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34" r:id="rId18"/>
    <p:sldId id="335" r:id="rId19"/>
    <p:sldId id="336" r:id="rId20"/>
    <p:sldId id="337" r:id="rId21"/>
    <p:sldId id="338" r:id="rId22"/>
    <p:sldId id="339" r:id="rId23"/>
    <p:sldId id="340" r:id="rId24"/>
    <p:sldId id="272" r:id="rId25"/>
    <p:sldId id="341" r:id="rId26"/>
    <p:sldId id="342" r:id="rId27"/>
    <p:sldId id="343" r:id="rId28"/>
    <p:sldId id="344" r:id="rId29"/>
    <p:sldId id="345" r:id="rId30"/>
    <p:sldId id="346" r:id="rId31"/>
    <p:sldId id="273" r:id="rId32"/>
    <p:sldId id="347" r:id="rId33"/>
    <p:sldId id="348" r:id="rId34"/>
    <p:sldId id="349" r:id="rId35"/>
    <p:sldId id="274" r:id="rId36"/>
    <p:sldId id="278" r:id="rId37"/>
    <p:sldId id="284" r:id="rId38"/>
    <p:sldId id="288" r:id="rId39"/>
    <p:sldId id="275" r:id="rId40"/>
    <p:sldId id="279" r:id="rId41"/>
    <p:sldId id="285"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6" r:id="rId65"/>
    <p:sldId id="317" r:id="rId66"/>
    <p:sldId id="318" r:id="rId67"/>
    <p:sldId id="319" r:id="rId68"/>
    <p:sldId id="320" r:id="rId69"/>
    <p:sldId id="321" r:id="rId70"/>
    <p:sldId id="322" r:id="rId71"/>
    <p:sldId id="323" r:id="rId72"/>
    <p:sldId id="325" r:id="rId73"/>
    <p:sldId id="324" r:id="rId74"/>
    <p:sldId id="326" r:id="rId75"/>
    <p:sldId id="333" r:id="rId76"/>
    <p:sldId id="313" r:id="rId77"/>
    <p:sldId id="314" r:id="rId78"/>
    <p:sldId id="315" r:id="rId79"/>
  </p:sldIdLst>
  <p:sldSz cx="18288000" cy="10287000"/>
  <p:notesSz cx="10287000" cy="18288000"/>
  <p:embeddedFontLst>
    <p:embeddedFont>
      <p:font typeface="Inter Semi Bold" panose="02000703000000020004" pitchFamily="50" charset="0"/>
      <p:bold r:id="rId81"/>
    </p:embeddedFont>
    <p:embeddedFont>
      <p:font typeface="Inter Medium" panose="02000603000000020004" pitchFamily="50" charset="0"/>
      <p:regular r:id="rId82"/>
    </p:embeddedFont>
    <p:embeddedFont>
      <p:font typeface="Calibri" panose="020F0502020204030204" pitchFamily="34" charset="0"/>
      <p:regular r:id="rId83"/>
      <p:bold r:id="rId84"/>
      <p:italic r:id="rId85"/>
      <p:boldItalic r:id="rId86"/>
    </p:embeddedFont>
    <p:embeddedFont>
      <p:font typeface="Inter Black" panose="02000A03000000020004" pitchFamily="50" charset="0"/>
      <p:bold r:id="rId87"/>
    </p:embeddedFont>
    <p:embeddedFont>
      <p:font typeface="Inter Extra Bold" panose="02000903000000020004" pitchFamily="50" charset="0"/>
      <p:bold r:id="rId88"/>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717"/>
    <a:srgbClr val="A4CE88"/>
    <a:srgbClr val="262626"/>
    <a:srgbClr val="1E202A"/>
    <a:srgbClr val="101117"/>
    <a:srgbClr val="B98B24"/>
    <a:srgbClr val="FFFADD"/>
    <a:srgbClr val="A36D25"/>
    <a:srgbClr val="FEF2A4"/>
    <a:srgbClr val="CBAB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2" autoAdjust="0"/>
    <p:restoredTop sz="94610"/>
  </p:normalViewPr>
  <p:slideViewPr>
    <p:cSldViewPr snapToGrid="0" snapToObjects="1">
      <p:cViewPr varScale="1">
        <p:scale>
          <a:sx n="46" d="100"/>
          <a:sy n="46" d="100"/>
        </p:scale>
        <p:origin x="3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4.fntdata"/><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7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807666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502100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91982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369084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56866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404832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576787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3329960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106422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2404246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965373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74780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365340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543945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2514980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753433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4.sv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4.sv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12-3.sv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13" Type="http://schemas.openxmlformats.org/officeDocument/2006/relationships/image" Target="../media/image-13-11.svg"/><Relationship Id="rId18" Type="http://schemas.openxmlformats.org/officeDocument/2006/relationships/image" Target="../media/image-13-17.svg"/><Relationship Id="rId39" Type="http://schemas.openxmlformats.org/officeDocument/2006/relationships/image" Target="../media/image74.png"/><Relationship Id="rId3" Type="http://schemas.openxmlformats.org/officeDocument/2006/relationships/image" Target="../media/image55.png"/><Relationship Id="rId21" Type="http://schemas.openxmlformats.org/officeDocument/2006/relationships/image" Target="../media/image64.png"/><Relationship Id="rId34" Type="http://schemas.openxmlformats.org/officeDocument/2006/relationships/image" Target="../media/image69.png"/><Relationship Id="rId42" Type="http://schemas.openxmlformats.org/officeDocument/2006/relationships/image" Target="../media/image77.png"/><Relationship Id="rId47" Type="http://schemas.openxmlformats.org/officeDocument/2006/relationships/image" Target="../media/image82.png"/><Relationship Id="rId50" Type="http://schemas.openxmlformats.org/officeDocument/2006/relationships/image" Target="../media/image85.png"/><Relationship Id="rId55" Type="http://schemas.openxmlformats.org/officeDocument/2006/relationships/image" Target="../media/image90.png"/><Relationship Id="rId7" Type="http://schemas.openxmlformats.org/officeDocument/2006/relationships/image" Target="../media/image-13-5.svg"/><Relationship Id="rId12" Type="http://schemas.openxmlformats.org/officeDocument/2006/relationships/image" Target="../media/image60.png"/><Relationship Id="rId17" Type="http://schemas.openxmlformats.org/officeDocument/2006/relationships/image" Target="../media/image62.png"/><Relationship Id="rId25" Type="http://schemas.openxmlformats.org/officeDocument/2006/relationships/image" Target="../media/image-13-25.svg"/><Relationship Id="rId33" Type="http://schemas.openxmlformats.org/officeDocument/2006/relationships/image" Target="../media/image68.png"/><Relationship Id="rId38" Type="http://schemas.openxmlformats.org/officeDocument/2006/relationships/image" Target="../media/image73.png"/><Relationship Id="rId46" Type="http://schemas.openxmlformats.org/officeDocument/2006/relationships/image" Target="../media/image81.png"/><Relationship Id="rId2" Type="http://schemas.openxmlformats.org/officeDocument/2006/relationships/notesSlide" Target="../notesSlides/notesSlide13.xml"/><Relationship Id="rId16" Type="http://schemas.openxmlformats.org/officeDocument/2006/relationships/image" Target="../media/image-13-15.svg"/><Relationship Id="rId20" Type="http://schemas.openxmlformats.org/officeDocument/2006/relationships/image" Target="../media/image-13-19.svg"/><Relationship Id="rId29" Type="http://schemas.openxmlformats.org/officeDocument/2006/relationships/image" Target="../media/image-13-29.svg"/><Relationship Id="rId41" Type="http://schemas.openxmlformats.org/officeDocument/2006/relationships/image" Target="../media/image76.png"/><Relationship Id="rId54"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13-9.svg"/><Relationship Id="rId24" Type="http://schemas.openxmlformats.org/officeDocument/2006/relationships/image" Target="../media/image65.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45" Type="http://schemas.openxmlformats.org/officeDocument/2006/relationships/image" Target="../media/image80.png"/><Relationship Id="rId53" Type="http://schemas.openxmlformats.org/officeDocument/2006/relationships/image" Target="../media/image88.png"/><Relationship Id="rId5" Type="http://schemas.openxmlformats.org/officeDocument/2006/relationships/image" Target="../media/image-13-3.svg"/><Relationship Id="rId15" Type="http://schemas.openxmlformats.org/officeDocument/2006/relationships/image" Target="../media/image61.png"/><Relationship Id="rId23" Type="http://schemas.openxmlformats.org/officeDocument/2006/relationships/image" Target="../media/image-13-23.svg"/><Relationship Id="rId36" Type="http://schemas.openxmlformats.org/officeDocument/2006/relationships/image" Target="../media/image71.png"/><Relationship Id="rId49" Type="http://schemas.openxmlformats.org/officeDocument/2006/relationships/image" Target="../media/image84.png"/><Relationship Id="rId10" Type="http://schemas.openxmlformats.org/officeDocument/2006/relationships/image" Target="../media/image59.png"/><Relationship Id="rId19" Type="http://schemas.openxmlformats.org/officeDocument/2006/relationships/image" Target="../media/image63.png"/><Relationship Id="rId31" Type="http://schemas.openxmlformats.org/officeDocument/2006/relationships/image" Target="../media/image-13-31.svg"/><Relationship Id="rId44" Type="http://schemas.openxmlformats.org/officeDocument/2006/relationships/image" Target="../media/image79.png"/><Relationship Id="rId52" Type="http://schemas.openxmlformats.org/officeDocument/2006/relationships/image" Target="../media/image87.png"/><Relationship Id="rId4" Type="http://schemas.openxmlformats.org/officeDocument/2006/relationships/image" Target="../media/image56.png"/><Relationship Id="rId9" Type="http://schemas.openxmlformats.org/officeDocument/2006/relationships/image" Target="../media/image-13-7.svg"/><Relationship Id="rId14" Type="http://schemas.openxmlformats.org/officeDocument/2006/relationships/image" Target="../media/image-13-13.svg"/><Relationship Id="rId22" Type="http://schemas.openxmlformats.org/officeDocument/2006/relationships/image" Target="../media/image-13-21.svg"/><Relationship Id="rId27" Type="http://schemas.openxmlformats.org/officeDocument/2006/relationships/image" Target="../media/image-13-27.svg"/><Relationship Id="rId30" Type="http://schemas.openxmlformats.org/officeDocument/2006/relationships/image" Target="../media/image66.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png"/><Relationship Id="rId8" Type="http://schemas.openxmlformats.org/officeDocument/2006/relationships/image" Target="../media/image58.png"/><Relationship Id="rId51"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3.svg"/><Relationship Id="rId4" Type="http://schemas.openxmlformats.org/officeDocument/2006/relationships/image" Target="../media/image9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1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6-11.svg"/><Relationship Id="rId18" Type="http://schemas.openxmlformats.org/officeDocument/2006/relationships/image" Target="../media/image101.png"/><Relationship Id="rId3" Type="http://schemas.openxmlformats.org/officeDocument/2006/relationships/image" Target="../media/image9.png"/><Relationship Id="rId7" Type="http://schemas.openxmlformats.org/officeDocument/2006/relationships/image" Target="../media/image-16-5.svg"/><Relationship Id="rId12" Type="http://schemas.openxmlformats.org/officeDocument/2006/relationships/image" Target="../media/image98.png"/><Relationship Id="rId17" Type="http://schemas.openxmlformats.org/officeDocument/2006/relationships/image" Target="../media/image-16-15.svg"/><Relationship Id="rId2" Type="http://schemas.openxmlformats.org/officeDocument/2006/relationships/notesSlide" Target="../notesSlides/notesSlide16.xml"/><Relationship Id="rId16" Type="http://schemas.openxmlformats.org/officeDocument/2006/relationships/image" Target="../media/image100.png"/><Relationship Id="rId20" Type="http://schemas.openxmlformats.org/officeDocument/2006/relationships/hyperlink" Target="chrome-extension://mpbmflco/" TargetMode="External"/><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16-9.svg"/><Relationship Id="rId5" Type="http://schemas.openxmlformats.org/officeDocument/2006/relationships/image" Target="../media/image-16-3.svg"/><Relationship Id="rId15" Type="http://schemas.openxmlformats.org/officeDocument/2006/relationships/image" Target="../media/image-16-13.svg"/><Relationship Id="rId10" Type="http://schemas.openxmlformats.org/officeDocument/2006/relationships/image" Target="../media/image97.png"/><Relationship Id="rId19" Type="http://schemas.openxmlformats.org/officeDocument/2006/relationships/image" Target="../media/image-16-17.svg"/><Relationship Id="rId4" Type="http://schemas.openxmlformats.org/officeDocument/2006/relationships/image" Target="../media/image94.png"/><Relationship Id="rId9" Type="http://schemas.openxmlformats.org/officeDocument/2006/relationships/image" Target="../media/image-16-7.svg"/><Relationship Id="rId1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7-3.svg"/><Relationship Id="rId4" Type="http://schemas.openxmlformats.org/officeDocument/2006/relationships/image" Target="../media/image102.png"/></Relationships>
</file>

<file path=ppt/slides/_rels/slide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19.xml.rels><?xml version="1.0" encoding="UTF-8" standalone="yes"?>
<Relationships xmlns="http://schemas.openxmlformats.org/package/2006/relationships"><Relationship Id="rId8" Type="http://schemas.openxmlformats.org/officeDocument/2006/relationships/image" Target="../media/image-73-6.svg"/><Relationship Id="rId13"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08.png"/><Relationship Id="rId12" Type="http://schemas.openxmlformats.org/officeDocument/2006/relationships/image" Target="../media/image-73-10.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3-4.svg"/><Relationship Id="rId11" Type="http://schemas.openxmlformats.org/officeDocument/2006/relationships/image" Target="../media/image110.png"/><Relationship Id="rId5" Type="http://schemas.openxmlformats.org/officeDocument/2006/relationships/image" Target="../media/image107.png"/><Relationship Id="rId10" Type="http://schemas.openxmlformats.org/officeDocument/2006/relationships/image" Target="../media/image-73-8.svg"/><Relationship Id="rId4" Type="http://schemas.openxmlformats.org/officeDocument/2006/relationships/image" Target="../media/image-73-2.svg"/><Relationship Id="rId9" Type="http://schemas.openxmlformats.org/officeDocument/2006/relationships/image" Target="../media/image109.png"/><Relationship Id="rId14" Type="http://schemas.openxmlformats.org/officeDocument/2006/relationships/image" Target="../media/image-73-12.sv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10.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8.svg"/><Relationship Id="rId4" Type="http://schemas.openxmlformats.org/officeDocument/2006/relationships/image" Target="../media/image4.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74-6.svg"/><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4-4.svg"/><Relationship Id="rId5" Type="http://schemas.openxmlformats.org/officeDocument/2006/relationships/image" Target="../media/image113.png"/><Relationship Id="rId4" Type="http://schemas.openxmlformats.org/officeDocument/2006/relationships/image" Target="../media/image-74-2.svg"/></Relationships>
</file>

<file path=ppt/slides/_rels/slide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5-3.svg"/><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6-3.sv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7-5.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77-3.svg"/><Relationship Id="rId4" Type="http://schemas.openxmlformats.org/officeDocument/2006/relationships/image" Target="../media/image118.png"/></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7-3.svg"/><Relationship Id="rId4" Type="http://schemas.openxmlformats.org/officeDocument/2006/relationships/image" Target="../media/image12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1-5.sv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21-3.svg"/><Relationship Id="rId4" Type="http://schemas.openxmlformats.org/officeDocument/2006/relationships/image" Target="../media/image123.png"/></Relationships>
</file>

<file path=ppt/slides/_rels/slide26.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25-11.svg"/><Relationship Id="rId3" Type="http://schemas.openxmlformats.org/officeDocument/2006/relationships/image" Target="../media/image125.png"/><Relationship Id="rId7" Type="http://schemas.openxmlformats.org/officeDocument/2006/relationships/image" Target="../media/image-25-5.svg"/><Relationship Id="rId12" Type="http://schemas.openxmlformats.org/officeDocument/2006/relationships/image" Target="../media/image130.png"/><Relationship Id="rId17" Type="http://schemas.openxmlformats.org/officeDocument/2006/relationships/image" Target="../media/image-25-15.svg"/><Relationship Id="rId2" Type="http://schemas.openxmlformats.org/officeDocument/2006/relationships/notesSlide" Target="../notesSlides/notesSlide26.xml"/><Relationship Id="rId16"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27.png"/><Relationship Id="rId11" Type="http://schemas.openxmlformats.org/officeDocument/2006/relationships/image" Target="../media/image-25-9.svg"/><Relationship Id="rId5" Type="http://schemas.openxmlformats.org/officeDocument/2006/relationships/image" Target="../media/image-25-3.svg"/><Relationship Id="rId15" Type="http://schemas.openxmlformats.org/officeDocument/2006/relationships/image" Target="../media/image-25-13.svg"/><Relationship Id="rId10" Type="http://schemas.openxmlformats.org/officeDocument/2006/relationships/image" Target="../media/image129.png"/><Relationship Id="rId4" Type="http://schemas.openxmlformats.org/officeDocument/2006/relationships/image" Target="../media/image126.png"/><Relationship Id="rId9" Type="http://schemas.openxmlformats.org/officeDocument/2006/relationships/image" Target="../media/image-25-7.svg"/><Relationship Id="rId14" Type="http://schemas.openxmlformats.org/officeDocument/2006/relationships/image" Target="../media/image131.png"/></Relationships>
</file>

<file path=ppt/slides/_rels/slide27.xml.rels><?xml version="1.0" encoding="UTF-8" standalone="yes"?>
<Relationships xmlns="http://schemas.openxmlformats.org/package/2006/relationships"><Relationship Id="rId8" Type="http://schemas.openxmlformats.org/officeDocument/2006/relationships/image" Target="../media/image-26-7.svg"/><Relationship Id="rId13" Type="http://schemas.openxmlformats.org/officeDocument/2006/relationships/image" Target="../media/image-26-13.svg"/><Relationship Id="rId18" Type="http://schemas.openxmlformats.org/officeDocument/2006/relationships/image" Target="../media/image135.png"/><Relationship Id="rId3" Type="http://schemas.openxmlformats.org/officeDocument/2006/relationships/image" Target="../media/image133.png"/><Relationship Id="rId21" Type="http://schemas.openxmlformats.org/officeDocument/2006/relationships/image" Target="../media/image-26-21.svg"/><Relationship Id="rId7" Type="http://schemas.openxmlformats.org/officeDocument/2006/relationships/image" Target="../media/image-26-5.svg"/><Relationship Id="rId12" Type="http://schemas.openxmlformats.org/officeDocument/2006/relationships/image" Target="../media/image130.png"/><Relationship Id="rId17" Type="http://schemas.openxmlformats.org/officeDocument/2006/relationships/image" Target="../media/image-26-17.svg"/><Relationship Id="rId2" Type="http://schemas.openxmlformats.org/officeDocument/2006/relationships/notesSlide" Target="../notesSlides/notesSlide27.xml"/><Relationship Id="rId20"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28.png"/><Relationship Id="rId11" Type="http://schemas.openxmlformats.org/officeDocument/2006/relationships/image" Target="../media/image-26-11.svg"/><Relationship Id="rId5" Type="http://schemas.openxmlformats.org/officeDocument/2006/relationships/image" Target="../media/image-26-3.svg"/><Relationship Id="rId15" Type="http://schemas.openxmlformats.org/officeDocument/2006/relationships/image" Target="../media/image-26-15.svg"/><Relationship Id="rId23" Type="http://schemas.openxmlformats.org/officeDocument/2006/relationships/image" Target="../media/image-26-23.svg"/><Relationship Id="rId10" Type="http://schemas.openxmlformats.org/officeDocument/2006/relationships/image" Target="../media/image127.png"/><Relationship Id="rId19" Type="http://schemas.openxmlformats.org/officeDocument/2006/relationships/image" Target="../media/image-26-19.svg"/><Relationship Id="rId4" Type="http://schemas.openxmlformats.org/officeDocument/2006/relationships/image" Target="../media/image134.png"/><Relationship Id="rId9" Type="http://schemas.openxmlformats.org/officeDocument/2006/relationships/image" Target="../media/image-26-9.svg"/><Relationship Id="rId22" Type="http://schemas.openxmlformats.org/officeDocument/2006/relationships/image" Target="../media/image136.png"/></Relationships>
</file>

<file path=ppt/slides/_rels/slide28.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27-5.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27-3.svg"/><Relationship Id="rId4" Type="http://schemas.openxmlformats.org/officeDocument/2006/relationships/image" Target="../media/image138.png"/></Relationships>
</file>

<file path=ppt/slides/_rels/slide29.xml.rels><?xml version="1.0" encoding="UTF-8" standalone="yes"?>
<Relationships xmlns="http://schemas.openxmlformats.org/package/2006/relationships"><Relationship Id="rId8" Type="http://schemas.openxmlformats.org/officeDocument/2006/relationships/image" Target="../media/image-31-7.svg"/><Relationship Id="rId3" Type="http://schemas.openxmlformats.org/officeDocument/2006/relationships/image" Target="../media/image3.png"/><Relationship Id="rId7" Type="http://schemas.openxmlformats.org/officeDocument/2006/relationships/image" Target="../media/image-31-5.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31-3.svg"/><Relationship Id="rId4" Type="http://schemas.openxmlformats.org/officeDocument/2006/relationships/image" Target="../media/image14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11.svg"/><Relationship Id="rId3" Type="http://schemas.openxmlformats.org/officeDocument/2006/relationships/image" Target="../media/image9.png"/><Relationship Id="rId7" Type="http://schemas.openxmlformats.org/officeDocument/2006/relationships/image" Target="../media/image-3-5.sv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3-13.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3-7.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6-3.svg"/><Relationship Id="rId4" Type="http://schemas.openxmlformats.org/officeDocument/2006/relationships/image" Target="../media/image142.png"/></Relationships>
</file>

<file path=ppt/slides/_rels/slide3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3.png"/><Relationship Id="rId7" Type="http://schemas.openxmlformats.org/officeDocument/2006/relationships/image" Target="../media/image14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44.png"/><Relationship Id="rId11" Type="http://schemas.openxmlformats.org/officeDocument/2006/relationships/image" Target="../media/image148.png"/><Relationship Id="rId5" Type="http://schemas.openxmlformats.org/officeDocument/2006/relationships/image" Target="../media/image-18-3.svg"/><Relationship Id="rId10" Type="http://schemas.openxmlformats.org/officeDocument/2006/relationships/image" Target="../media/image-18-8.svg"/><Relationship Id="rId4" Type="http://schemas.openxmlformats.org/officeDocument/2006/relationships/image" Target="../media/image143.png"/><Relationship Id="rId9" Type="http://schemas.openxmlformats.org/officeDocument/2006/relationships/image" Target="../media/image147.png"/></Relationships>
</file>

<file path=ppt/slides/_rels/slide32.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22-5.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22-3.svg"/><Relationship Id="rId4" Type="http://schemas.openxmlformats.org/officeDocument/2006/relationships/image" Target="../media/image150.png"/></Relationships>
</file>

<file path=ppt/slides/_rels/slide33.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28-11.svg"/><Relationship Id="rId18" Type="http://schemas.openxmlformats.org/officeDocument/2006/relationships/image" Target="../media/image160.png"/><Relationship Id="rId26" Type="http://schemas.openxmlformats.org/officeDocument/2006/relationships/image" Target="../media/image164.png"/><Relationship Id="rId3" Type="http://schemas.openxmlformats.org/officeDocument/2006/relationships/image" Target="../media/image152.png"/><Relationship Id="rId21" Type="http://schemas.openxmlformats.org/officeDocument/2006/relationships/image" Target="../media/image-28-19.svg"/><Relationship Id="rId7" Type="http://schemas.openxmlformats.org/officeDocument/2006/relationships/image" Target="../media/image-28-5.svg"/><Relationship Id="rId12" Type="http://schemas.openxmlformats.org/officeDocument/2006/relationships/image" Target="../media/image157.png"/><Relationship Id="rId17" Type="http://schemas.openxmlformats.org/officeDocument/2006/relationships/image" Target="../media/image-28-15.svg"/><Relationship Id="rId25" Type="http://schemas.openxmlformats.org/officeDocument/2006/relationships/image" Target="../media/image-28-23.svg"/><Relationship Id="rId2" Type="http://schemas.openxmlformats.org/officeDocument/2006/relationships/notesSlide" Target="../notesSlides/notesSlide33.xml"/><Relationship Id="rId16" Type="http://schemas.openxmlformats.org/officeDocument/2006/relationships/image" Target="../media/image159.png"/><Relationship Id="rId20"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4.png"/><Relationship Id="rId11" Type="http://schemas.openxmlformats.org/officeDocument/2006/relationships/image" Target="../media/image-28-9.svg"/><Relationship Id="rId24" Type="http://schemas.openxmlformats.org/officeDocument/2006/relationships/image" Target="../media/image163.png"/><Relationship Id="rId5" Type="http://schemas.openxmlformats.org/officeDocument/2006/relationships/image" Target="../media/image-28-3.svg"/><Relationship Id="rId15" Type="http://schemas.openxmlformats.org/officeDocument/2006/relationships/image" Target="../media/image-28-13.svg"/><Relationship Id="rId23" Type="http://schemas.openxmlformats.org/officeDocument/2006/relationships/image" Target="../media/image-28-21.svg"/><Relationship Id="rId10" Type="http://schemas.openxmlformats.org/officeDocument/2006/relationships/image" Target="../media/image156.png"/><Relationship Id="rId19" Type="http://schemas.openxmlformats.org/officeDocument/2006/relationships/image" Target="../media/image-28-17.svg"/><Relationship Id="rId4" Type="http://schemas.openxmlformats.org/officeDocument/2006/relationships/image" Target="../media/image153.png"/><Relationship Id="rId9" Type="http://schemas.openxmlformats.org/officeDocument/2006/relationships/image" Target="../media/image-28-7.svg"/><Relationship Id="rId14" Type="http://schemas.openxmlformats.org/officeDocument/2006/relationships/image" Target="../media/image158.png"/><Relationship Id="rId22" Type="http://schemas.openxmlformats.org/officeDocument/2006/relationships/image" Target="../media/image162.png"/><Relationship Id="rId27" Type="http://schemas.openxmlformats.org/officeDocument/2006/relationships/image" Target="../media/image-28-25.svg"/></Relationships>
</file>

<file path=ppt/slides/_rels/slide34.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32-13.svg"/><Relationship Id="rId3" Type="http://schemas.openxmlformats.org/officeDocument/2006/relationships/image" Target="../media/image9.png"/><Relationship Id="rId21" Type="http://schemas.openxmlformats.org/officeDocument/2006/relationships/image" Target="../media/image-32-21.svg"/><Relationship Id="rId7" Type="http://schemas.openxmlformats.org/officeDocument/2006/relationships/image" Target="../media/image-32-5.svg"/><Relationship Id="rId12" Type="http://schemas.openxmlformats.org/officeDocument/2006/relationships/image" Target="../media/image-32-11.svg"/><Relationship Id="rId17" Type="http://schemas.openxmlformats.org/officeDocument/2006/relationships/image" Target="../media/image-32-17.svg"/><Relationship Id="rId2" Type="http://schemas.openxmlformats.org/officeDocument/2006/relationships/notesSlide" Target="../notesSlides/notesSlide34.xml"/><Relationship Id="rId16" Type="http://schemas.openxmlformats.org/officeDocument/2006/relationships/image" Target="../media/image169.png"/><Relationship Id="rId20" Type="http://schemas.openxmlformats.org/officeDocument/2006/relationships/image" Target="../media/image170.png"/><Relationship Id="rId1" Type="http://schemas.openxmlformats.org/officeDocument/2006/relationships/slideLayout" Target="../slideLayouts/slideLayout1.xml"/><Relationship Id="rId6" Type="http://schemas.openxmlformats.org/officeDocument/2006/relationships/image" Target="../media/image166.png"/><Relationship Id="rId11" Type="http://schemas.openxmlformats.org/officeDocument/2006/relationships/image" Target="../media/image-32-9.svg"/><Relationship Id="rId5" Type="http://schemas.openxmlformats.org/officeDocument/2006/relationships/image" Target="../media/image-32-3.svg"/><Relationship Id="rId15" Type="http://schemas.openxmlformats.org/officeDocument/2006/relationships/image" Target="../media/image-32-15.svg"/><Relationship Id="rId23" Type="http://schemas.openxmlformats.org/officeDocument/2006/relationships/image" Target="../media/image-32-23.svg"/><Relationship Id="rId10" Type="http://schemas.openxmlformats.org/officeDocument/2006/relationships/image" Target="../media/image168.png"/><Relationship Id="rId19" Type="http://schemas.openxmlformats.org/officeDocument/2006/relationships/image" Target="../media/image-32-19.svg"/><Relationship Id="rId4" Type="http://schemas.openxmlformats.org/officeDocument/2006/relationships/image" Target="../media/image165.png"/><Relationship Id="rId9" Type="http://schemas.openxmlformats.org/officeDocument/2006/relationships/image" Target="../media/image-32-7.svg"/></Relationships>
</file>

<file path=ppt/slides/_rels/slide35.xml.rels><?xml version="1.0" encoding="UTF-8" standalone="yes"?>
<Relationships xmlns="http://schemas.openxmlformats.org/package/2006/relationships"><Relationship Id="rId13" Type="http://schemas.openxmlformats.org/officeDocument/2006/relationships/image" Target="../media/image-19-11.svg"/><Relationship Id="rId18" Type="http://schemas.openxmlformats.org/officeDocument/2006/relationships/image" Target="../media/image180.png"/><Relationship Id="rId26" Type="http://schemas.openxmlformats.org/officeDocument/2006/relationships/image" Target="../media/image184.png"/><Relationship Id="rId39" Type="http://schemas.openxmlformats.org/officeDocument/2006/relationships/image" Target="../media/image192.png"/><Relationship Id="rId21" Type="http://schemas.openxmlformats.org/officeDocument/2006/relationships/image" Target="../media/image-19-19.svg"/><Relationship Id="rId34" Type="http://schemas.openxmlformats.org/officeDocument/2006/relationships/image" Target="../media/image188.png"/><Relationship Id="rId42" Type="http://schemas.openxmlformats.org/officeDocument/2006/relationships/image" Target="../media/image195.png"/><Relationship Id="rId47" Type="http://schemas.openxmlformats.org/officeDocument/2006/relationships/image" Target="../media/image200.png"/><Relationship Id="rId50" Type="http://schemas.openxmlformats.org/officeDocument/2006/relationships/image" Target="../media/image203.png"/><Relationship Id="rId55" Type="http://schemas.openxmlformats.org/officeDocument/2006/relationships/image" Target="../media/image206.png"/><Relationship Id="rId7" Type="http://schemas.openxmlformats.org/officeDocument/2006/relationships/image" Target="../media/image-19-5.svg"/><Relationship Id="rId12" Type="http://schemas.openxmlformats.org/officeDocument/2006/relationships/image" Target="../media/image177.png"/><Relationship Id="rId17" Type="http://schemas.openxmlformats.org/officeDocument/2006/relationships/image" Target="../media/image-19-15.svg"/><Relationship Id="rId25" Type="http://schemas.openxmlformats.org/officeDocument/2006/relationships/image" Target="../media/image-19-23.svg"/><Relationship Id="rId33" Type="http://schemas.openxmlformats.org/officeDocument/2006/relationships/image" Target="../media/image-19-31.svg"/><Relationship Id="rId38" Type="http://schemas.openxmlformats.org/officeDocument/2006/relationships/image" Target="../media/image191.png"/><Relationship Id="rId46" Type="http://schemas.openxmlformats.org/officeDocument/2006/relationships/image" Target="../media/image199.png"/><Relationship Id="rId2" Type="http://schemas.openxmlformats.org/officeDocument/2006/relationships/notesSlide" Target="../notesSlides/notesSlide35.xml"/><Relationship Id="rId16" Type="http://schemas.openxmlformats.org/officeDocument/2006/relationships/image" Target="../media/image179.png"/><Relationship Id="rId20" Type="http://schemas.openxmlformats.org/officeDocument/2006/relationships/image" Target="../media/image181.png"/><Relationship Id="rId29" Type="http://schemas.openxmlformats.org/officeDocument/2006/relationships/image" Target="../media/image-19-27.svg"/><Relationship Id="rId41" Type="http://schemas.openxmlformats.org/officeDocument/2006/relationships/image" Target="../media/image194.png"/><Relationship Id="rId54" Type="http://schemas.openxmlformats.org/officeDocument/2006/relationships/image" Target="../media/image205.png"/><Relationship Id="rId1" Type="http://schemas.openxmlformats.org/officeDocument/2006/relationships/slideLayout" Target="../slideLayouts/slideLayout1.xml"/><Relationship Id="rId6" Type="http://schemas.openxmlformats.org/officeDocument/2006/relationships/image" Target="../media/image174.png"/><Relationship Id="rId11" Type="http://schemas.openxmlformats.org/officeDocument/2006/relationships/image" Target="../media/image-19-9.svg"/><Relationship Id="rId24" Type="http://schemas.openxmlformats.org/officeDocument/2006/relationships/image" Target="../media/image183.png"/><Relationship Id="rId32" Type="http://schemas.openxmlformats.org/officeDocument/2006/relationships/image" Target="../media/image187.png"/><Relationship Id="rId37" Type="http://schemas.openxmlformats.org/officeDocument/2006/relationships/image" Target="../media/image190.png"/><Relationship Id="rId40" Type="http://schemas.openxmlformats.org/officeDocument/2006/relationships/image" Target="../media/image193.png"/><Relationship Id="rId45" Type="http://schemas.openxmlformats.org/officeDocument/2006/relationships/image" Target="../media/image198.png"/><Relationship Id="rId53" Type="http://schemas.openxmlformats.org/officeDocument/2006/relationships/image" Target="../media/image-19-51.svg"/><Relationship Id="rId5" Type="http://schemas.openxmlformats.org/officeDocument/2006/relationships/image" Target="../media/image173.png"/><Relationship Id="rId15" Type="http://schemas.openxmlformats.org/officeDocument/2006/relationships/image" Target="../media/image-19-13.svg"/><Relationship Id="rId23" Type="http://schemas.openxmlformats.org/officeDocument/2006/relationships/image" Target="../media/image-19-21.svg"/><Relationship Id="rId28" Type="http://schemas.openxmlformats.org/officeDocument/2006/relationships/image" Target="../media/image185.png"/><Relationship Id="rId36" Type="http://schemas.openxmlformats.org/officeDocument/2006/relationships/image" Target="../media/image189.png"/><Relationship Id="rId49" Type="http://schemas.openxmlformats.org/officeDocument/2006/relationships/image" Target="../media/image202.png"/><Relationship Id="rId10" Type="http://schemas.openxmlformats.org/officeDocument/2006/relationships/image" Target="../media/image176.png"/><Relationship Id="rId19" Type="http://schemas.openxmlformats.org/officeDocument/2006/relationships/image" Target="../media/image-19-17.svg"/><Relationship Id="rId31" Type="http://schemas.openxmlformats.org/officeDocument/2006/relationships/image" Target="../media/image-19-29.svg"/><Relationship Id="rId44" Type="http://schemas.openxmlformats.org/officeDocument/2006/relationships/image" Target="../media/image197.png"/><Relationship Id="rId52" Type="http://schemas.openxmlformats.org/officeDocument/2006/relationships/image" Target="../media/image147.png"/><Relationship Id="rId4" Type="http://schemas.openxmlformats.org/officeDocument/2006/relationships/image" Target="../media/image172.png"/><Relationship Id="rId9" Type="http://schemas.openxmlformats.org/officeDocument/2006/relationships/image" Target="../media/image-19-7.svg"/><Relationship Id="rId14" Type="http://schemas.openxmlformats.org/officeDocument/2006/relationships/image" Target="../media/image178.png"/><Relationship Id="rId22" Type="http://schemas.openxmlformats.org/officeDocument/2006/relationships/image" Target="../media/image182.png"/><Relationship Id="rId27" Type="http://schemas.openxmlformats.org/officeDocument/2006/relationships/image" Target="../media/image-19-25.svg"/><Relationship Id="rId30" Type="http://schemas.openxmlformats.org/officeDocument/2006/relationships/image" Target="../media/image186.png"/><Relationship Id="rId35" Type="http://schemas.openxmlformats.org/officeDocument/2006/relationships/image" Target="../media/image-19-33.svg"/><Relationship Id="rId43" Type="http://schemas.openxmlformats.org/officeDocument/2006/relationships/image" Target="../media/image196.png"/><Relationship Id="rId48" Type="http://schemas.openxmlformats.org/officeDocument/2006/relationships/image" Target="../media/image201.png"/><Relationship Id="rId56" Type="http://schemas.openxmlformats.org/officeDocument/2006/relationships/image" Target="../media/image-19-54.svg"/><Relationship Id="rId8" Type="http://schemas.openxmlformats.org/officeDocument/2006/relationships/image" Target="../media/image175.png"/><Relationship Id="rId51" Type="http://schemas.openxmlformats.org/officeDocument/2006/relationships/image" Target="../media/image204.png"/><Relationship Id="rId3" Type="http://schemas.openxmlformats.org/officeDocument/2006/relationships/image" Target="../media/image171.png"/></Relationships>
</file>

<file path=ppt/slides/_rels/slide36.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3-5.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09.png"/><Relationship Id="rId5" Type="http://schemas.openxmlformats.org/officeDocument/2006/relationships/image" Target="../media/image-23-3.svg"/><Relationship Id="rId4" Type="http://schemas.openxmlformats.org/officeDocument/2006/relationships/image" Target="../media/image208.png"/></Relationships>
</file>

<file path=ppt/slides/_rels/slide37.xml.rels><?xml version="1.0" encoding="UTF-8" standalone="yes"?>
<Relationships xmlns="http://schemas.openxmlformats.org/package/2006/relationships"><Relationship Id="rId13" Type="http://schemas.openxmlformats.org/officeDocument/2006/relationships/image" Target="../media/image-29-11.svg"/><Relationship Id="rId39" Type="http://schemas.openxmlformats.org/officeDocument/2006/relationships/image" Target="../media/image-29-39.svg"/><Relationship Id="rId21" Type="http://schemas.openxmlformats.org/officeDocument/2006/relationships/image" Target="../media/image-29-21.svg"/><Relationship Id="rId42" Type="http://schemas.openxmlformats.org/officeDocument/2006/relationships/image" Target="../media/image221.png"/><Relationship Id="rId47" Type="http://schemas.openxmlformats.org/officeDocument/2006/relationships/image" Target="../media/image-29-47.svg"/><Relationship Id="rId55" Type="http://schemas.openxmlformats.org/officeDocument/2006/relationships/image" Target="../media/image-29-55.svg"/><Relationship Id="rId63" Type="http://schemas.openxmlformats.org/officeDocument/2006/relationships/image" Target="../media/image-29-63.svg"/><Relationship Id="rId76" Type="http://schemas.openxmlformats.org/officeDocument/2006/relationships/image" Target="../media/image227.png"/><Relationship Id="rId7" Type="http://schemas.openxmlformats.org/officeDocument/2006/relationships/image" Target="../media/image-29-5.svg"/><Relationship Id="rId12" Type="http://schemas.openxmlformats.org/officeDocument/2006/relationships/image" Target="../media/image215.png"/><Relationship Id="rId17" Type="http://schemas.openxmlformats.org/officeDocument/2006/relationships/image" Target="../media/image-29-17.svg"/><Relationship Id="rId25" Type="http://schemas.openxmlformats.org/officeDocument/2006/relationships/image" Target="../media/image-29-25.svg"/><Relationship Id="rId33" Type="http://schemas.openxmlformats.org/officeDocument/2006/relationships/image" Target="../media/image-29-33.svg"/><Relationship Id="rId38" Type="http://schemas.openxmlformats.org/officeDocument/2006/relationships/image" Target="../media/image219.png"/><Relationship Id="rId46" Type="http://schemas.openxmlformats.org/officeDocument/2006/relationships/image" Target="../media/image223.png"/><Relationship Id="rId59" Type="http://schemas.openxmlformats.org/officeDocument/2006/relationships/image" Target="../media/image-29-59.svg"/><Relationship Id="rId67" Type="http://schemas.openxmlformats.org/officeDocument/2006/relationships/image" Target="../media/image-29-67.svg"/><Relationship Id="rId71" Type="http://schemas.openxmlformats.org/officeDocument/2006/relationships/image" Target="../media/image-29-71.svg"/><Relationship Id="rId2" Type="http://schemas.openxmlformats.org/officeDocument/2006/relationships/notesSlide" Target="../notesSlides/notesSlide37.xml"/><Relationship Id="rId16" Type="http://schemas.openxmlformats.org/officeDocument/2006/relationships/image" Target="../media/image-29-15.svg"/><Relationship Id="rId29" Type="http://schemas.openxmlformats.org/officeDocument/2006/relationships/image" Target="../media/image-29-29.svg"/><Relationship Id="rId41" Type="http://schemas.openxmlformats.org/officeDocument/2006/relationships/image" Target="../media/image-29-41.svg"/><Relationship Id="rId62" Type="http://schemas.openxmlformats.org/officeDocument/2006/relationships/image" Target="../media/image225.png"/><Relationship Id="rId75" Type="http://schemas.openxmlformats.org/officeDocument/2006/relationships/image" Target="../media/image-29-75.svg"/><Relationship Id="rId1" Type="http://schemas.openxmlformats.org/officeDocument/2006/relationships/slideLayout" Target="../slideLayouts/slideLayout1.xml"/><Relationship Id="rId6" Type="http://schemas.openxmlformats.org/officeDocument/2006/relationships/image" Target="../media/image212.png"/><Relationship Id="rId11" Type="http://schemas.openxmlformats.org/officeDocument/2006/relationships/image" Target="../media/image-29-9.svg"/><Relationship Id="rId37" Type="http://schemas.openxmlformats.org/officeDocument/2006/relationships/image" Target="../media/image-29-37.svg"/><Relationship Id="rId40" Type="http://schemas.openxmlformats.org/officeDocument/2006/relationships/image" Target="../media/image220.png"/><Relationship Id="rId45" Type="http://schemas.openxmlformats.org/officeDocument/2006/relationships/image" Target="../media/image-29-45.svg"/><Relationship Id="rId53" Type="http://schemas.openxmlformats.org/officeDocument/2006/relationships/image" Target="../media/image-29-53.svg"/><Relationship Id="rId74" Type="http://schemas.openxmlformats.org/officeDocument/2006/relationships/image" Target="../media/image226.png"/><Relationship Id="rId79" Type="http://schemas.openxmlformats.org/officeDocument/2006/relationships/image" Target="../media/image-29-79.svg"/><Relationship Id="rId5" Type="http://schemas.openxmlformats.org/officeDocument/2006/relationships/image" Target="../media/image-29-3.svg"/><Relationship Id="rId15" Type="http://schemas.openxmlformats.org/officeDocument/2006/relationships/image" Target="../media/image216.png"/><Relationship Id="rId23" Type="http://schemas.openxmlformats.org/officeDocument/2006/relationships/image" Target="../media/image-29-23.svg"/><Relationship Id="rId36" Type="http://schemas.openxmlformats.org/officeDocument/2006/relationships/image" Target="../media/image218.png"/><Relationship Id="rId49" Type="http://schemas.openxmlformats.org/officeDocument/2006/relationships/image" Target="../media/image-29-49.svg"/><Relationship Id="rId57" Type="http://schemas.openxmlformats.org/officeDocument/2006/relationships/image" Target="../media/image-29-57.svg"/><Relationship Id="rId61" Type="http://schemas.openxmlformats.org/officeDocument/2006/relationships/image" Target="../media/image-29-61.svg"/><Relationship Id="rId10" Type="http://schemas.openxmlformats.org/officeDocument/2006/relationships/image" Target="../media/image214.png"/><Relationship Id="rId19" Type="http://schemas.openxmlformats.org/officeDocument/2006/relationships/image" Target="../media/image-29-19.svg"/><Relationship Id="rId31" Type="http://schemas.openxmlformats.org/officeDocument/2006/relationships/image" Target="../media/image-29-31.svg"/><Relationship Id="rId44" Type="http://schemas.openxmlformats.org/officeDocument/2006/relationships/image" Target="../media/image222.png"/><Relationship Id="rId65" Type="http://schemas.openxmlformats.org/officeDocument/2006/relationships/image" Target="../media/image-29-65.svg"/><Relationship Id="rId73" Type="http://schemas.openxmlformats.org/officeDocument/2006/relationships/image" Target="../media/image-29-73.svg"/><Relationship Id="rId78" Type="http://schemas.openxmlformats.org/officeDocument/2006/relationships/image" Target="../media/image228.png"/><Relationship Id="rId4" Type="http://schemas.openxmlformats.org/officeDocument/2006/relationships/image" Target="../media/image211.png"/><Relationship Id="rId9" Type="http://schemas.openxmlformats.org/officeDocument/2006/relationships/image" Target="../media/image-29-7.svg"/><Relationship Id="rId14" Type="http://schemas.openxmlformats.org/officeDocument/2006/relationships/image" Target="../media/image-29-13.svg"/><Relationship Id="rId22" Type="http://schemas.openxmlformats.org/officeDocument/2006/relationships/image" Target="../media/image217.png"/><Relationship Id="rId27" Type="http://schemas.openxmlformats.org/officeDocument/2006/relationships/image" Target="../media/image-29-27.svg"/><Relationship Id="rId35" Type="http://schemas.openxmlformats.org/officeDocument/2006/relationships/image" Target="../media/image-29-35.svg"/><Relationship Id="rId43" Type="http://schemas.openxmlformats.org/officeDocument/2006/relationships/image" Target="../media/image-29-43.svg"/><Relationship Id="rId48" Type="http://schemas.openxmlformats.org/officeDocument/2006/relationships/image" Target="../media/image224.png"/><Relationship Id="rId69" Type="http://schemas.openxmlformats.org/officeDocument/2006/relationships/image" Target="../media/image-29-69.svg"/><Relationship Id="rId77" Type="http://schemas.openxmlformats.org/officeDocument/2006/relationships/image" Target="../media/image-29-77.svg"/><Relationship Id="rId8" Type="http://schemas.openxmlformats.org/officeDocument/2006/relationships/image" Target="../media/image213.png"/><Relationship Id="rId51" Type="http://schemas.openxmlformats.org/officeDocument/2006/relationships/image" Target="../media/image-29-51.svg"/><Relationship Id="rId3" Type="http://schemas.openxmlformats.org/officeDocument/2006/relationships/image" Target="../media/image210.png"/></Relationships>
</file>

<file path=ppt/slides/_rels/slide38.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9.png"/><Relationship Id="rId7" Type="http://schemas.openxmlformats.org/officeDocument/2006/relationships/image" Target="../media/image-33-5.svg"/><Relationship Id="rId12" Type="http://schemas.openxmlformats.org/officeDocument/2006/relationships/image" Target="../media/image-33-11.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31.png"/><Relationship Id="rId11" Type="http://schemas.openxmlformats.org/officeDocument/2006/relationships/image" Target="../media/image-33-9.svg"/><Relationship Id="rId5" Type="http://schemas.openxmlformats.org/officeDocument/2006/relationships/image" Target="../media/image-33-3.svg"/><Relationship Id="rId10" Type="http://schemas.openxmlformats.org/officeDocument/2006/relationships/image" Target="../media/image233.png"/><Relationship Id="rId4" Type="http://schemas.openxmlformats.org/officeDocument/2006/relationships/image" Target="../media/image230.png"/><Relationship Id="rId9" Type="http://schemas.openxmlformats.org/officeDocument/2006/relationships/image" Target="../media/image-33-7.svg"/></Relationships>
</file>

<file path=ppt/slides/_rels/slide39.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4.png"/><Relationship Id="rId7" Type="http://schemas.openxmlformats.org/officeDocument/2006/relationships/image" Target="../media/image237.png"/><Relationship Id="rId12" Type="http://schemas.openxmlformats.org/officeDocument/2006/relationships/image" Target="../media/image240.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36.png"/><Relationship Id="rId11" Type="http://schemas.openxmlformats.org/officeDocument/2006/relationships/image" Target="../media/image-20-9.svg"/><Relationship Id="rId5" Type="http://schemas.openxmlformats.org/officeDocument/2006/relationships/image" Target="../media/image-20-3.svg"/><Relationship Id="rId10" Type="http://schemas.openxmlformats.org/officeDocument/2006/relationships/image" Target="../media/image147.png"/><Relationship Id="rId4" Type="http://schemas.openxmlformats.org/officeDocument/2006/relationships/image" Target="../media/image235.png"/><Relationship Id="rId9" Type="http://schemas.openxmlformats.org/officeDocument/2006/relationships/image" Target="../media/image239.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4-7.sv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4-5.sv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42.png"/><Relationship Id="rId5" Type="http://schemas.openxmlformats.org/officeDocument/2006/relationships/image" Target="../media/image-24-3.svg"/><Relationship Id="rId4" Type="http://schemas.openxmlformats.org/officeDocument/2006/relationships/image" Target="../media/image241.png"/></Relationships>
</file>

<file path=ppt/slides/_rels/slide41.xml.rels><?xml version="1.0" encoding="UTF-8" standalone="yes"?>
<Relationships xmlns="http://schemas.openxmlformats.org/package/2006/relationships"><Relationship Id="rId13" Type="http://schemas.openxmlformats.org/officeDocument/2006/relationships/image" Target="../media/image-30-13.svg"/><Relationship Id="rId39" Type="http://schemas.openxmlformats.org/officeDocument/2006/relationships/image" Target="../media/image-30-39.svg"/><Relationship Id="rId3" Type="http://schemas.openxmlformats.org/officeDocument/2006/relationships/image" Target="../media/image243.png"/><Relationship Id="rId21" Type="http://schemas.openxmlformats.org/officeDocument/2006/relationships/image" Target="../media/image-30-21.svg"/><Relationship Id="rId47" Type="http://schemas.openxmlformats.org/officeDocument/2006/relationships/image" Target="../media/image-30-47.svg"/><Relationship Id="rId55" Type="http://schemas.openxmlformats.org/officeDocument/2006/relationships/image" Target="../media/image-30-55.svg"/><Relationship Id="rId63" Type="http://schemas.openxmlformats.org/officeDocument/2006/relationships/image" Target="../media/image-30-63.svg"/><Relationship Id="rId7" Type="http://schemas.openxmlformats.org/officeDocument/2006/relationships/image" Target="../media/image-30-5.svg"/><Relationship Id="rId12" Type="http://schemas.openxmlformats.org/officeDocument/2006/relationships/image" Target="../media/image-30-11.svg"/><Relationship Id="rId17" Type="http://schemas.openxmlformats.org/officeDocument/2006/relationships/image" Target="../media/image-30-17.svg"/><Relationship Id="rId25" Type="http://schemas.openxmlformats.org/officeDocument/2006/relationships/image" Target="../media/image-30-25.svg"/><Relationship Id="rId33" Type="http://schemas.openxmlformats.org/officeDocument/2006/relationships/image" Target="../media/image-30-33.svg"/><Relationship Id="rId59" Type="http://schemas.openxmlformats.org/officeDocument/2006/relationships/image" Target="../media/image-30-59.svg"/><Relationship Id="rId67" Type="http://schemas.openxmlformats.org/officeDocument/2006/relationships/image" Target="../media/image-30-67.svg"/><Relationship Id="rId71" Type="http://schemas.openxmlformats.org/officeDocument/2006/relationships/image" Target="../media/image-30-71.svg"/><Relationship Id="rId2" Type="http://schemas.openxmlformats.org/officeDocument/2006/relationships/notesSlide" Target="../notesSlides/notesSlide41.xml"/><Relationship Id="rId29" Type="http://schemas.openxmlformats.org/officeDocument/2006/relationships/image" Target="../media/image-30-29.svg"/><Relationship Id="rId41" Type="http://schemas.openxmlformats.org/officeDocument/2006/relationships/image" Target="../media/image-30-41.svg"/><Relationship Id="rId54" Type="http://schemas.openxmlformats.org/officeDocument/2006/relationships/image" Target="../media/image249.png"/><Relationship Id="rId62" Type="http://schemas.openxmlformats.org/officeDocument/2006/relationships/image" Target="../media/image251.png"/><Relationship Id="rId70" Type="http://schemas.openxmlformats.org/officeDocument/2006/relationships/image" Target="../media/image253.png"/><Relationship Id="rId1" Type="http://schemas.openxmlformats.org/officeDocument/2006/relationships/slideLayout" Target="../slideLayouts/slideLayout1.xml"/><Relationship Id="rId6" Type="http://schemas.openxmlformats.org/officeDocument/2006/relationships/image" Target="../media/image245.png"/><Relationship Id="rId11" Type="http://schemas.openxmlformats.org/officeDocument/2006/relationships/image" Target="../media/image-30-9.svg"/><Relationship Id="rId37" Type="http://schemas.openxmlformats.org/officeDocument/2006/relationships/image" Target="../media/image-30-37.svg"/><Relationship Id="rId40" Type="http://schemas.openxmlformats.org/officeDocument/2006/relationships/image" Target="../media/image248.png"/><Relationship Id="rId45" Type="http://schemas.openxmlformats.org/officeDocument/2006/relationships/image" Target="../media/image-30-45.svg"/><Relationship Id="rId53" Type="http://schemas.openxmlformats.org/officeDocument/2006/relationships/image" Target="../media/image-30-53.svg"/><Relationship Id="rId66" Type="http://schemas.openxmlformats.org/officeDocument/2006/relationships/image" Target="../media/image252.png"/><Relationship Id="rId5" Type="http://schemas.openxmlformats.org/officeDocument/2006/relationships/image" Target="../media/image-30-3.svg"/><Relationship Id="rId15" Type="http://schemas.openxmlformats.org/officeDocument/2006/relationships/image" Target="../media/image-30-15.svg"/><Relationship Id="rId23" Type="http://schemas.openxmlformats.org/officeDocument/2006/relationships/image" Target="../media/image-30-23.svg"/><Relationship Id="rId49" Type="http://schemas.openxmlformats.org/officeDocument/2006/relationships/image" Target="../media/image-30-49.svg"/><Relationship Id="rId57" Type="http://schemas.openxmlformats.org/officeDocument/2006/relationships/image" Target="../media/image-30-57.svg"/><Relationship Id="rId61" Type="http://schemas.openxmlformats.org/officeDocument/2006/relationships/image" Target="../media/image-30-61.svg"/><Relationship Id="rId10" Type="http://schemas.openxmlformats.org/officeDocument/2006/relationships/image" Target="../media/image247.png"/><Relationship Id="rId19" Type="http://schemas.openxmlformats.org/officeDocument/2006/relationships/image" Target="../media/image-30-19.svg"/><Relationship Id="rId31" Type="http://schemas.openxmlformats.org/officeDocument/2006/relationships/image" Target="../media/image-30-31.svg"/><Relationship Id="rId65" Type="http://schemas.openxmlformats.org/officeDocument/2006/relationships/image" Target="../media/image-30-65.svg"/><Relationship Id="rId73" Type="http://schemas.openxmlformats.org/officeDocument/2006/relationships/image" Target="../media/image-30-73.svg"/><Relationship Id="rId4" Type="http://schemas.openxmlformats.org/officeDocument/2006/relationships/image" Target="../media/image244.png"/><Relationship Id="rId9" Type="http://schemas.openxmlformats.org/officeDocument/2006/relationships/image" Target="../media/image-30-7.svg"/><Relationship Id="rId27" Type="http://schemas.openxmlformats.org/officeDocument/2006/relationships/image" Target="../media/image-30-27.svg"/><Relationship Id="rId35" Type="http://schemas.openxmlformats.org/officeDocument/2006/relationships/image" Target="../media/image-30-35.svg"/><Relationship Id="rId43" Type="http://schemas.openxmlformats.org/officeDocument/2006/relationships/image" Target="../media/image-30-43.svg"/><Relationship Id="rId56" Type="http://schemas.openxmlformats.org/officeDocument/2006/relationships/image" Target="../media/image250.png"/><Relationship Id="rId69" Type="http://schemas.openxmlformats.org/officeDocument/2006/relationships/image" Target="../media/image-30-69.svg"/><Relationship Id="rId8" Type="http://schemas.openxmlformats.org/officeDocument/2006/relationships/image" Target="../media/image246.png"/><Relationship Id="rId51" Type="http://schemas.openxmlformats.org/officeDocument/2006/relationships/image" Target="../media/image-30-51.svg"/><Relationship Id="rId72" Type="http://schemas.openxmlformats.org/officeDocument/2006/relationships/image" Target="../media/image254.png"/></Relationships>
</file>

<file path=ppt/slides/_rels/slide42.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260.png"/><Relationship Id="rId26" Type="http://schemas.openxmlformats.org/officeDocument/2006/relationships/image" Target="../media/image263.png"/><Relationship Id="rId3" Type="http://schemas.openxmlformats.org/officeDocument/2006/relationships/image" Target="../media/image255.png"/><Relationship Id="rId21" Type="http://schemas.openxmlformats.org/officeDocument/2006/relationships/image" Target="../media/image-34-21.svg"/><Relationship Id="rId7" Type="http://schemas.openxmlformats.org/officeDocument/2006/relationships/image" Target="../media/image-34-5.svg"/><Relationship Id="rId12" Type="http://schemas.openxmlformats.org/officeDocument/2006/relationships/image" Target="../media/image-34-11.svg"/><Relationship Id="rId17" Type="http://schemas.openxmlformats.org/officeDocument/2006/relationships/image" Target="../media/image-34-17.svg"/><Relationship Id="rId25" Type="http://schemas.openxmlformats.org/officeDocument/2006/relationships/image" Target="../media/image-34-25.svg"/><Relationship Id="rId2" Type="http://schemas.openxmlformats.org/officeDocument/2006/relationships/notesSlide" Target="../notesSlides/notesSlide42.xml"/><Relationship Id="rId16" Type="http://schemas.openxmlformats.org/officeDocument/2006/relationships/image" Target="../media/image-34-15.svg"/><Relationship Id="rId20" Type="http://schemas.openxmlformats.org/officeDocument/2006/relationships/image" Target="../media/image262.png"/><Relationship Id="rId29" Type="http://schemas.openxmlformats.org/officeDocument/2006/relationships/image" Target="../media/image-34-29.svg"/><Relationship Id="rId1" Type="http://schemas.openxmlformats.org/officeDocument/2006/relationships/slideLayout" Target="../slideLayouts/slideLayout1.xml"/><Relationship Id="rId6" Type="http://schemas.openxmlformats.org/officeDocument/2006/relationships/image" Target="../media/image257.png"/><Relationship Id="rId11" Type="http://schemas.openxmlformats.org/officeDocument/2006/relationships/image" Target="../media/image-34-9.svg"/><Relationship Id="rId5" Type="http://schemas.openxmlformats.org/officeDocument/2006/relationships/image" Target="../media/image-34-3.svg"/><Relationship Id="rId15" Type="http://schemas.openxmlformats.org/officeDocument/2006/relationships/image" Target="../media/image261.png"/><Relationship Id="rId23" Type="http://schemas.openxmlformats.org/officeDocument/2006/relationships/image" Target="../media/image-34-23.svg"/><Relationship Id="rId10" Type="http://schemas.openxmlformats.org/officeDocument/2006/relationships/image" Target="../media/image259.png"/><Relationship Id="rId19" Type="http://schemas.openxmlformats.org/officeDocument/2006/relationships/image" Target="../media/image-34-19.svg"/><Relationship Id="rId31" Type="http://schemas.openxmlformats.org/officeDocument/2006/relationships/image" Target="../media/image-34-31.svg"/><Relationship Id="rId4" Type="http://schemas.openxmlformats.org/officeDocument/2006/relationships/image" Target="../media/image256.png"/><Relationship Id="rId9" Type="http://schemas.openxmlformats.org/officeDocument/2006/relationships/image" Target="../media/image-34-7.svg"/><Relationship Id="rId14" Type="http://schemas.openxmlformats.org/officeDocument/2006/relationships/image" Target="../media/image-34-13.svg"/><Relationship Id="rId27" Type="http://schemas.openxmlformats.org/officeDocument/2006/relationships/image" Target="../media/image-34-27.svg"/><Relationship Id="rId30" Type="http://schemas.openxmlformats.org/officeDocument/2006/relationships/image" Target="../media/image264.png"/></Relationships>
</file>

<file path=ppt/slides/_rels/slide4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5-4.svg"/><Relationship Id="rId5" Type="http://schemas.openxmlformats.org/officeDocument/2006/relationships/image" Target="../media/image266.png"/><Relationship Id="rId4" Type="http://schemas.openxmlformats.org/officeDocument/2006/relationships/image" Target="../media/image-35-2.sv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6-3.svg"/><Relationship Id="rId4" Type="http://schemas.openxmlformats.org/officeDocument/2006/relationships/image" Target="../media/image267.png"/></Relationships>
</file>

<file path=ppt/slides/_rels/slide45.xml.rels><?xml version="1.0" encoding="UTF-8" standalone="yes"?>
<Relationships xmlns="http://schemas.openxmlformats.org/package/2006/relationships"><Relationship Id="rId3" Type="http://schemas.openxmlformats.org/officeDocument/2006/relationships/image" Target="../media/image265.png"/><Relationship Id="rId7" Type="http://schemas.openxmlformats.org/officeDocument/2006/relationships/image" Target="../media/image269.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7-4.svg"/><Relationship Id="rId5" Type="http://schemas.openxmlformats.org/officeDocument/2006/relationships/image" Target="../media/image268.png"/><Relationship Id="rId4" Type="http://schemas.openxmlformats.org/officeDocument/2006/relationships/image" Target="../media/image-37-2.svg"/></Relationships>
</file>

<file path=ppt/slides/_rels/slide46.xml.rels><?xml version="1.0" encoding="UTF-8" standalone="yes"?>
<Relationships xmlns="http://schemas.openxmlformats.org/package/2006/relationships"><Relationship Id="rId8" Type="http://schemas.openxmlformats.org/officeDocument/2006/relationships/image" Target="../media/image272.png"/><Relationship Id="rId13" Type="http://schemas.openxmlformats.org/officeDocument/2006/relationships/image" Target="../media/image-38-13.svg"/><Relationship Id="rId18" Type="http://schemas.openxmlformats.org/officeDocument/2006/relationships/image" Target="../media/image276.png"/><Relationship Id="rId3" Type="http://schemas.openxmlformats.org/officeDocument/2006/relationships/image" Target="../media/image3.png"/><Relationship Id="rId7" Type="http://schemas.openxmlformats.org/officeDocument/2006/relationships/image" Target="../media/image-38-5.svg"/><Relationship Id="rId12" Type="http://schemas.openxmlformats.org/officeDocument/2006/relationships/image" Target="../media/image-38-11.svg"/><Relationship Id="rId17" Type="http://schemas.openxmlformats.org/officeDocument/2006/relationships/image" Target="../media/image-38-17.svg"/><Relationship Id="rId2" Type="http://schemas.openxmlformats.org/officeDocument/2006/relationships/notesSlide" Target="../notesSlides/notesSlide46.xml"/><Relationship Id="rId16" Type="http://schemas.openxmlformats.org/officeDocument/2006/relationships/image" Target="../media/image275.png"/><Relationship Id="rId1" Type="http://schemas.openxmlformats.org/officeDocument/2006/relationships/slideLayout" Target="../slideLayouts/slideLayout1.xml"/><Relationship Id="rId6" Type="http://schemas.openxmlformats.org/officeDocument/2006/relationships/image" Target="../media/image271.png"/><Relationship Id="rId11" Type="http://schemas.openxmlformats.org/officeDocument/2006/relationships/image" Target="../media/image-38-9.svg"/><Relationship Id="rId5" Type="http://schemas.openxmlformats.org/officeDocument/2006/relationships/image" Target="../media/image-38-3.svg"/><Relationship Id="rId15" Type="http://schemas.openxmlformats.org/officeDocument/2006/relationships/image" Target="../media/image-38-15.svg"/><Relationship Id="rId10" Type="http://schemas.openxmlformats.org/officeDocument/2006/relationships/image" Target="../media/image273.png"/><Relationship Id="rId19" Type="http://schemas.openxmlformats.org/officeDocument/2006/relationships/image" Target="../media/image-38-19.svg"/><Relationship Id="rId4" Type="http://schemas.openxmlformats.org/officeDocument/2006/relationships/image" Target="../media/image270.png"/><Relationship Id="rId9" Type="http://schemas.openxmlformats.org/officeDocument/2006/relationships/image" Target="../media/image-38-7.svg"/><Relationship Id="rId14" Type="http://schemas.openxmlformats.org/officeDocument/2006/relationships/image" Target="../media/image274.png"/></Relationships>
</file>

<file path=ppt/slides/_rels/slide4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277.png"/><Relationship Id="rId4" Type="http://schemas.openxmlformats.org/officeDocument/2006/relationships/image" Target="../media/image-39-2.svg"/></Relationships>
</file>

<file path=ppt/slides/_rels/slide48.xml.rels><?xml version="1.0" encoding="UTF-8" standalone="yes"?>
<Relationships xmlns="http://schemas.openxmlformats.org/package/2006/relationships"><Relationship Id="rId8" Type="http://schemas.openxmlformats.org/officeDocument/2006/relationships/image" Target="../media/image-40-6.svg"/><Relationship Id="rId13" Type="http://schemas.openxmlformats.org/officeDocument/2006/relationships/image" Target="../media/image283.png"/><Relationship Id="rId18" Type="http://schemas.openxmlformats.org/officeDocument/2006/relationships/image" Target="../media/image-40-16.svg"/><Relationship Id="rId26" Type="http://schemas.openxmlformats.org/officeDocument/2006/relationships/image" Target="../media/image-40-24.svg"/><Relationship Id="rId3" Type="http://schemas.openxmlformats.org/officeDocument/2006/relationships/image" Target="../media/image278.png"/><Relationship Id="rId21" Type="http://schemas.openxmlformats.org/officeDocument/2006/relationships/image" Target="../media/image287.png"/><Relationship Id="rId34" Type="http://schemas.openxmlformats.org/officeDocument/2006/relationships/image" Target="../media/image-40-32.svg"/><Relationship Id="rId7" Type="http://schemas.openxmlformats.org/officeDocument/2006/relationships/image" Target="../media/image280.png"/><Relationship Id="rId12" Type="http://schemas.openxmlformats.org/officeDocument/2006/relationships/image" Target="../media/image-40-10.svg"/><Relationship Id="rId17" Type="http://schemas.openxmlformats.org/officeDocument/2006/relationships/image" Target="../media/image285.png"/><Relationship Id="rId25" Type="http://schemas.openxmlformats.org/officeDocument/2006/relationships/image" Target="../media/image289.png"/><Relationship Id="rId33" Type="http://schemas.openxmlformats.org/officeDocument/2006/relationships/image" Target="../media/image293.png"/><Relationship Id="rId2" Type="http://schemas.openxmlformats.org/officeDocument/2006/relationships/notesSlide" Target="../notesSlides/notesSlide48.xml"/><Relationship Id="rId16" Type="http://schemas.openxmlformats.org/officeDocument/2006/relationships/image" Target="../media/image-40-14.svg"/><Relationship Id="rId20" Type="http://schemas.openxmlformats.org/officeDocument/2006/relationships/image" Target="../media/image-40-18.svg"/><Relationship Id="rId29" Type="http://schemas.openxmlformats.org/officeDocument/2006/relationships/image" Target="../media/image291.png"/><Relationship Id="rId1" Type="http://schemas.openxmlformats.org/officeDocument/2006/relationships/slideLayout" Target="../slideLayouts/slideLayout1.xml"/><Relationship Id="rId6" Type="http://schemas.openxmlformats.org/officeDocument/2006/relationships/image" Target="../media/image-40-4.svg"/><Relationship Id="rId11" Type="http://schemas.openxmlformats.org/officeDocument/2006/relationships/image" Target="../media/image282.png"/><Relationship Id="rId24" Type="http://schemas.openxmlformats.org/officeDocument/2006/relationships/image" Target="../media/image-40-22.svg"/><Relationship Id="rId32" Type="http://schemas.openxmlformats.org/officeDocument/2006/relationships/image" Target="../media/image-40-30.svg"/><Relationship Id="rId37" Type="http://schemas.openxmlformats.org/officeDocument/2006/relationships/image" Target="../media/image-40-36.svg"/><Relationship Id="rId5" Type="http://schemas.openxmlformats.org/officeDocument/2006/relationships/image" Target="../media/image279.png"/><Relationship Id="rId15" Type="http://schemas.openxmlformats.org/officeDocument/2006/relationships/image" Target="../media/image284.png"/><Relationship Id="rId23" Type="http://schemas.openxmlformats.org/officeDocument/2006/relationships/image" Target="../media/image288.png"/><Relationship Id="rId28" Type="http://schemas.openxmlformats.org/officeDocument/2006/relationships/image" Target="../media/image-40-26.svg"/><Relationship Id="rId36" Type="http://schemas.openxmlformats.org/officeDocument/2006/relationships/image" Target="../media/image-40-34.svg"/><Relationship Id="rId10" Type="http://schemas.openxmlformats.org/officeDocument/2006/relationships/image" Target="../media/image-40-8.svg"/><Relationship Id="rId19" Type="http://schemas.openxmlformats.org/officeDocument/2006/relationships/image" Target="../media/image286.png"/><Relationship Id="rId31" Type="http://schemas.openxmlformats.org/officeDocument/2006/relationships/image" Target="../media/image292.png"/><Relationship Id="rId4" Type="http://schemas.openxmlformats.org/officeDocument/2006/relationships/image" Target="../media/image-40-2.svg"/><Relationship Id="rId9" Type="http://schemas.openxmlformats.org/officeDocument/2006/relationships/image" Target="../media/image281.png"/><Relationship Id="rId14" Type="http://schemas.openxmlformats.org/officeDocument/2006/relationships/image" Target="../media/image-40-12.svg"/><Relationship Id="rId22" Type="http://schemas.openxmlformats.org/officeDocument/2006/relationships/image" Target="../media/image-40-20.svg"/><Relationship Id="rId27" Type="http://schemas.openxmlformats.org/officeDocument/2006/relationships/image" Target="../media/image290.png"/><Relationship Id="rId30" Type="http://schemas.openxmlformats.org/officeDocument/2006/relationships/image" Target="../media/image-40-28.svg"/><Relationship Id="rId35" Type="http://schemas.openxmlformats.org/officeDocument/2006/relationships/image" Target="../media/image294.png"/></Relationships>
</file>

<file path=ppt/slides/_rels/slide49.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295.png"/><Relationship Id="rId7" Type="http://schemas.openxmlformats.org/officeDocument/2006/relationships/image" Target="../media/image-41-5.sv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297.png"/><Relationship Id="rId11" Type="http://schemas.openxmlformats.org/officeDocument/2006/relationships/image" Target="../media/image-41-9.svg"/><Relationship Id="rId5" Type="http://schemas.openxmlformats.org/officeDocument/2006/relationships/image" Target="../media/image-41-3.svg"/><Relationship Id="rId10" Type="http://schemas.openxmlformats.org/officeDocument/2006/relationships/image" Target="../media/image299.png"/><Relationship Id="rId4" Type="http://schemas.openxmlformats.org/officeDocument/2006/relationships/image" Target="../media/image296.png"/><Relationship Id="rId9" Type="http://schemas.openxmlformats.org/officeDocument/2006/relationships/image" Target="../media/image-41-7.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13.svg"/><Relationship Id="rId3" Type="http://schemas.openxmlformats.org/officeDocument/2006/relationships/image" Target="../media/image22.png"/><Relationship Id="rId7"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5-11.svg"/><Relationship Id="rId5" Type="http://schemas.openxmlformats.org/officeDocument/2006/relationships/image" Target="../media/image24.png"/><Relationship Id="rId15" Type="http://schemas.openxmlformats.org/officeDocument/2006/relationships/image" Target="../media/image28.png"/><Relationship Id="rId10" Type="http://schemas.openxmlformats.org/officeDocument/2006/relationships/image" Target="../media/image-5-9.svg"/><Relationship Id="rId4" Type="http://schemas.openxmlformats.org/officeDocument/2006/relationships/image" Target="../media/image23.png"/><Relationship Id="rId9" Type="http://schemas.openxmlformats.org/officeDocument/2006/relationships/image" Target="../media/image-5-7.svg"/><Relationship Id="rId14" Type="http://schemas.openxmlformats.org/officeDocument/2006/relationships/image" Target="../media/image27.png"/></Relationships>
</file>

<file path=ppt/slides/_rels/slide50.xml.rels><?xml version="1.0" encoding="UTF-8" standalone="yes"?>
<Relationships xmlns="http://schemas.openxmlformats.org/package/2006/relationships"><Relationship Id="rId8" Type="http://schemas.openxmlformats.org/officeDocument/2006/relationships/image" Target="../media/image-42-7.svg"/><Relationship Id="rId3" Type="http://schemas.openxmlformats.org/officeDocument/2006/relationships/image" Target="../media/image34.png"/><Relationship Id="rId7" Type="http://schemas.openxmlformats.org/officeDocument/2006/relationships/image" Target="../media/image-42-5.sv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42-3.svg"/><Relationship Id="rId4" Type="http://schemas.openxmlformats.org/officeDocument/2006/relationships/image" Target="../media/image300.png"/></Relationships>
</file>

<file path=ppt/slides/_rels/slide51.xml.rels><?xml version="1.0" encoding="UTF-8" standalone="yes"?>
<Relationships xmlns="http://schemas.openxmlformats.org/package/2006/relationships"><Relationship Id="rId8" Type="http://schemas.openxmlformats.org/officeDocument/2006/relationships/image" Target="../media/image-43-7.svg"/><Relationship Id="rId3" Type="http://schemas.openxmlformats.org/officeDocument/2006/relationships/image" Target="../media/image301.png"/><Relationship Id="rId7" Type="http://schemas.openxmlformats.org/officeDocument/2006/relationships/image" Target="../media/image-43-5.sv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303.png"/><Relationship Id="rId5" Type="http://schemas.openxmlformats.org/officeDocument/2006/relationships/image" Target="../media/image-43-3.svg"/><Relationship Id="rId4" Type="http://schemas.openxmlformats.org/officeDocument/2006/relationships/image" Target="../media/image302.png"/><Relationship Id="rId9" Type="http://schemas.openxmlformats.org/officeDocument/2006/relationships/image" Target="../media/image-43-9.svg"/></Relationships>
</file>

<file path=ppt/slides/_rels/slide52.xml.rels><?xml version="1.0" encoding="UTF-8" standalone="yes"?>
<Relationships xmlns="http://schemas.openxmlformats.org/package/2006/relationships"><Relationship Id="rId8" Type="http://schemas.openxmlformats.org/officeDocument/2006/relationships/image" Target="../media/image307.png"/><Relationship Id="rId13" Type="http://schemas.openxmlformats.org/officeDocument/2006/relationships/image" Target="../media/image-44-11.svg"/><Relationship Id="rId3" Type="http://schemas.openxmlformats.org/officeDocument/2006/relationships/image" Target="../media/image304.png"/><Relationship Id="rId7" Type="http://schemas.openxmlformats.org/officeDocument/2006/relationships/image" Target="../media/image-44-5.svg"/><Relationship Id="rId12" Type="http://schemas.openxmlformats.org/officeDocument/2006/relationships/image" Target="../media/image30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06.png"/><Relationship Id="rId11" Type="http://schemas.openxmlformats.org/officeDocument/2006/relationships/image" Target="../media/image-44-9.svg"/><Relationship Id="rId5" Type="http://schemas.openxmlformats.org/officeDocument/2006/relationships/image" Target="../media/image-44-3.svg"/><Relationship Id="rId10" Type="http://schemas.openxmlformats.org/officeDocument/2006/relationships/image" Target="../media/image308.png"/><Relationship Id="rId4" Type="http://schemas.openxmlformats.org/officeDocument/2006/relationships/image" Target="../media/image305.png"/><Relationship Id="rId9" Type="http://schemas.openxmlformats.org/officeDocument/2006/relationships/image" Target="../media/image-44-7.svg"/></Relationships>
</file>

<file path=ppt/slides/_rels/slide5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5-4.svg"/><Relationship Id="rId5" Type="http://schemas.openxmlformats.org/officeDocument/2006/relationships/image" Target="../media/image311.png"/><Relationship Id="rId4" Type="http://schemas.openxmlformats.org/officeDocument/2006/relationships/image" Target="../media/image-45-2.sv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312.png"/></Relationships>
</file>

<file path=ppt/slides/_rels/slide55.xml.rels><?xml version="1.0" encoding="UTF-8" standalone="yes"?>
<Relationships xmlns="http://schemas.openxmlformats.org/package/2006/relationships"><Relationship Id="rId8" Type="http://schemas.openxmlformats.org/officeDocument/2006/relationships/image" Target="../media/image316.png"/><Relationship Id="rId3" Type="http://schemas.openxmlformats.org/officeDocument/2006/relationships/image" Target="../media/image313.png"/><Relationship Id="rId7" Type="http://schemas.openxmlformats.org/officeDocument/2006/relationships/image" Target="../media/image-47-5.sv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315.png"/><Relationship Id="rId5" Type="http://schemas.openxmlformats.org/officeDocument/2006/relationships/image" Target="../media/image-47-3.svg"/><Relationship Id="rId4" Type="http://schemas.openxmlformats.org/officeDocument/2006/relationships/image" Target="../media/image314.png"/><Relationship Id="rId9" Type="http://schemas.openxmlformats.org/officeDocument/2006/relationships/image" Target="../media/image-47-7.svg"/></Relationships>
</file>

<file path=ppt/slides/_rels/slide5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18.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49-3.svg"/><Relationship Id="rId4" Type="http://schemas.openxmlformats.org/officeDocument/2006/relationships/image" Target="../media/image319.png"/></Relationships>
</file>

<file path=ppt/slides/_rels/slide58.xml.rels><?xml version="1.0" encoding="UTF-8" standalone="yes"?>
<Relationships xmlns="http://schemas.openxmlformats.org/package/2006/relationships"><Relationship Id="rId8" Type="http://schemas.openxmlformats.org/officeDocument/2006/relationships/image" Target="../media/image-50-6.svg"/><Relationship Id="rId3" Type="http://schemas.openxmlformats.org/officeDocument/2006/relationships/image" Target="../media/image310.png"/><Relationship Id="rId7" Type="http://schemas.openxmlformats.org/officeDocument/2006/relationships/image" Target="../media/image321.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0-4.svg"/><Relationship Id="rId5" Type="http://schemas.openxmlformats.org/officeDocument/2006/relationships/image" Target="../media/image320.png"/><Relationship Id="rId10" Type="http://schemas.openxmlformats.org/officeDocument/2006/relationships/image" Target="../media/image-50-8.svg"/><Relationship Id="rId4" Type="http://schemas.openxmlformats.org/officeDocument/2006/relationships/image" Target="../media/image-50-2.svg"/><Relationship Id="rId9" Type="http://schemas.openxmlformats.org/officeDocument/2006/relationships/image" Target="../media/image322.png"/></Relationships>
</file>

<file path=ppt/slides/_rels/slide59.xml.rels><?xml version="1.0" encoding="UTF-8" standalone="yes"?>
<Relationships xmlns="http://schemas.openxmlformats.org/package/2006/relationships"><Relationship Id="rId8" Type="http://schemas.openxmlformats.org/officeDocument/2006/relationships/image" Target="../media/image326.png"/><Relationship Id="rId13" Type="http://schemas.openxmlformats.org/officeDocument/2006/relationships/image" Target="../media/image-51-11.svg"/><Relationship Id="rId3" Type="http://schemas.openxmlformats.org/officeDocument/2006/relationships/image" Target="../media/image323.png"/><Relationship Id="rId7" Type="http://schemas.openxmlformats.org/officeDocument/2006/relationships/image" Target="../media/image-51-5.svg"/><Relationship Id="rId12" Type="http://schemas.openxmlformats.org/officeDocument/2006/relationships/image" Target="../media/image328.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325.png"/><Relationship Id="rId11" Type="http://schemas.openxmlformats.org/officeDocument/2006/relationships/image" Target="../media/image-51-9.svg"/><Relationship Id="rId5" Type="http://schemas.openxmlformats.org/officeDocument/2006/relationships/image" Target="../media/image-51-3.svg"/><Relationship Id="rId10" Type="http://schemas.openxmlformats.org/officeDocument/2006/relationships/image" Target="../media/image327.png"/><Relationship Id="rId4" Type="http://schemas.openxmlformats.org/officeDocument/2006/relationships/image" Target="../media/image324.png"/><Relationship Id="rId9" Type="http://schemas.openxmlformats.org/officeDocument/2006/relationships/image" Target="../media/image-51-7.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2.svg"/></Relationships>
</file>

<file path=ppt/slides/_rels/slide60.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323.png"/><Relationship Id="rId7" Type="http://schemas.openxmlformats.org/officeDocument/2006/relationships/image" Target="../media/image-52-5.sv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330.png"/><Relationship Id="rId5" Type="http://schemas.openxmlformats.org/officeDocument/2006/relationships/image" Target="../media/image-52-3.svg"/><Relationship Id="rId4" Type="http://schemas.openxmlformats.org/officeDocument/2006/relationships/image" Target="../media/image329.png"/></Relationships>
</file>

<file path=ppt/slides/_rels/slide61.xml.rels><?xml version="1.0" encoding="UTF-8" standalone="yes"?>
<Relationships xmlns="http://schemas.openxmlformats.org/package/2006/relationships"><Relationship Id="rId8" Type="http://schemas.openxmlformats.org/officeDocument/2006/relationships/image" Target="../media/image334.png"/><Relationship Id="rId3" Type="http://schemas.openxmlformats.org/officeDocument/2006/relationships/image" Target="../media/image323.png"/><Relationship Id="rId7" Type="http://schemas.openxmlformats.org/officeDocument/2006/relationships/image" Target="../media/image-53-5.sv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333.png"/><Relationship Id="rId5" Type="http://schemas.openxmlformats.org/officeDocument/2006/relationships/image" Target="../media/image-53-3.svg"/><Relationship Id="rId4" Type="http://schemas.openxmlformats.org/officeDocument/2006/relationships/image" Target="../media/image332.png"/></Relationships>
</file>

<file path=ppt/slides/_rels/slide62.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image" Target="../media/image323.png"/><Relationship Id="rId7" Type="http://schemas.openxmlformats.org/officeDocument/2006/relationships/image" Target="../media/image-54-5.sv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336.png"/><Relationship Id="rId5" Type="http://schemas.openxmlformats.org/officeDocument/2006/relationships/image" Target="../media/image-54-3.svg"/><Relationship Id="rId4" Type="http://schemas.openxmlformats.org/officeDocument/2006/relationships/image" Target="../media/image335.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55-3.svg"/><Relationship Id="rId4" Type="http://schemas.openxmlformats.org/officeDocument/2006/relationships/image" Target="../media/image338.png"/></Relationships>
</file>

<file path=ppt/slides/_rels/slide64.xml.rels><?xml version="1.0" encoding="UTF-8" standalone="yes"?>
<Relationships xmlns="http://schemas.openxmlformats.org/package/2006/relationships"><Relationship Id="rId8" Type="http://schemas.openxmlformats.org/officeDocument/2006/relationships/image" Target="../media/image341.png"/><Relationship Id="rId13" Type="http://schemas.openxmlformats.org/officeDocument/2006/relationships/image" Target="../media/image-61-11.svg"/><Relationship Id="rId3" Type="http://schemas.openxmlformats.org/officeDocument/2006/relationships/image" Target="../media/image9.png"/><Relationship Id="rId7" Type="http://schemas.openxmlformats.org/officeDocument/2006/relationships/image" Target="../media/image-61-5.svg"/><Relationship Id="rId12" Type="http://schemas.openxmlformats.org/officeDocument/2006/relationships/image" Target="../media/image343.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340.png"/><Relationship Id="rId11" Type="http://schemas.openxmlformats.org/officeDocument/2006/relationships/image" Target="../media/image-61-9.svg"/><Relationship Id="rId5" Type="http://schemas.openxmlformats.org/officeDocument/2006/relationships/image" Target="../media/image-61-3.svg"/><Relationship Id="rId15" Type="http://schemas.openxmlformats.org/officeDocument/2006/relationships/image" Target="../media/image-61-13.svg"/><Relationship Id="rId10" Type="http://schemas.openxmlformats.org/officeDocument/2006/relationships/image" Target="../media/image342.png"/><Relationship Id="rId4" Type="http://schemas.openxmlformats.org/officeDocument/2006/relationships/image" Target="../media/image339.png"/><Relationship Id="rId9" Type="http://schemas.openxmlformats.org/officeDocument/2006/relationships/image" Target="../media/image-61-7.svg"/><Relationship Id="rId14" Type="http://schemas.openxmlformats.org/officeDocument/2006/relationships/image" Target="../media/image344.png"/></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62-3.svg"/><Relationship Id="rId4" Type="http://schemas.openxmlformats.org/officeDocument/2006/relationships/image" Target="../media/image345.png"/></Relationships>
</file>

<file path=ppt/slides/_rels/slide66.xml.rels><?xml version="1.0" encoding="UTF-8" standalone="yes"?>
<Relationships xmlns="http://schemas.openxmlformats.org/package/2006/relationships"><Relationship Id="rId8" Type="http://schemas.openxmlformats.org/officeDocument/2006/relationships/image" Target="../media/image348.png"/><Relationship Id="rId13" Type="http://schemas.openxmlformats.org/officeDocument/2006/relationships/image" Target="../media/image-63-11.svg"/><Relationship Id="rId3" Type="http://schemas.openxmlformats.org/officeDocument/2006/relationships/image" Target="../media/image9.png"/><Relationship Id="rId7" Type="http://schemas.openxmlformats.org/officeDocument/2006/relationships/image" Target="../media/image-63-5.svg"/><Relationship Id="rId12" Type="http://schemas.openxmlformats.org/officeDocument/2006/relationships/image" Target="../media/image350.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347.png"/><Relationship Id="rId11" Type="http://schemas.openxmlformats.org/officeDocument/2006/relationships/image" Target="../media/image-63-9.svg"/><Relationship Id="rId5" Type="http://schemas.openxmlformats.org/officeDocument/2006/relationships/image" Target="../media/image-63-3.svg"/><Relationship Id="rId10" Type="http://schemas.openxmlformats.org/officeDocument/2006/relationships/image" Target="../media/image349.png"/><Relationship Id="rId4" Type="http://schemas.openxmlformats.org/officeDocument/2006/relationships/image" Target="../media/image346.png"/><Relationship Id="rId9" Type="http://schemas.openxmlformats.org/officeDocument/2006/relationships/image" Target="../media/image-63-7.sv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64-3.svg"/><Relationship Id="rId4" Type="http://schemas.openxmlformats.org/officeDocument/2006/relationships/image" Target="../media/image351.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65-3.svg"/><Relationship Id="rId4" Type="http://schemas.openxmlformats.org/officeDocument/2006/relationships/image" Target="../media/image352.pn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66-3.svg"/><Relationship Id="rId4" Type="http://schemas.openxmlformats.org/officeDocument/2006/relationships/image" Target="../media/image35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7-3.svg"/><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67-3.svg"/><Relationship Id="rId4" Type="http://schemas.openxmlformats.org/officeDocument/2006/relationships/image" Target="../media/image354.pn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68-3.svg"/><Relationship Id="rId4" Type="http://schemas.openxmlformats.org/officeDocument/2006/relationships/image" Target="../media/image355.png"/></Relationships>
</file>

<file path=ppt/slides/_rels/slide72.xml.rels><?xml version="1.0" encoding="UTF-8" standalone="yes"?>
<Relationships xmlns="http://schemas.openxmlformats.org/package/2006/relationships"><Relationship Id="rId8" Type="http://schemas.openxmlformats.org/officeDocument/2006/relationships/image" Target="../media/image358.png"/><Relationship Id="rId13" Type="http://schemas.openxmlformats.org/officeDocument/2006/relationships/image" Target="../media/image-70-11.svg"/><Relationship Id="rId3" Type="http://schemas.openxmlformats.org/officeDocument/2006/relationships/image" Target="../media/image9.png"/><Relationship Id="rId7" Type="http://schemas.openxmlformats.org/officeDocument/2006/relationships/image" Target="../media/image-70-5.svg"/><Relationship Id="rId12" Type="http://schemas.openxmlformats.org/officeDocument/2006/relationships/image" Target="../media/image359.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357.png"/><Relationship Id="rId11" Type="http://schemas.openxmlformats.org/officeDocument/2006/relationships/image" Target="../media/image-70-9.svg"/><Relationship Id="rId5" Type="http://schemas.openxmlformats.org/officeDocument/2006/relationships/image" Target="../media/image-70-3.svg"/><Relationship Id="rId15" Type="http://schemas.openxmlformats.org/officeDocument/2006/relationships/image" Target="../media/image-70-13.svg"/><Relationship Id="rId10" Type="http://schemas.openxmlformats.org/officeDocument/2006/relationships/image" Target="../media/image348.png"/><Relationship Id="rId4" Type="http://schemas.openxmlformats.org/officeDocument/2006/relationships/image" Target="../media/image356.png"/><Relationship Id="rId9" Type="http://schemas.openxmlformats.org/officeDocument/2006/relationships/image" Target="../media/image-70-7.svg"/><Relationship Id="rId14" Type="http://schemas.openxmlformats.org/officeDocument/2006/relationships/image" Target="../media/image360.pn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69-3.svg"/><Relationship Id="rId4" Type="http://schemas.openxmlformats.org/officeDocument/2006/relationships/image" Target="../media/image361.png"/></Relationships>
</file>

<file path=ppt/slides/_rels/slide74.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image" Target="../media/image9.png"/><Relationship Id="rId7" Type="http://schemas.openxmlformats.org/officeDocument/2006/relationships/image" Target="../media/image-71-5.sv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363.png"/><Relationship Id="rId11" Type="http://schemas.openxmlformats.org/officeDocument/2006/relationships/image" Target="../media/image-71-9.svg"/><Relationship Id="rId5" Type="http://schemas.openxmlformats.org/officeDocument/2006/relationships/image" Target="../media/image-71-3.svg"/><Relationship Id="rId10" Type="http://schemas.openxmlformats.org/officeDocument/2006/relationships/image" Target="../media/image365.png"/><Relationship Id="rId4" Type="http://schemas.openxmlformats.org/officeDocument/2006/relationships/image" Target="../media/image362.png"/><Relationship Id="rId9" Type="http://schemas.openxmlformats.org/officeDocument/2006/relationships/image" Target="../media/image-71-7.svg"/></Relationships>
</file>

<file path=ppt/slides/_rels/slide75.xml.rels><?xml version="1.0" encoding="UTF-8" standalone="yes"?>
<Relationships xmlns="http://schemas.openxmlformats.org/package/2006/relationships"><Relationship Id="rId8" Type="http://schemas.openxmlformats.org/officeDocument/2006/relationships/image" Target="../media/image-78-6.svg"/><Relationship Id="rId13" Type="http://schemas.openxmlformats.org/officeDocument/2006/relationships/image" Target="../media/image371.png"/><Relationship Id="rId18" Type="http://schemas.openxmlformats.org/officeDocument/2006/relationships/image" Target="../media/image-78-16.svg"/><Relationship Id="rId3" Type="http://schemas.openxmlformats.org/officeDocument/2006/relationships/image" Target="../media/image366.png"/><Relationship Id="rId21" Type="http://schemas.openxmlformats.org/officeDocument/2006/relationships/image" Target="../media/image375.png"/><Relationship Id="rId7" Type="http://schemas.openxmlformats.org/officeDocument/2006/relationships/image" Target="../media/image368.png"/><Relationship Id="rId12" Type="http://schemas.openxmlformats.org/officeDocument/2006/relationships/image" Target="../media/image-78-10.svg"/><Relationship Id="rId17" Type="http://schemas.openxmlformats.org/officeDocument/2006/relationships/image" Target="../media/image373.png"/><Relationship Id="rId25" Type="http://schemas.openxmlformats.org/officeDocument/2006/relationships/image" Target="../media/image-78-23.svg"/><Relationship Id="rId2" Type="http://schemas.openxmlformats.org/officeDocument/2006/relationships/notesSlide" Target="../notesSlides/notesSlide75.xml"/><Relationship Id="rId16" Type="http://schemas.openxmlformats.org/officeDocument/2006/relationships/image" Target="../media/image-78-14.svg"/><Relationship Id="rId20" Type="http://schemas.openxmlformats.org/officeDocument/2006/relationships/image" Target="../media/image-78-18.svg"/><Relationship Id="rId1" Type="http://schemas.openxmlformats.org/officeDocument/2006/relationships/slideLayout" Target="../slideLayouts/slideLayout1.xml"/><Relationship Id="rId6" Type="http://schemas.openxmlformats.org/officeDocument/2006/relationships/image" Target="../media/image-78-4.svg"/><Relationship Id="rId11" Type="http://schemas.openxmlformats.org/officeDocument/2006/relationships/image" Target="../media/image370.png"/><Relationship Id="rId24" Type="http://schemas.openxmlformats.org/officeDocument/2006/relationships/image" Target="../media/image377.png"/><Relationship Id="rId5" Type="http://schemas.openxmlformats.org/officeDocument/2006/relationships/image" Target="../media/image367.png"/><Relationship Id="rId15" Type="http://schemas.openxmlformats.org/officeDocument/2006/relationships/image" Target="../media/image372.png"/><Relationship Id="rId23" Type="http://schemas.openxmlformats.org/officeDocument/2006/relationships/image" Target="../media/image376.png"/><Relationship Id="rId10" Type="http://schemas.openxmlformats.org/officeDocument/2006/relationships/image" Target="../media/image-78-8.svg"/><Relationship Id="rId19" Type="http://schemas.openxmlformats.org/officeDocument/2006/relationships/image" Target="../media/image374.png"/><Relationship Id="rId4" Type="http://schemas.openxmlformats.org/officeDocument/2006/relationships/image" Target="../media/image-78-2.svg"/><Relationship Id="rId9" Type="http://schemas.openxmlformats.org/officeDocument/2006/relationships/image" Target="../media/image369.png"/><Relationship Id="rId14" Type="http://schemas.openxmlformats.org/officeDocument/2006/relationships/image" Target="../media/image-78-12.svg"/><Relationship Id="rId22" Type="http://schemas.openxmlformats.org/officeDocument/2006/relationships/image" Target="../media/image-78-20.svg"/></Relationships>
</file>

<file path=ppt/slides/_rels/slide76.xml.rels><?xml version="1.0" encoding="UTF-8" standalone="yes"?>
<Relationships xmlns="http://schemas.openxmlformats.org/package/2006/relationships"><Relationship Id="rId8" Type="http://schemas.openxmlformats.org/officeDocument/2006/relationships/image" Target="../media/image381.png"/><Relationship Id="rId13" Type="http://schemas.openxmlformats.org/officeDocument/2006/relationships/image" Target="../media/image-58-11.svg"/><Relationship Id="rId18" Type="http://schemas.openxmlformats.org/officeDocument/2006/relationships/image" Target="../media/image386.png"/><Relationship Id="rId26" Type="http://schemas.openxmlformats.org/officeDocument/2006/relationships/image" Target="../media/image390.png"/><Relationship Id="rId3" Type="http://schemas.openxmlformats.org/officeDocument/2006/relationships/image" Target="../media/image378.png"/><Relationship Id="rId21" Type="http://schemas.openxmlformats.org/officeDocument/2006/relationships/image" Target="../media/image-58-19.svg"/><Relationship Id="rId7" Type="http://schemas.openxmlformats.org/officeDocument/2006/relationships/image" Target="../media/image-58-5.svg"/><Relationship Id="rId12" Type="http://schemas.openxmlformats.org/officeDocument/2006/relationships/image" Target="../media/image383.png"/><Relationship Id="rId17" Type="http://schemas.openxmlformats.org/officeDocument/2006/relationships/image" Target="../media/image-58-15.svg"/><Relationship Id="rId25" Type="http://schemas.openxmlformats.org/officeDocument/2006/relationships/image" Target="../media/image-58-23.svg"/><Relationship Id="rId2" Type="http://schemas.openxmlformats.org/officeDocument/2006/relationships/notesSlide" Target="../notesSlides/notesSlide76.xml"/><Relationship Id="rId16" Type="http://schemas.openxmlformats.org/officeDocument/2006/relationships/image" Target="../media/image385.png"/><Relationship Id="rId20" Type="http://schemas.openxmlformats.org/officeDocument/2006/relationships/image" Target="../media/image387.png"/><Relationship Id="rId29" Type="http://schemas.openxmlformats.org/officeDocument/2006/relationships/image" Target="../media/image-58-27.svg"/><Relationship Id="rId1" Type="http://schemas.openxmlformats.org/officeDocument/2006/relationships/slideLayout" Target="../slideLayouts/slideLayout1.xml"/><Relationship Id="rId6" Type="http://schemas.openxmlformats.org/officeDocument/2006/relationships/image" Target="../media/image380.png"/><Relationship Id="rId11" Type="http://schemas.openxmlformats.org/officeDocument/2006/relationships/image" Target="../media/image-58-9.svg"/><Relationship Id="rId24" Type="http://schemas.openxmlformats.org/officeDocument/2006/relationships/image" Target="../media/image389.png"/><Relationship Id="rId5" Type="http://schemas.openxmlformats.org/officeDocument/2006/relationships/image" Target="../media/image-58-3.svg"/><Relationship Id="rId15" Type="http://schemas.openxmlformats.org/officeDocument/2006/relationships/image" Target="../media/image-58-13.svg"/><Relationship Id="rId23" Type="http://schemas.openxmlformats.org/officeDocument/2006/relationships/image" Target="../media/image-58-21.svg"/><Relationship Id="rId28" Type="http://schemas.openxmlformats.org/officeDocument/2006/relationships/image" Target="../media/image391.png"/><Relationship Id="rId10" Type="http://schemas.openxmlformats.org/officeDocument/2006/relationships/image" Target="../media/image382.png"/><Relationship Id="rId19" Type="http://schemas.openxmlformats.org/officeDocument/2006/relationships/image" Target="../media/image-58-17.svg"/><Relationship Id="rId31" Type="http://schemas.openxmlformats.org/officeDocument/2006/relationships/image" Target="../media/image-58-29.svg"/><Relationship Id="rId4" Type="http://schemas.openxmlformats.org/officeDocument/2006/relationships/image" Target="../media/image379.png"/><Relationship Id="rId9" Type="http://schemas.openxmlformats.org/officeDocument/2006/relationships/image" Target="../media/image-58-7.svg"/><Relationship Id="rId14" Type="http://schemas.openxmlformats.org/officeDocument/2006/relationships/image" Target="../media/image384.png"/><Relationship Id="rId22" Type="http://schemas.openxmlformats.org/officeDocument/2006/relationships/image" Target="../media/image388.png"/><Relationship Id="rId27" Type="http://schemas.openxmlformats.org/officeDocument/2006/relationships/image" Target="../media/image-58-25.svg"/><Relationship Id="rId30" Type="http://schemas.openxmlformats.org/officeDocument/2006/relationships/image" Target="../media/image392.png"/></Relationships>
</file>

<file path=ppt/slides/_rels/slide77.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59-3.svg"/><Relationship Id="rId4" Type="http://schemas.openxmlformats.org/officeDocument/2006/relationships/image" Target="../media/image393.png"/></Relationships>
</file>

<file path=ppt/slides/_rels/slide78.xml.rels><?xml version="1.0" encoding="UTF-8" standalone="yes"?>
<Relationships xmlns="http://schemas.openxmlformats.org/package/2006/relationships"><Relationship Id="rId13" Type="http://schemas.openxmlformats.org/officeDocument/2006/relationships/image" Target="../media/image-60-13.svg"/><Relationship Id="rId18" Type="http://schemas.openxmlformats.org/officeDocument/2006/relationships/image" Target="../media/image399.png"/><Relationship Id="rId39" Type="http://schemas.openxmlformats.org/officeDocument/2006/relationships/image" Target="../media/image-60-39.svg"/><Relationship Id="rId109" Type="http://schemas.openxmlformats.org/officeDocument/2006/relationships/image" Target="../media/image-60-109.svg"/><Relationship Id="rId21" Type="http://schemas.openxmlformats.org/officeDocument/2006/relationships/image" Target="../media/image-60-21.svg"/><Relationship Id="rId47" Type="http://schemas.openxmlformats.org/officeDocument/2006/relationships/image" Target="../media/image-60-47.svg"/><Relationship Id="rId55" Type="http://schemas.openxmlformats.org/officeDocument/2006/relationships/image" Target="../media/image-60-55.svg"/><Relationship Id="rId63" Type="http://schemas.openxmlformats.org/officeDocument/2006/relationships/image" Target="../media/image-60-63.svg"/><Relationship Id="rId84" Type="http://schemas.openxmlformats.org/officeDocument/2006/relationships/image" Target="../media/image401.png"/><Relationship Id="rId89" Type="http://schemas.openxmlformats.org/officeDocument/2006/relationships/image" Target="../media/image-60-89.svg"/><Relationship Id="rId97" Type="http://schemas.openxmlformats.org/officeDocument/2006/relationships/image" Target="../media/image-60-97.svg"/><Relationship Id="rId104" Type="http://schemas.openxmlformats.org/officeDocument/2006/relationships/image" Target="../media/image411.png"/><Relationship Id="rId7" Type="http://schemas.openxmlformats.org/officeDocument/2006/relationships/image" Target="../media/image-60-5.svg"/><Relationship Id="rId71" Type="http://schemas.openxmlformats.org/officeDocument/2006/relationships/image" Target="../media/image-60-71.svg"/><Relationship Id="rId92" Type="http://schemas.openxmlformats.org/officeDocument/2006/relationships/image" Target="../media/image405.png"/><Relationship Id="rId2" Type="http://schemas.openxmlformats.org/officeDocument/2006/relationships/notesSlide" Target="../notesSlides/notesSlide78.xml"/><Relationship Id="rId16" Type="http://schemas.openxmlformats.org/officeDocument/2006/relationships/image" Target="../media/image398.png"/><Relationship Id="rId29" Type="http://schemas.openxmlformats.org/officeDocument/2006/relationships/image" Target="../media/image-60-29.svg"/><Relationship Id="rId107" Type="http://schemas.openxmlformats.org/officeDocument/2006/relationships/image" Target="../media/image-60-107.svg"/><Relationship Id="rId11" Type="http://schemas.openxmlformats.org/officeDocument/2006/relationships/image" Target="../media/image-60-11.svg"/><Relationship Id="rId37" Type="http://schemas.openxmlformats.org/officeDocument/2006/relationships/image" Target="../media/image-60-37.svg"/><Relationship Id="rId45" Type="http://schemas.openxmlformats.org/officeDocument/2006/relationships/image" Target="../media/image-60-45.svg"/><Relationship Id="rId53" Type="http://schemas.openxmlformats.org/officeDocument/2006/relationships/image" Target="../media/image-60-53.svg"/><Relationship Id="rId79" Type="http://schemas.openxmlformats.org/officeDocument/2006/relationships/image" Target="../media/image-60-79.svg"/><Relationship Id="rId87" Type="http://schemas.openxmlformats.org/officeDocument/2006/relationships/image" Target="../media/image-60-87.svg"/><Relationship Id="rId102" Type="http://schemas.openxmlformats.org/officeDocument/2006/relationships/image" Target="../media/image410.png"/><Relationship Id="rId5" Type="http://schemas.openxmlformats.org/officeDocument/2006/relationships/image" Target="../media/image-60-3.svg"/><Relationship Id="rId15" Type="http://schemas.openxmlformats.org/officeDocument/2006/relationships/image" Target="../media/image-60-15.svg"/><Relationship Id="rId23" Type="http://schemas.openxmlformats.org/officeDocument/2006/relationships/image" Target="../media/image-60-23.svg"/><Relationship Id="rId49" Type="http://schemas.openxmlformats.org/officeDocument/2006/relationships/image" Target="../media/image-60-49.svg"/><Relationship Id="rId57" Type="http://schemas.openxmlformats.org/officeDocument/2006/relationships/image" Target="../media/image-60-57.svg"/><Relationship Id="rId61" Type="http://schemas.openxmlformats.org/officeDocument/2006/relationships/image" Target="../media/image-60-61.svg"/><Relationship Id="rId90" Type="http://schemas.openxmlformats.org/officeDocument/2006/relationships/image" Target="../media/image404.png"/><Relationship Id="rId95" Type="http://schemas.openxmlformats.org/officeDocument/2006/relationships/image" Target="../media/image-60-95.svg"/><Relationship Id="rId19" Type="http://schemas.openxmlformats.org/officeDocument/2006/relationships/image" Target="../media/image-60-19.svg"/><Relationship Id="rId31" Type="http://schemas.openxmlformats.org/officeDocument/2006/relationships/image" Target="../media/image-60-31.svg"/><Relationship Id="rId65" Type="http://schemas.openxmlformats.org/officeDocument/2006/relationships/image" Target="../media/image-60-65.svg"/><Relationship Id="rId73" Type="http://schemas.openxmlformats.org/officeDocument/2006/relationships/image" Target="../media/image-60-73.svg"/><Relationship Id="rId81" Type="http://schemas.openxmlformats.org/officeDocument/2006/relationships/image" Target="../media/image-60-81.svg"/><Relationship Id="rId86" Type="http://schemas.openxmlformats.org/officeDocument/2006/relationships/image" Target="../media/image402.png"/><Relationship Id="rId94" Type="http://schemas.openxmlformats.org/officeDocument/2006/relationships/image" Target="../media/image406.png"/><Relationship Id="rId99" Type="http://schemas.openxmlformats.org/officeDocument/2006/relationships/image" Target="../media/image-60-99.svg"/><Relationship Id="rId101" Type="http://schemas.openxmlformats.org/officeDocument/2006/relationships/image" Target="../media/image-60-101.svg"/><Relationship Id="rId4" Type="http://schemas.openxmlformats.org/officeDocument/2006/relationships/image" Target="../media/image394.png"/><Relationship Id="rId9" Type="http://schemas.openxmlformats.org/officeDocument/2006/relationships/image" Target="../media/image-60-9.svg"/><Relationship Id="rId14" Type="http://schemas.openxmlformats.org/officeDocument/2006/relationships/image" Target="../media/image397.png"/><Relationship Id="rId27" Type="http://schemas.openxmlformats.org/officeDocument/2006/relationships/image" Target="../media/image-60-27.svg"/><Relationship Id="rId35" Type="http://schemas.openxmlformats.org/officeDocument/2006/relationships/image" Target="../media/image-60-35.svg"/><Relationship Id="rId43" Type="http://schemas.openxmlformats.org/officeDocument/2006/relationships/image" Target="../media/image-60-43.svg"/><Relationship Id="rId69" Type="http://schemas.openxmlformats.org/officeDocument/2006/relationships/image" Target="../media/image-60-69.svg"/><Relationship Id="rId77" Type="http://schemas.openxmlformats.org/officeDocument/2006/relationships/image" Target="../media/image-60-77.svg"/><Relationship Id="rId100" Type="http://schemas.openxmlformats.org/officeDocument/2006/relationships/image" Target="../media/image409.png"/><Relationship Id="rId105" Type="http://schemas.openxmlformats.org/officeDocument/2006/relationships/image" Target="../media/image-60-105.svg"/><Relationship Id="rId8" Type="http://schemas.openxmlformats.org/officeDocument/2006/relationships/image" Target="../media/image-60-7.svg"/><Relationship Id="rId51" Type="http://schemas.openxmlformats.org/officeDocument/2006/relationships/image" Target="../media/image-60-51.svg"/><Relationship Id="rId85" Type="http://schemas.openxmlformats.org/officeDocument/2006/relationships/image" Target="../media/image-60-85.svg"/><Relationship Id="rId93" Type="http://schemas.openxmlformats.org/officeDocument/2006/relationships/image" Target="../media/image-60-93.svg"/><Relationship Id="rId98" Type="http://schemas.openxmlformats.org/officeDocument/2006/relationships/image" Target="../media/image408.png"/><Relationship Id="rId3" Type="http://schemas.openxmlformats.org/officeDocument/2006/relationships/image" Target="../media/image378.png"/><Relationship Id="rId12" Type="http://schemas.openxmlformats.org/officeDocument/2006/relationships/image" Target="../media/image396.png"/><Relationship Id="rId17" Type="http://schemas.openxmlformats.org/officeDocument/2006/relationships/image" Target="../media/image-60-17.svg"/><Relationship Id="rId25" Type="http://schemas.openxmlformats.org/officeDocument/2006/relationships/image" Target="../media/image-60-25.svg"/><Relationship Id="rId33" Type="http://schemas.openxmlformats.org/officeDocument/2006/relationships/image" Target="../media/image-60-33.svg"/><Relationship Id="rId46" Type="http://schemas.openxmlformats.org/officeDocument/2006/relationships/image" Target="../media/image400.png"/><Relationship Id="rId59" Type="http://schemas.openxmlformats.org/officeDocument/2006/relationships/image" Target="../media/image-60-59.svg"/><Relationship Id="rId67" Type="http://schemas.openxmlformats.org/officeDocument/2006/relationships/image" Target="../media/image-60-67.svg"/><Relationship Id="rId103" Type="http://schemas.openxmlformats.org/officeDocument/2006/relationships/image" Target="../media/image-60-103.svg"/><Relationship Id="rId41" Type="http://schemas.openxmlformats.org/officeDocument/2006/relationships/image" Target="../media/image-60-41.svg"/><Relationship Id="rId75" Type="http://schemas.openxmlformats.org/officeDocument/2006/relationships/image" Target="../media/image-60-75.svg"/><Relationship Id="rId83" Type="http://schemas.openxmlformats.org/officeDocument/2006/relationships/image" Target="../media/image-60-83.svg"/><Relationship Id="rId88" Type="http://schemas.openxmlformats.org/officeDocument/2006/relationships/image" Target="../media/image403.png"/><Relationship Id="rId91" Type="http://schemas.openxmlformats.org/officeDocument/2006/relationships/image" Target="../media/image-60-91.svg"/><Relationship Id="rId96" Type="http://schemas.openxmlformats.org/officeDocument/2006/relationships/image" Target="../media/image407.png"/><Relationship Id="rId111" Type="http://schemas.openxmlformats.org/officeDocument/2006/relationships/image" Target="../media/image-60-111.svg"/><Relationship Id="rId1" Type="http://schemas.openxmlformats.org/officeDocument/2006/relationships/slideLayout" Target="../slideLayouts/slideLayout1.xml"/><Relationship Id="rId6" Type="http://schemas.openxmlformats.org/officeDocument/2006/relationships/image" Target="../media/image395.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8-5.svg"/><Relationship Id="rId12" Type="http://schemas.openxmlformats.org/officeDocument/2006/relationships/hyperlink" Target="chrome-extension://mpbmflco/"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8-9.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8-2.svg"/><Relationship Id="rId9" Type="http://schemas.openxmlformats.org/officeDocument/2006/relationships/image" Target="../media/image-8-7.sv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9-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9-9.svg"/><Relationship Id="rId5" Type="http://schemas.openxmlformats.org/officeDocument/2006/relationships/image" Target="../media/image-9-3.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9-7.sv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719263" y="6677025"/>
            <a:ext cx="14849475" cy="1905000"/>
          </a:xfrm>
          <a:prstGeom prst="rect">
            <a:avLst/>
          </a:prstGeom>
        </p:spPr>
      </p:pic>
      <p:sp>
        <p:nvSpPr>
          <p:cNvPr id="4" name="Text 0"/>
          <p:cNvSpPr/>
          <p:nvPr/>
        </p:nvSpPr>
        <p:spPr>
          <a:xfrm>
            <a:off x="1" y="1133475"/>
            <a:ext cx="18287999" cy="2097212"/>
          </a:xfrm>
          <a:prstGeom prst="rect">
            <a:avLst/>
          </a:prstGeom>
        </p:spPr>
        <p:txBody>
          <a:bodyPr wrap="square" lIns="0" tIns="0" rIns="0" bIns="0" rtlCol="0" anchor="t"/>
          <a:lstStyle/>
          <a:p>
            <a:pPr algn="ctr">
              <a:lnSpc>
                <a:spcPts val="16500"/>
              </a:lnSpc>
            </a:pPr>
            <a:r>
              <a:rPr lang="en-US" sz="16500" b="1" i="0" spc="-600" dirty="0" smtClean="0">
                <a:ln/>
                <a:gradFill flip="none" rotWithShape="1">
                  <a:gsLst>
                    <a:gs pos="83000">
                      <a:srgbClr val="B98B24"/>
                    </a:gs>
                    <a:gs pos="50000">
                      <a:srgbClr val="FEF2A4"/>
                    </a:gs>
                    <a:gs pos="14000">
                      <a:srgbClr val="B98B24"/>
                    </a:gs>
                  </a:gsLst>
                  <a:lin ang="16200000" scaled="1"/>
                  <a:tileRect/>
                </a:gradFill>
                <a:effectLst>
                  <a:outerShdw blurRad="50800" dir="5400000" algn="ctr" rotWithShape="0">
                    <a:schemeClr val="tx1">
                      <a:alpha val="71000"/>
                    </a:schemeClr>
                  </a:outerShdw>
                </a:effectLst>
                <a:latin typeface="Inter Extra Bold" panose="02000903000000020004" pitchFamily="50" charset="0"/>
                <a:ea typeface="Inter Extra Bold" panose="02000903000000020004" pitchFamily="50" charset="0"/>
                <a:cs typeface="Inter Extra Bold" panose="02000903000000020004" pitchFamily="50" charset="0"/>
              </a:rPr>
              <a:t>REAL GOLD 2.0</a:t>
            </a:r>
            <a:endParaRPr lang="en-US" sz="16500" b="1" spc="-600" dirty="0">
              <a:ln/>
              <a:gradFill flip="none" rotWithShape="1">
                <a:gsLst>
                  <a:gs pos="83000">
                    <a:srgbClr val="B98B24"/>
                  </a:gs>
                  <a:gs pos="50000">
                    <a:srgbClr val="FEF2A4"/>
                  </a:gs>
                  <a:gs pos="14000">
                    <a:srgbClr val="B98B24"/>
                  </a:gs>
                </a:gsLst>
                <a:lin ang="16200000" scaled="1"/>
                <a:tileRect/>
              </a:gradFill>
              <a:effectLst>
                <a:outerShdw blurRad="50800" dir="5400000" algn="ctr" rotWithShape="0">
                  <a:schemeClr val="tx1">
                    <a:alpha val="71000"/>
                  </a:schemeClr>
                </a:outerShdw>
              </a:effectLst>
              <a:latin typeface="Inter Extra Bold" panose="02000903000000020004" pitchFamily="50" charset="0"/>
              <a:ea typeface="Inter Extra Bold" panose="02000903000000020004" pitchFamily="50" charset="0"/>
              <a:cs typeface="Inter Extra Bold" panose="02000903000000020004" pitchFamily="50" charset="0"/>
            </a:endParaRPr>
          </a:p>
        </p:txBody>
      </p:sp>
      <p:sp>
        <p:nvSpPr>
          <p:cNvPr id="5" name="Text 1"/>
          <p:cNvSpPr/>
          <p:nvPr/>
        </p:nvSpPr>
        <p:spPr>
          <a:xfrm>
            <a:off x="0" y="3762375"/>
            <a:ext cx="18288000" cy="2381250"/>
          </a:xfrm>
          <a:prstGeom prst="rect">
            <a:avLst/>
          </a:prstGeom>
          <a:noFill/>
          <a:ln/>
        </p:spPr>
        <p:txBody>
          <a:bodyPr wrap="square" lIns="0" tIns="0" rIns="0" bIns="0" rtlCol="0" anchor="t"/>
          <a:lstStyle/>
          <a:p>
            <a:pPr algn="ctr">
              <a:lnSpc>
                <a:spcPts val="9360"/>
              </a:lnSpc>
            </a:pPr>
            <a:r>
              <a:rPr lang="en-US" sz="7200" dirty="0" smtClean="0">
                <a:solidFill>
                  <a:srgbClr val="FFFFFF"/>
                </a:solidFill>
                <a:latin typeface="Inter Medium" panose="02000603000000020004" pitchFamily="50" charset="0"/>
                <a:ea typeface="Inter Medium" panose="02000603000000020004" pitchFamily="50" charset="0"/>
                <a:cs typeface="Inter Medium" panose="02000603000000020004" pitchFamily="50" charset="0"/>
              </a:rPr>
              <a:t>GOLD AND </a:t>
            </a:r>
            <a:r>
              <a:rPr lang="en-US" sz="7200" b="0" i="0" dirty="0" smtClean="0">
                <a:solidFill>
                  <a:srgbClr val="FFFFFF"/>
                </a:solidFill>
                <a:latin typeface="Inter Medium" panose="02000603000000020004" pitchFamily="50" charset="0"/>
                <a:ea typeface="Inter Medium" panose="02000603000000020004" pitchFamily="50" charset="0"/>
                <a:cs typeface="Inter Medium" panose="02000603000000020004" pitchFamily="50" charset="0"/>
              </a:rPr>
              <a:t>BLOCKCHAIN</a:t>
            </a:r>
            <a:r>
              <a:rPr lang="ru-RU" sz="7200" b="0" i="0" dirty="0" smtClean="0">
                <a:solidFill>
                  <a:srgbClr val="FFFFFF"/>
                </a:solidFill>
                <a:latin typeface="Inter Medium" panose="02000603000000020004" pitchFamily="50" charset="0"/>
                <a:ea typeface="Inter Medium" panose="02000603000000020004" pitchFamily="50" charset="0"/>
                <a:cs typeface="Inter Medium" panose="02000603000000020004" pitchFamily="50" charset="0"/>
              </a:rPr>
              <a:t/>
            </a:r>
            <a:br>
              <a:rPr lang="ru-RU" sz="7200" b="0" i="0" dirty="0" smtClean="0">
                <a:solidFill>
                  <a:srgbClr val="FFFFFF"/>
                </a:solidFill>
                <a:latin typeface="Inter Medium" panose="02000603000000020004" pitchFamily="50" charset="0"/>
                <a:ea typeface="Inter Medium" panose="02000603000000020004" pitchFamily="50" charset="0"/>
                <a:cs typeface="Inter Medium" panose="02000603000000020004" pitchFamily="50" charset="0"/>
              </a:rPr>
            </a:br>
            <a:r>
              <a:rPr lang="en-US" sz="7200" b="0" i="0" dirty="0" smtClean="0">
                <a:solidFill>
                  <a:srgbClr val="FFFFFF"/>
                </a:solidFill>
                <a:latin typeface="Inter Medium" panose="02000603000000020004" pitchFamily="50" charset="0"/>
                <a:ea typeface="Inter Medium" panose="02000603000000020004" pitchFamily="50" charset="0"/>
                <a:cs typeface="Inter Medium" panose="02000603000000020004" pitchFamily="50" charset="0"/>
              </a:rPr>
              <a:t>TECHNOLOGY</a:t>
            </a:r>
            <a:endParaRPr lang="en-US" sz="7200" dirty="0">
              <a:latin typeface="Inter Medium" panose="02000603000000020004" pitchFamily="50" charset="0"/>
              <a:ea typeface="Inter Medium" panose="02000603000000020004" pitchFamily="50" charset="0"/>
              <a:cs typeface="Inter Medium" panose="02000603000000020004" pitchFamily="50" charset="0"/>
            </a:endParaRPr>
          </a:p>
        </p:txBody>
      </p:sp>
      <p:sp>
        <p:nvSpPr>
          <p:cNvPr id="6" name="Text 2"/>
          <p:cNvSpPr/>
          <p:nvPr/>
        </p:nvSpPr>
        <p:spPr>
          <a:xfrm>
            <a:off x="0" y="7010400"/>
            <a:ext cx="18288001" cy="1238250"/>
          </a:xfrm>
          <a:prstGeom prst="rect">
            <a:avLst/>
          </a:prstGeom>
          <a:noFill/>
          <a:ln/>
        </p:spPr>
        <p:txBody>
          <a:bodyPr wrap="square" lIns="0" tIns="0" rIns="0" bIns="0" rtlCol="0" anchor="t"/>
          <a:lstStyle/>
          <a:p>
            <a:pPr algn="ctr">
              <a:lnSpc>
                <a:spcPct val="107000"/>
              </a:lnSpc>
              <a:spcAft>
                <a:spcPts val="800"/>
              </a:spcAft>
            </a:pPr>
            <a:r>
              <a:rPr lang="ru-RU" sz="8000" b="1" dirty="0">
                <a:latin typeface="Arial" panose="020B0604020202020204" pitchFamily="34" charset="0"/>
                <a:ea typeface="Calibri" panose="020F0502020204030204" pitchFamily="34" charset="0"/>
                <a:cs typeface="Times New Roman" panose="02020603050405020304" pitchFamily="18" charset="0"/>
              </a:rPr>
              <a:t>AFFILIATE PROGRAM</a:t>
            </a:r>
            <a:endParaRPr lang="ru-RU" sz="6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srcRect/>
          <a:stretch/>
        </p:blipFill>
        <p:spPr>
          <a:xfrm>
            <a:off x="771525" y="1428750"/>
            <a:ext cx="16535400" cy="2400300"/>
          </a:xfrm>
          <a:prstGeom prst="rect">
            <a:avLst/>
          </a:prstGeom>
        </p:spPr>
      </p:pic>
      <p:pic>
        <p:nvPicPr>
          <p:cNvPr id="4" name="Image 2"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771525" y="5667375"/>
            <a:ext cx="7943850" cy="2228850"/>
          </a:xfrm>
          <a:prstGeom prst="rect">
            <a:avLst/>
          </a:prstGeom>
        </p:spPr>
      </p:pic>
      <p:pic>
        <p:nvPicPr>
          <p:cNvPr id="5" name="Image 3"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9429750" y="5667375"/>
            <a:ext cx="7943850" cy="2552700"/>
          </a:xfrm>
          <a:prstGeom prst="rect">
            <a:avLst/>
          </a:prstGeom>
        </p:spPr>
      </p:pic>
      <p:sp>
        <p:nvSpPr>
          <p:cNvPr id="6" name="Text 0"/>
          <p:cNvSpPr/>
          <p:nvPr/>
        </p:nvSpPr>
        <p:spPr>
          <a:xfrm>
            <a:off x="771525" y="1657350"/>
            <a:ext cx="16535399" cy="790575"/>
          </a:xfrm>
          <a:prstGeom prst="rect">
            <a:avLst/>
          </a:prstGeom>
          <a:noFill/>
          <a:ln/>
        </p:spPr>
        <p:txBody>
          <a:bodyPr wrap="square" lIns="0" tIns="0" rIns="0" bIns="0" rtlCol="0" anchor="t"/>
          <a:lstStyle/>
          <a:p>
            <a:pPr algn="ctr">
              <a:lnSpc>
                <a:spcPts val="6240"/>
              </a:lnSpc>
            </a:pP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REAL GOLD 2.0 MARKETING</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7" name="Text 1"/>
          <p:cNvSpPr/>
          <p:nvPr/>
        </p:nvSpPr>
        <p:spPr>
          <a:xfrm>
            <a:off x="1846768" y="2733674"/>
            <a:ext cx="15412532" cy="866775"/>
          </a:xfrm>
          <a:prstGeom prst="rect">
            <a:avLst/>
          </a:prstGeom>
          <a:noFill/>
          <a:ln/>
        </p:spPr>
        <p:txBody>
          <a:bodyPr wrap="square" lIns="0" tIns="0" rIns="0" bIns="0" rtlCol="0" anchor="t"/>
          <a:lstStyle/>
          <a:p>
            <a:pPr>
              <a:lnSpc>
                <a:spcPts val="3150"/>
              </a:lnSpc>
            </a:pPr>
            <a:r>
              <a:rPr lang="en-US" sz="2000" dirty="0">
                <a:solidFill>
                  <a:srgbClr val="FFFFFF"/>
                </a:solidFill>
                <a:latin typeface="Inter Regular" pitchFamily="34" charset="0"/>
                <a:ea typeface="Inter Regular" pitchFamily="34" charset="-122"/>
                <a:cs typeface="Inter Regular" pitchFamily="34" charset="-120"/>
              </a:rPr>
              <a:t>The REAL GOLD 2.0 BUSD marketing is implemented on the technology of smart contracts of the Smart Chain </a:t>
            </a:r>
            <a:r>
              <a:rPr lang="en-US" sz="2000" dirty="0" err="1" smtClean="0">
                <a:solidFill>
                  <a:srgbClr val="FFFFFF"/>
                </a:solidFill>
                <a:latin typeface="Inter Regular" pitchFamily="34" charset="0"/>
                <a:ea typeface="Inter Regular" pitchFamily="34" charset="-122"/>
                <a:cs typeface="Inter Regular" pitchFamily="34" charset="-120"/>
              </a:rPr>
              <a:t>blockchain</a:t>
            </a:r>
            <a:r>
              <a:rPr lang="en-US" sz="2000" dirty="0" smtClean="0">
                <a:solidFill>
                  <a:srgbClr val="FFFFFF"/>
                </a:solidFill>
                <a:latin typeface="Inter Regular" pitchFamily="34" charset="0"/>
                <a:ea typeface="Inter Regular" pitchFamily="34" charset="-122"/>
                <a:cs typeface="Inter Regular" pitchFamily="34" charset="-120"/>
              </a:rPr>
              <a:t>.</a:t>
            </a:r>
            <a:br>
              <a:rPr lang="en-US" sz="2000" dirty="0" smtClean="0">
                <a:solidFill>
                  <a:srgbClr val="FFFFFF"/>
                </a:solidFill>
                <a:latin typeface="Inter Regular" pitchFamily="34" charset="0"/>
                <a:ea typeface="Inter Regular" pitchFamily="34" charset="-122"/>
                <a:cs typeface="Inter Regular" pitchFamily="34" charset="-120"/>
              </a:rPr>
            </a:br>
            <a:r>
              <a:rPr lang="en-US" sz="2000" dirty="0" smtClean="0">
                <a:solidFill>
                  <a:srgbClr val="FFFFFF"/>
                </a:solidFill>
                <a:latin typeface="Inter Regular" pitchFamily="34" charset="0"/>
                <a:ea typeface="Inter Regular" pitchFamily="34" charset="-122"/>
                <a:cs typeface="Inter Regular" pitchFamily="34" charset="-120"/>
              </a:rPr>
              <a:t>In </a:t>
            </a:r>
            <a:r>
              <a:rPr lang="en-US" sz="2000" dirty="0">
                <a:solidFill>
                  <a:srgbClr val="FFFFFF"/>
                </a:solidFill>
                <a:latin typeface="Inter Regular" pitchFamily="34" charset="0"/>
                <a:ea typeface="Inter Regular" pitchFamily="34" charset="-122"/>
                <a:cs typeface="Inter Regular" pitchFamily="34" charset="-120"/>
              </a:rPr>
              <a:t>marketing, the BUSD token is directly used in the BEP-20 format with a stable exchange rate equal to 1 USD.</a:t>
            </a:r>
            <a:endParaRPr lang="en-US" sz="2000" dirty="0"/>
          </a:p>
        </p:txBody>
      </p:sp>
      <p:sp>
        <p:nvSpPr>
          <p:cNvPr id="8" name="Text 2"/>
          <p:cNvSpPr/>
          <p:nvPr/>
        </p:nvSpPr>
        <p:spPr>
          <a:xfrm>
            <a:off x="0" y="4752975"/>
            <a:ext cx="18287999" cy="571500"/>
          </a:xfrm>
          <a:prstGeom prst="rect">
            <a:avLst/>
          </a:prstGeom>
          <a:noFill/>
          <a:ln/>
        </p:spPr>
        <p:txBody>
          <a:bodyPr wrap="square" lIns="0" tIns="0" rIns="0" bIns="0" rtlCol="0" anchor="t"/>
          <a:lstStyle/>
          <a:p>
            <a:pPr algn="ctr">
              <a:lnSpc>
                <a:spcPts val="4500"/>
              </a:lnSpc>
              <a:spcAft>
                <a:spcPts val="1125"/>
              </a:spcAft>
            </a:pPr>
            <a:r>
              <a:rPr lang="en-US" sz="3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BUSD TOKEN</a:t>
            </a:r>
            <a:endParaRPr lang="en-US" sz="3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9" name="Text 3"/>
          <p:cNvSpPr/>
          <p:nvPr/>
        </p:nvSpPr>
        <p:spPr>
          <a:xfrm>
            <a:off x="942975" y="5667375"/>
            <a:ext cx="7300480" cy="971550"/>
          </a:xfrm>
          <a:prstGeom prst="rect">
            <a:avLst/>
          </a:prstGeom>
          <a:noFill/>
          <a:ln/>
        </p:spPr>
        <p:txBody>
          <a:bodyPr wrap="square" lIns="0" tIns="0" rIns="0" bIns="0" rtlCol="0" anchor="t"/>
          <a:lstStyle/>
          <a:p>
            <a:pPr>
              <a:lnSpc>
                <a:spcPts val="2520"/>
              </a:lnSpc>
            </a:pPr>
            <a:r>
              <a:rPr lang="en-US">
                <a:solidFill>
                  <a:srgbClr val="FFFFFF"/>
                </a:solidFill>
                <a:latin typeface="Inter Regular" pitchFamily="34" charset="0"/>
                <a:ea typeface="Inter Regular" pitchFamily="34" charset="-122"/>
                <a:cs typeface="Inter Regular" pitchFamily="34" charset="-120"/>
              </a:rPr>
              <a:t>BUSD is a cryptocurrency with a constant fixed exchange rate equal to 1 US dollar. It has a fully verified code and is approved by the New York State Department of Financial Services.</a:t>
            </a:r>
            <a:endParaRPr lang="en-US" sz="1800" dirty="0"/>
          </a:p>
        </p:txBody>
      </p:sp>
      <p:sp>
        <p:nvSpPr>
          <p:cNvPr id="10" name="Text 4"/>
          <p:cNvSpPr/>
          <p:nvPr/>
        </p:nvSpPr>
        <p:spPr>
          <a:xfrm>
            <a:off x="942975" y="6924675"/>
            <a:ext cx="6657975" cy="971550"/>
          </a:xfrm>
          <a:prstGeom prst="rect">
            <a:avLst/>
          </a:prstGeom>
          <a:noFill/>
          <a:ln/>
        </p:spPr>
        <p:txBody>
          <a:bodyPr wrap="square" lIns="0" tIns="0" rIns="0" bIns="0" rtlCol="0" anchor="t"/>
          <a:lstStyle/>
          <a:p>
            <a:pPr>
              <a:lnSpc>
                <a:spcPts val="2520"/>
              </a:lnSpc>
            </a:pPr>
            <a:r>
              <a:rPr lang="en-US">
                <a:solidFill>
                  <a:srgbClr val="FFFFFF"/>
                </a:solidFill>
                <a:latin typeface="Inter Regular" pitchFamily="34" charset="0"/>
                <a:ea typeface="Inter Regular" pitchFamily="34" charset="-122"/>
                <a:cs typeface="Inter Regular" pitchFamily="34" charset="-120"/>
              </a:rPr>
              <a:t>BUSD is fully backed by the US dollar in a 1:1 ratio, it can always be exchanged for dollars or other fiat currencies.</a:t>
            </a:r>
          </a:p>
          <a:p>
            <a:pPr>
              <a:lnSpc>
                <a:spcPts val="2520"/>
              </a:lnSpc>
            </a:pPr>
            <a:r>
              <a:rPr lang="en-US">
                <a:solidFill>
                  <a:srgbClr val="FFFFFF"/>
                </a:solidFill>
                <a:latin typeface="Inter Regular" pitchFamily="34" charset="0"/>
                <a:ea typeface="Inter Regular" pitchFamily="34" charset="-122"/>
                <a:cs typeface="Inter Regular" pitchFamily="34" charset="-120"/>
              </a:rPr>
              <a:t> It was created in partnership of Paxos and Binance.</a:t>
            </a:r>
          </a:p>
        </p:txBody>
      </p:sp>
      <p:sp>
        <p:nvSpPr>
          <p:cNvPr id="11" name="Text 5"/>
          <p:cNvSpPr/>
          <p:nvPr/>
        </p:nvSpPr>
        <p:spPr>
          <a:xfrm>
            <a:off x="9601200" y="5667375"/>
            <a:ext cx="7372350" cy="1619250"/>
          </a:xfrm>
          <a:prstGeom prst="rect">
            <a:avLst/>
          </a:prstGeom>
          <a:noFill/>
          <a:ln/>
        </p:spPr>
        <p:txBody>
          <a:bodyPr wrap="square" lIns="0" tIns="0" rIns="0" bIns="0" rtlCol="0" anchor="t"/>
          <a:lstStyle/>
          <a:p>
            <a:pPr>
              <a:lnSpc>
                <a:spcPts val="2520"/>
              </a:lnSpc>
            </a:pPr>
            <a:r>
              <a:rPr lang="en-US" dirty="0">
                <a:solidFill>
                  <a:srgbClr val="FFFFFF"/>
                </a:solidFill>
                <a:latin typeface="Inter Regular" pitchFamily="34" charset="0"/>
                <a:ea typeface="Inter Regular" pitchFamily="34" charset="-122"/>
                <a:cs typeface="Inter Regular" pitchFamily="34" charset="-120"/>
              </a:rPr>
              <a:t>The BUSD token can be easily exchanged for any cryptocurrency on DEX exchangers while spending a small commission from the network</a:t>
            </a:r>
            <a:r>
              <a:rPr lang="en-US" dirty="0" smtClean="0">
                <a:solidFill>
                  <a:srgbClr val="FFFFFF"/>
                </a:solidFill>
                <a:latin typeface="Inter Regular" pitchFamily="34" charset="0"/>
                <a:ea typeface="Inter Regular" pitchFamily="34" charset="-122"/>
                <a:cs typeface="Inter Regular" pitchFamily="34" charset="-120"/>
              </a:rPr>
              <a:t>.</a:t>
            </a:r>
            <a:r>
              <a:rPr lang="en-US" dirty="0">
                <a:solidFill>
                  <a:srgbClr val="FFFFFF"/>
                </a:solidFill>
                <a:latin typeface="Inter Regular" pitchFamily="34" charset="0"/>
                <a:ea typeface="Inter Regular" pitchFamily="34" charset="-122"/>
                <a:cs typeface="Inter Regular" pitchFamily="34" charset="-120"/>
              </a:rPr>
              <a:t/>
            </a:r>
            <a:br>
              <a:rPr lang="en-US" dirty="0">
                <a:solidFill>
                  <a:srgbClr val="FFFFFF"/>
                </a:solidFill>
                <a:latin typeface="Inter Regular" pitchFamily="34" charset="0"/>
                <a:ea typeface="Inter Regular" pitchFamily="34" charset="-122"/>
                <a:cs typeface="Inter Regular" pitchFamily="34" charset="-120"/>
              </a:rPr>
            </a:br>
            <a:r>
              <a:rPr lang="en-US" dirty="0">
                <a:solidFill>
                  <a:srgbClr val="FFFFFF"/>
                </a:solidFill>
                <a:latin typeface="Inter Regular" pitchFamily="34" charset="0"/>
                <a:ea typeface="Inter Regular" pitchFamily="34" charset="-122"/>
                <a:cs typeface="Inter Regular" pitchFamily="34" charset="-120"/>
              </a:rPr>
              <a:t>To send a BUSD token or any other one functioning in the Smart Chain </a:t>
            </a:r>
            <a:r>
              <a:rPr lang="en-US" dirty="0" err="1">
                <a:solidFill>
                  <a:srgbClr val="FFFFFF"/>
                </a:solidFill>
                <a:latin typeface="Inter Regular" pitchFamily="34" charset="0"/>
                <a:ea typeface="Inter Regular" pitchFamily="34" charset="-122"/>
                <a:cs typeface="Inter Regular" pitchFamily="34" charset="-120"/>
              </a:rPr>
              <a:t>blockchain</a:t>
            </a:r>
            <a:r>
              <a:rPr lang="en-US" dirty="0">
                <a:solidFill>
                  <a:srgbClr val="FFFFFF"/>
                </a:solidFill>
                <a:latin typeface="Inter Regular" pitchFamily="34" charset="0"/>
                <a:ea typeface="Inter Regular" pitchFamily="34" charset="-122"/>
                <a:cs typeface="Inter Regular" pitchFamily="34" charset="-120"/>
              </a:rPr>
              <a:t>, you will need a certain amount of BNB to pay a fee. </a:t>
            </a:r>
            <a:endParaRPr lang="en-US" sz="1800" dirty="0"/>
          </a:p>
        </p:txBody>
      </p:sp>
      <p:sp>
        <p:nvSpPr>
          <p:cNvPr id="12" name="Text 6"/>
          <p:cNvSpPr/>
          <p:nvPr/>
        </p:nvSpPr>
        <p:spPr>
          <a:xfrm>
            <a:off x="9601200" y="7572375"/>
            <a:ext cx="7372350" cy="647700"/>
          </a:xfrm>
          <a:prstGeom prst="rect">
            <a:avLst/>
          </a:prstGeom>
          <a:noFill/>
          <a:ln/>
        </p:spPr>
        <p:txBody>
          <a:bodyPr wrap="square" lIns="0" tIns="0" rIns="0" bIns="0" rtlCol="0" anchor="t"/>
          <a:lstStyle/>
          <a:p>
            <a:pPr>
              <a:lnSpc>
                <a:spcPts val="2520"/>
              </a:lnSpc>
            </a:pPr>
            <a:r>
              <a:rPr lang="en-US">
                <a:solidFill>
                  <a:srgbClr val="FFFFFF"/>
                </a:solidFill>
                <a:latin typeface="Inter Regular" pitchFamily="34" charset="0"/>
                <a:ea typeface="Inter Regular" pitchFamily="34" charset="-122"/>
                <a:cs typeface="Inter Regular" pitchFamily="34" charset="-120"/>
              </a:rPr>
              <a:t>The cost of activating levels and recycling on the REAL GOLD platform is indicated in dollar equivalent.</a:t>
            </a:r>
            <a:endParaRPr lang="en-US"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srcRect/>
          <a:stretch/>
        </p:blipFill>
        <p:spPr>
          <a:xfrm>
            <a:off x="1076325" y="2695575"/>
            <a:ext cx="16392525" cy="1542548"/>
          </a:xfrm>
          <a:prstGeom prst="rect">
            <a:avLst/>
          </a:prstGeom>
        </p:spPr>
      </p:pic>
      <p:pic>
        <p:nvPicPr>
          <p:cNvPr id="4" name="Image 2"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2743200" y="4886325"/>
            <a:ext cx="12808626" cy="4380049"/>
          </a:xfrm>
          <a:prstGeom prst="rect">
            <a:avLst/>
          </a:prstGeom>
        </p:spPr>
      </p:pic>
      <p:sp>
        <p:nvSpPr>
          <p:cNvPr id="5" name="Text 0"/>
          <p:cNvSpPr/>
          <p:nvPr/>
        </p:nvSpPr>
        <p:spPr>
          <a:xfrm>
            <a:off x="-29185" y="762000"/>
            <a:ext cx="18317185" cy="1581150"/>
          </a:xfrm>
          <a:prstGeom prst="rect">
            <a:avLst/>
          </a:prstGeom>
          <a:noFill/>
          <a:ln/>
        </p:spPr>
        <p:txBody>
          <a:bodyPr wrap="square" lIns="0" tIns="0" rIns="0" bIns="0" rtlCol="0" anchor="t"/>
          <a:lstStyle/>
          <a:p>
            <a:pPr algn="ctr">
              <a:lnSpc>
                <a:spcPts val="6240"/>
              </a:lnSpc>
            </a:pP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REGISTRATION AND ACTIVATION</a:t>
            </a:r>
            <a:b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b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OF GOLDSETS IN REAL GOLD 2.0</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6" name="Text 1"/>
          <p:cNvSpPr/>
          <p:nvPr/>
        </p:nvSpPr>
        <p:spPr>
          <a:xfrm>
            <a:off x="3762376" y="2819400"/>
            <a:ext cx="11962533" cy="1295400"/>
          </a:xfrm>
          <a:prstGeom prst="rect">
            <a:avLst/>
          </a:prstGeom>
          <a:noFill/>
          <a:ln/>
        </p:spPr>
        <p:txBody>
          <a:bodyPr wrap="square" lIns="0" tIns="0" rIns="0" bIns="0" rtlCol="0" anchor="t"/>
          <a:lstStyle/>
          <a:p>
            <a:pPr>
              <a:lnSpc>
                <a:spcPts val="2520"/>
              </a:lnSpc>
            </a:pPr>
            <a:r>
              <a:rPr lang="en-US" dirty="0">
                <a:solidFill>
                  <a:srgbClr val="FFFFFF"/>
                </a:solidFill>
                <a:latin typeface="Inter Regular" pitchFamily="34" charset="0"/>
                <a:ea typeface="Inter Regular" pitchFamily="34" charset="-122"/>
                <a:cs typeface="Inter Regular" pitchFamily="34" charset="-120"/>
              </a:rPr>
              <a:t>To initially activate </a:t>
            </a:r>
            <a:r>
              <a:rPr lang="en-US" dirty="0" err="1">
                <a:solidFill>
                  <a:srgbClr val="FFFFFF"/>
                </a:solidFill>
                <a:latin typeface="Inter Regular" pitchFamily="34" charset="0"/>
                <a:ea typeface="Inter Regular" pitchFamily="34" charset="-122"/>
                <a:cs typeface="Inter Regular" pitchFamily="34" charset="-120"/>
              </a:rPr>
              <a:t>goldsets</a:t>
            </a:r>
            <a:r>
              <a:rPr lang="en-US" dirty="0">
                <a:solidFill>
                  <a:srgbClr val="FFFFFF"/>
                </a:solidFill>
                <a:latin typeface="Inter Regular" pitchFamily="34" charset="0"/>
                <a:ea typeface="Inter Regular" pitchFamily="34" charset="-122"/>
                <a:cs typeface="Inter Regular" pitchFamily="34" charset="-120"/>
              </a:rPr>
              <a:t>, it is necessary to purchase gold bars of 0.10 g in the REAL GOLD LTD company. </a:t>
            </a:r>
          </a:p>
          <a:p>
            <a:pPr>
              <a:lnSpc>
                <a:spcPts val="2520"/>
              </a:lnSpc>
            </a:pPr>
            <a:r>
              <a:rPr lang="en-US" dirty="0">
                <a:solidFill>
                  <a:srgbClr val="FFFFFF"/>
                </a:solidFill>
                <a:latin typeface="Inter Regular" pitchFamily="34" charset="0"/>
                <a:ea typeface="Inter Regular" pitchFamily="34" charset="-122"/>
                <a:cs typeface="Inter Regular" pitchFamily="34" charset="-120"/>
              </a:rPr>
              <a:t>A necessary condition for participation in the REAL GOLD LTD program is the activation of the first </a:t>
            </a:r>
            <a:r>
              <a:rPr lang="en-US" dirty="0" err="1">
                <a:solidFill>
                  <a:srgbClr val="FFFFFF"/>
                </a:solidFill>
                <a:latin typeface="Inter Regular" pitchFamily="34" charset="0"/>
                <a:ea typeface="Inter Regular" pitchFamily="34" charset="-122"/>
                <a:cs typeface="Inter Regular" pitchFamily="34" charset="-120"/>
              </a:rPr>
              <a:t>Goldsets</a:t>
            </a:r>
            <a:r>
              <a:rPr lang="en-US" dirty="0">
                <a:solidFill>
                  <a:srgbClr val="FFFFFF"/>
                </a:solidFill>
                <a:latin typeface="Inter Regular" pitchFamily="34" charset="0"/>
                <a:ea typeface="Inter Regular" pitchFamily="34" charset="-122"/>
                <a:cs typeface="Inter Regular" pitchFamily="34" charset="-120"/>
              </a:rPr>
              <a:t> of all types of GS5, GS7, GS15, GS31 with the lowest cost. In total, it makes the activation of four types of </a:t>
            </a:r>
            <a:r>
              <a:rPr lang="en-US" dirty="0" err="1">
                <a:solidFill>
                  <a:srgbClr val="FFFFFF"/>
                </a:solidFill>
                <a:latin typeface="Inter Regular" pitchFamily="34" charset="0"/>
                <a:ea typeface="Inter Regular" pitchFamily="34" charset="-122"/>
                <a:cs typeface="Inter Regular" pitchFamily="34" charset="-120"/>
              </a:rPr>
              <a:t>Goldsets</a:t>
            </a:r>
            <a:r>
              <a:rPr lang="en-US" dirty="0">
                <a:solidFill>
                  <a:srgbClr val="FFFFFF"/>
                </a:solidFill>
                <a:latin typeface="Inter Regular" pitchFamily="34" charset="0"/>
                <a:ea typeface="Inter Regular" pitchFamily="34" charset="-122"/>
                <a:cs typeface="Inter Regular" pitchFamily="34" charset="-120"/>
              </a:rPr>
              <a:t>: 4 bars of 0.10 g each. One bar goes for each set. </a:t>
            </a:r>
          </a:p>
        </p:txBody>
      </p:sp>
      <p:sp>
        <p:nvSpPr>
          <p:cNvPr id="7" name="Text 2"/>
          <p:cNvSpPr/>
          <p:nvPr/>
        </p:nvSpPr>
        <p:spPr>
          <a:xfrm>
            <a:off x="387667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8" name="Text 3"/>
          <p:cNvSpPr/>
          <p:nvPr/>
        </p:nvSpPr>
        <p:spPr>
          <a:xfrm>
            <a:off x="410527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9" name="Text 4"/>
          <p:cNvSpPr/>
          <p:nvPr/>
        </p:nvSpPr>
        <p:spPr>
          <a:xfrm>
            <a:off x="421005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10" name="Text 5"/>
          <p:cNvSpPr/>
          <p:nvPr/>
        </p:nvSpPr>
        <p:spPr>
          <a:xfrm>
            <a:off x="388620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11" name="Text 6"/>
          <p:cNvSpPr/>
          <p:nvPr/>
        </p:nvSpPr>
        <p:spPr>
          <a:xfrm>
            <a:off x="395287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12" name="Text 7"/>
          <p:cNvSpPr/>
          <p:nvPr/>
        </p:nvSpPr>
        <p:spPr>
          <a:xfrm>
            <a:off x="401955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13" name="Text 8"/>
          <p:cNvSpPr/>
          <p:nvPr/>
        </p:nvSpPr>
        <p:spPr>
          <a:xfrm>
            <a:off x="412432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14" name="Text 9"/>
          <p:cNvSpPr/>
          <p:nvPr/>
        </p:nvSpPr>
        <p:spPr>
          <a:xfrm>
            <a:off x="405765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15" name="Text 10"/>
          <p:cNvSpPr/>
          <p:nvPr/>
        </p:nvSpPr>
        <p:spPr>
          <a:xfrm>
            <a:off x="384810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16" name="Text 11"/>
          <p:cNvSpPr/>
          <p:nvPr/>
        </p:nvSpPr>
        <p:spPr>
          <a:xfrm>
            <a:off x="390525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17" name="Text 12"/>
          <p:cNvSpPr/>
          <p:nvPr/>
        </p:nvSpPr>
        <p:spPr>
          <a:xfrm>
            <a:off x="396240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18" name="Text 13"/>
          <p:cNvSpPr/>
          <p:nvPr/>
        </p:nvSpPr>
        <p:spPr>
          <a:xfrm>
            <a:off x="402907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19" name="Text 14"/>
          <p:cNvSpPr/>
          <p:nvPr/>
        </p:nvSpPr>
        <p:spPr>
          <a:xfrm>
            <a:off x="406717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20" name="Text 15"/>
          <p:cNvSpPr/>
          <p:nvPr/>
        </p:nvSpPr>
        <p:spPr>
          <a:xfrm>
            <a:off x="400050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1" name="Text 16"/>
          <p:cNvSpPr/>
          <p:nvPr/>
        </p:nvSpPr>
        <p:spPr>
          <a:xfrm>
            <a:off x="412432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22" name="Text 17"/>
          <p:cNvSpPr/>
          <p:nvPr/>
        </p:nvSpPr>
        <p:spPr>
          <a:xfrm>
            <a:off x="383857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23" name="Text 18"/>
          <p:cNvSpPr/>
          <p:nvPr/>
        </p:nvSpPr>
        <p:spPr>
          <a:xfrm>
            <a:off x="388620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24" name="Text 19"/>
          <p:cNvSpPr/>
          <p:nvPr/>
        </p:nvSpPr>
        <p:spPr>
          <a:xfrm>
            <a:off x="394335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25" name="Text 20"/>
          <p:cNvSpPr/>
          <p:nvPr/>
        </p:nvSpPr>
        <p:spPr>
          <a:xfrm>
            <a:off x="399097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26" name="Text 21"/>
          <p:cNvSpPr/>
          <p:nvPr/>
        </p:nvSpPr>
        <p:spPr>
          <a:xfrm>
            <a:off x="401955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27" name="Text 22"/>
          <p:cNvSpPr/>
          <p:nvPr/>
        </p:nvSpPr>
        <p:spPr>
          <a:xfrm>
            <a:off x="401955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 name="Text 23"/>
          <p:cNvSpPr/>
          <p:nvPr/>
        </p:nvSpPr>
        <p:spPr>
          <a:xfrm>
            <a:off x="396240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 name="Text 24"/>
          <p:cNvSpPr/>
          <p:nvPr/>
        </p:nvSpPr>
        <p:spPr>
          <a:xfrm>
            <a:off x="406717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 name="Text 25"/>
          <p:cNvSpPr/>
          <p:nvPr/>
        </p:nvSpPr>
        <p:spPr>
          <a:xfrm>
            <a:off x="409575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1" name="Text 26"/>
          <p:cNvSpPr/>
          <p:nvPr/>
        </p:nvSpPr>
        <p:spPr>
          <a:xfrm>
            <a:off x="467677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32" name="Text 27"/>
          <p:cNvSpPr/>
          <p:nvPr/>
        </p:nvSpPr>
        <p:spPr>
          <a:xfrm>
            <a:off x="490537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33" name="Text 28"/>
          <p:cNvSpPr/>
          <p:nvPr/>
        </p:nvSpPr>
        <p:spPr>
          <a:xfrm>
            <a:off x="501967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34" name="Text 29"/>
          <p:cNvSpPr/>
          <p:nvPr/>
        </p:nvSpPr>
        <p:spPr>
          <a:xfrm>
            <a:off x="468630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35" name="Text 30"/>
          <p:cNvSpPr/>
          <p:nvPr/>
        </p:nvSpPr>
        <p:spPr>
          <a:xfrm>
            <a:off x="475297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36" name="Text 31"/>
          <p:cNvSpPr/>
          <p:nvPr/>
        </p:nvSpPr>
        <p:spPr>
          <a:xfrm>
            <a:off x="482917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37" name="Text 32"/>
          <p:cNvSpPr/>
          <p:nvPr/>
        </p:nvSpPr>
        <p:spPr>
          <a:xfrm>
            <a:off x="492442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38" name="Text 33"/>
          <p:cNvSpPr/>
          <p:nvPr/>
        </p:nvSpPr>
        <p:spPr>
          <a:xfrm>
            <a:off x="485775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39" name="Text 34"/>
          <p:cNvSpPr/>
          <p:nvPr/>
        </p:nvSpPr>
        <p:spPr>
          <a:xfrm>
            <a:off x="465772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40" name="Text 35"/>
          <p:cNvSpPr/>
          <p:nvPr/>
        </p:nvSpPr>
        <p:spPr>
          <a:xfrm>
            <a:off x="470535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41" name="Text 36"/>
          <p:cNvSpPr/>
          <p:nvPr/>
        </p:nvSpPr>
        <p:spPr>
          <a:xfrm>
            <a:off x="477202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42" name="Text 37"/>
          <p:cNvSpPr/>
          <p:nvPr/>
        </p:nvSpPr>
        <p:spPr>
          <a:xfrm>
            <a:off x="482917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43" name="Text 38"/>
          <p:cNvSpPr/>
          <p:nvPr/>
        </p:nvSpPr>
        <p:spPr>
          <a:xfrm>
            <a:off x="487680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44" name="Text 39"/>
          <p:cNvSpPr/>
          <p:nvPr/>
        </p:nvSpPr>
        <p:spPr>
          <a:xfrm>
            <a:off x="481012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45" name="Text 40"/>
          <p:cNvSpPr/>
          <p:nvPr/>
        </p:nvSpPr>
        <p:spPr>
          <a:xfrm>
            <a:off x="492442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46" name="Text 41"/>
          <p:cNvSpPr/>
          <p:nvPr/>
        </p:nvSpPr>
        <p:spPr>
          <a:xfrm>
            <a:off x="464820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47" name="Text 42"/>
          <p:cNvSpPr/>
          <p:nvPr/>
        </p:nvSpPr>
        <p:spPr>
          <a:xfrm>
            <a:off x="469582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48" name="Text 43"/>
          <p:cNvSpPr/>
          <p:nvPr/>
        </p:nvSpPr>
        <p:spPr>
          <a:xfrm>
            <a:off x="474345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49" name="Text 44"/>
          <p:cNvSpPr/>
          <p:nvPr/>
        </p:nvSpPr>
        <p:spPr>
          <a:xfrm>
            <a:off x="480060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50" name="Text 45"/>
          <p:cNvSpPr/>
          <p:nvPr/>
        </p:nvSpPr>
        <p:spPr>
          <a:xfrm>
            <a:off x="482917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51" name="Text 46"/>
          <p:cNvSpPr/>
          <p:nvPr/>
        </p:nvSpPr>
        <p:spPr>
          <a:xfrm>
            <a:off x="481965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2" name="Text 47"/>
          <p:cNvSpPr/>
          <p:nvPr/>
        </p:nvSpPr>
        <p:spPr>
          <a:xfrm>
            <a:off x="477202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3" name="Text 48"/>
          <p:cNvSpPr/>
          <p:nvPr/>
        </p:nvSpPr>
        <p:spPr>
          <a:xfrm>
            <a:off x="487680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4" name="Text 49"/>
          <p:cNvSpPr/>
          <p:nvPr/>
        </p:nvSpPr>
        <p:spPr>
          <a:xfrm>
            <a:off x="490537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55" name="Text 50"/>
          <p:cNvSpPr/>
          <p:nvPr/>
        </p:nvSpPr>
        <p:spPr>
          <a:xfrm>
            <a:off x="548640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56" name="Text 51"/>
          <p:cNvSpPr/>
          <p:nvPr/>
        </p:nvSpPr>
        <p:spPr>
          <a:xfrm>
            <a:off x="570547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57" name="Text 52"/>
          <p:cNvSpPr/>
          <p:nvPr/>
        </p:nvSpPr>
        <p:spPr>
          <a:xfrm>
            <a:off x="581977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58" name="Text 53"/>
          <p:cNvSpPr/>
          <p:nvPr/>
        </p:nvSpPr>
        <p:spPr>
          <a:xfrm>
            <a:off x="548640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59" name="Text 54"/>
          <p:cNvSpPr/>
          <p:nvPr/>
        </p:nvSpPr>
        <p:spPr>
          <a:xfrm>
            <a:off x="556260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60" name="Text 55"/>
          <p:cNvSpPr/>
          <p:nvPr/>
        </p:nvSpPr>
        <p:spPr>
          <a:xfrm>
            <a:off x="562927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61" name="Text 56"/>
          <p:cNvSpPr/>
          <p:nvPr/>
        </p:nvSpPr>
        <p:spPr>
          <a:xfrm>
            <a:off x="5734050"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62" name="Text 57"/>
          <p:cNvSpPr/>
          <p:nvPr/>
        </p:nvSpPr>
        <p:spPr>
          <a:xfrm>
            <a:off x="565785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63" name="Text 58"/>
          <p:cNvSpPr/>
          <p:nvPr/>
        </p:nvSpPr>
        <p:spPr>
          <a:xfrm>
            <a:off x="545782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64" name="Text 59"/>
          <p:cNvSpPr/>
          <p:nvPr/>
        </p:nvSpPr>
        <p:spPr>
          <a:xfrm>
            <a:off x="551497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65" name="Text 60"/>
          <p:cNvSpPr/>
          <p:nvPr/>
        </p:nvSpPr>
        <p:spPr>
          <a:xfrm>
            <a:off x="557212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66" name="Text 61"/>
          <p:cNvSpPr/>
          <p:nvPr/>
        </p:nvSpPr>
        <p:spPr>
          <a:xfrm>
            <a:off x="563880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67" name="Text 62"/>
          <p:cNvSpPr/>
          <p:nvPr/>
        </p:nvSpPr>
        <p:spPr>
          <a:xfrm>
            <a:off x="567690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68" name="Text 63"/>
          <p:cNvSpPr/>
          <p:nvPr/>
        </p:nvSpPr>
        <p:spPr>
          <a:xfrm>
            <a:off x="561022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69" name="Text 64"/>
          <p:cNvSpPr/>
          <p:nvPr/>
        </p:nvSpPr>
        <p:spPr>
          <a:xfrm>
            <a:off x="5734050"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70" name="Text 65"/>
          <p:cNvSpPr/>
          <p:nvPr/>
        </p:nvSpPr>
        <p:spPr>
          <a:xfrm>
            <a:off x="544830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71" name="Text 66"/>
          <p:cNvSpPr/>
          <p:nvPr/>
        </p:nvSpPr>
        <p:spPr>
          <a:xfrm>
            <a:off x="549592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72" name="Text 67"/>
          <p:cNvSpPr/>
          <p:nvPr/>
        </p:nvSpPr>
        <p:spPr>
          <a:xfrm>
            <a:off x="555307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73" name="Text 68"/>
          <p:cNvSpPr/>
          <p:nvPr/>
        </p:nvSpPr>
        <p:spPr>
          <a:xfrm>
            <a:off x="560070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74" name="Text 69"/>
          <p:cNvSpPr/>
          <p:nvPr/>
        </p:nvSpPr>
        <p:spPr>
          <a:xfrm>
            <a:off x="562927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75" name="Text 70"/>
          <p:cNvSpPr/>
          <p:nvPr/>
        </p:nvSpPr>
        <p:spPr>
          <a:xfrm>
            <a:off x="561975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6" name="Text 71"/>
          <p:cNvSpPr/>
          <p:nvPr/>
        </p:nvSpPr>
        <p:spPr>
          <a:xfrm>
            <a:off x="557212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77" name="Text 72"/>
          <p:cNvSpPr/>
          <p:nvPr/>
        </p:nvSpPr>
        <p:spPr>
          <a:xfrm>
            <a:off x="567690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78" name="Text 73"/>
          <p:cNvSpPr/>
          <p:nvPr/>
        </p:nvSpPr>
        <p:spPr>
          <a:xfrm>
            <a:off x="570547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79" name="Text 74"/>
          <p:cNvSpPr/>
          <p:nvPr/>
        </p:nvSpPr>
        <p:spPr>
          <a:xfrm>
            <a:off x="628650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80" name="Text 75"/>
          <p:cNvSpPr/>
          <p:nvPr/>
        </p:nvSpPr>
        <p:spPr>
          <a:xfrm>
            <a:off x="650557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81" name="Text 76"/>
          <p:cNvSpPr/>
          <p:nvPr/>
        </p:nvSpPr>
        <p:spPr>
          <a:xfrm>
            <a:off x="661987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82" name="Text 77"/>
          <p:cNvSpPr/>
          <p:nvPr/>
        </p:nvSpPr>
        <p:spPr>
          <a:xfrm>
            <a:off x="628650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83" name="Text 78"/>
          <p:cNvSpPr/>
          <p:nvPr/>
        </p:nvSpPr>
        <p:spPr>
          <a:xfrm>
            <a:off x="635317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84" name="Text 79"/>
          <p:cNvSpPr/>
          <p:nvPr/>
        </p:nvSpPr>
        <p:spPr>
          <a:xfrm>
            <a:off x="642937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85" name="Text 80"/>
          <p:cNvSpPr/>
          <p:nvPr/>
        </p:nvSpPr>
        <p:spPr>
          <a:xfrm>
            <a:off x="6534150"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86" name="Text 81"/>
          <p:cNvSpPr/>
          <p:nvPr/>
        </p:nvSpPr>
        <p:spPr>
          <a:xfrm>
            <a:off x="645795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87" name="Text 82"/>
          <p:cNvSpPr/>
          <p:nvPr/>
        </p:nvSpPr>
        <p:spPr>
          <a:xfrm>
            <a:off x="625792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88" name="Text 83"/>
          <p:cNvSpPr/>
          <p:nvPr/>
        </p:nvSpPr>
        <p:spPr>
          <a:xfrm>
            <a:off x="631507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89" name="Text 84"/>
          <p:cNvSpPr/>
          <p:nvPr/>
        </p:nvSpPr>
        <p:spPr>
          <a:xfrm>
            <a:off x="637222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90" name="Text 85"/>
          <p:cNvSpPr/>
          <p:nvPr/>
        </p:nvSpPr>
        <p:spPr>
          <a:xfrm>
            <a:off x="642937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91" name="Text 86"/>
          <p:cNvSpPr/>
          <p:nvPr/>
        </p:nvSpPr>
        <p:spPr>
          <a:xfrm>
            <a:off x="647700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92" name="Text 87"/>
          <p:cNvSpPr/>
          <p:nvPr/>
        </p:nvSpPr>
        <p:spPr>
          <a:xfrm>
            <a:off x="641032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93" name="Text 88"/>
          <p:cNvSpPr/>
          <p:nvPr/>
        </p:nvSpPr>
        <p:spPr>
          <a:xfrm>
            <a:off x="6534150"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94" name="Text 89"/>
          <p:cNvSpPr/>
          <p:nvPr/>
        </p:nvSpPr>
        <p:spPr>
          <a:xfrm>
            <a:off x="624840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95" name="Text 90"/>
          <p:cNvSpPr/>
          <p:nvPr/>
        </p:nvSpPr>
        <p:spPr>
          <a:xfrm>
            <a:off x="629602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96" name="Text 91"/>
          <p:cNvSpPr/>
          <p:nvPr/>
        </p:nvSpPr>
        <p:spPr>
          <a:xfrm>
            <a:off x="634365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97" name="Text 92"/>
          <p:cNvSpPr/>
          <p:nvPr/>
        </p:nvSpPr>
        <p:spPr>
          <a:xfrm>
            <a:off x="640080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98" name="Text 93"/>
          <p:cNvSpPr/>
          <p:nvPr/>
        </p:nvSpPr>
        <p:spPr>
          <a:xfrm>
            <a:off x="642937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99" name="Text 94"/>
          <p:cNvSpPr/>
          <p:nvPr/>
        </p:nvSpPr>
        <p:spPr>
          <a:xfrm>
            <a:off x="641985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0" name="Text 95"/>
          <p:cNvSpPr/>
          <p:nvPr/>
        </p:nvSpPr>
        <p:spPr>
          <a:xfrm>
            <a:off x="637222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1" name="Text 96"/>
          <p:cNvSpPr/>
          <p:nvPr/>
        </p:nvSpPr>
        <p:spPr>
          <a:xfrm>
            <a:off x="647700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2" name="Text 97"/>
          <p:cNvSpPr/>
          <p:nvPr/>
        </p:nvSpPr>
        <p:spPr>
          <a:xfrm>
            <a:off x="650557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03" name="Text 98"/>
          <p:cNvSpPr/>
          <p:nvPr/>
        </p:nvSpPr>
        <p:spPr>
          <a:xfrm>
            <a:off x="708660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104" name="Text 99"/>
          <p:cNvSpPr/>
          <p:nvPr/>
        </p:nvSpPr>
        <p:spPr>
          <a:xfrm>
            <a:off x="7315200"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105" name="Text 100"/>
          <p:cNvSpPr/>
          <p:nvPr/>
        </p:nvSpPr>
        <p:spPr>
          <a:xfrm>
            <a:off x="741997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106" name="Text 101"/>
          <p:cNvSpPr/>
          <p:nvPr/>
        </p:nvSpPr>
        <p:spPr>
          <a:xfrm>
            <a:off x="708660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107" name="Text 102"/>
          <p:cNvSpPr/>
          <p:nvPr/>
        </p:nvSpPr>
        <p:spPr>
          <a:xfrm>
            <a:off x="716280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108" name="Text 103"/>
          <p:cNvSpPr/>
          <p:nvPr/>
        </p:nvSpPr>
        <p:spPr>
          <a:xfrm>
            <a:off x="722947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109" name="Text 104"/>
          <p:cNvSpPr/>
          <p:nvPr/>
        </p:nvSpPr>
        <p:spPr>
          <a:xfrm>
            <a:off x="7334250"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110" name="Text 105"/>
          <p:cNvSpPr/>
          <p:nvPr/>
        </p:nvSpPr>
        <p:spPr>
          <a:xfrm>
            <a:off x="725805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111" name="Text 106"/>
          <p:cNvSpPr/>
          <p:nvPr/>
        </p:nvSpPr>
        <p:spPr>
          <a:xfrm>
            <a:off x="705802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112" name="Text 107"/>
          <p:cNvSpPr/>
          <p:nvPr/>
        </p:nvSpPr>
        <p:spPr>
          <a:xfrm>
            <a:off x="711517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113" name="Text 108"/>
          <p:cNvSpPr/>
          <p:nvPr/>
        </p:nvSpPr>
        <p:spPr>
          <a:xfrm>
            <a:off x="717232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114" name="Text 109"/>
          <p:cNvSpPr/>
          <p:nvPr/>
        </p:nvSpPr>
        <p:spPr>
          <a:xfrm>
            <a:off x="723900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115" name="Text 110"/>
          <p:cNvSpPr/>
          <p:nvPr/>
        </p:nvSpPr>
        <p:spPr>
          <a:xfrm>
            <a:off x="727710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116" name="Text 111"/>
          <p:cNvSpPr/>
          <p:nvPr/>
        </p:nvSpPr>
        <p:spPr>
          <a:xfrm>
            <a:off x="721042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17" name="Text 112"/>
          <p:cNvSpPr/>
          <p:nvPr/>
        </p:nvSpPr>
        <p:spPr>
          <a:xfrm>
            <a:off x="7334250"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118" name="Text 113"/>
          <p:cNvSpPr/>
          <p:nvPr/>
        </p:nvSpPr>
        <p:spPr>
          <a:xfrm>
            <a:off x="704850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119" name="Text 114"/>
          <p:cNvSpPr/>
          <p:nvPr/>
        </p:nvSpPr>
        <p:spPr>
          <a:xfrm>
            <a:off x="709612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120" name="Text 115"/>
          <p:cNvSpPr/>
          <p:nvPr/>
        </p:nvSpPr>
        <p:spPr>
          <a:xfrm>
            <a:off x="715327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121" name="Text 116"/>
          <p:cNvSpPr/>
          <p:nvPr/>
        </p:nvSpPr>
        <p:spPr>
          <a:xfrm>
            <a:off x="720090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122" name="Text 117"/>
          <p:cNvSpPr/>
          <p:nvPr/>
        </p:nvSpPr>
        <p:spPr>
          <a:xfrm>
            <a:off x="722947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123" name="Text 118"/>
          <p:cNvSpPr/>
          <p:nvPr/>
        </p:nvSpPr>
        <p:spPr>
          <a:xfrm>
            <a:off x="722947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4" name="Text 119"/>
          <p:cNvSpPr/>
          <p:nvPr/>
        </p:nvSpPr>
        <p:spPr>
          <a:xfrm>
            <a:off x="717232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25" name="Text 120"/>
          <p:cNvSpPr/>
          <p:nvPr/>
        </p:nvSpPr>
        <p:spPr>
          <a:xfrm>
            <a:off x="727710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6" name="Text 121"/>
          <p:cNvSpPr/>
          <p:nvPr/>
        </p:nvSpPr>
        <p:spPr>
          <a:xfrm>
            <a:off x="730567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27" name="Text 122"/>
          <p:cNvSpPr/>
          <p:nvPr/>
        </p:nvSpPr>
        <p:spPr>
          <a:xfrm>
            <a:off x="788670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128" name="Text 123"/>
          <p:cNvSpPr/>
          <p:nvPr/>
        </p:nvSpPr>
        <p:spPr>
          <a:xfrm>
            <a:off x="8115300"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129" name="Text 124"/>
          <p:cNvSpPr/>
          <p:nvPr/>
        </p:nvSpPr>
        <p:spPr>
          <a:xfrm>
            <a:off x="822960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130" name="Text 125"/>
          <p:cNvSpPr/>
          <p:nvPr/>
        </p:nvSpPr>
        <p:spPr>
          <a:xfrm>
            <a:off x="789622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131" name="Text 126"/>
          <p:cNvSpPr/>
          <p:nvPr/>
        </p:nvSpPr>
        <p:spPr>
          <a:xfrm>
            <a:off x="796290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132" name="Text 127"/>
          <p:cNvSpPr/>
          <p:nvPr/>
        </p:nvSpPr>
        <p:spPr>
          <a:xfrm>
            <a:off x="803910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133" name="Text 128"/>
          <p:cNvSpPr/>
          <p:nvPr/>
        </p:nvSpPr>
        <p:spPr>
          <a:xfrm>
            <a:off x="8134350"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134" name="Text 129"/>
          <p:cNvSpPr/>
          <p:nvPr/>
        </p:nvSpPr>
        <p:spPr>
          <a:xfrm>
            <a:off x="806767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135" name="Text 130"/>
          <p:cNvSpPr/>
          <p:nvPr/>
        </p:nvSpPr>
        <p:spPr>
          <a:xfrm>
            <a:off x="786765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136" name="Text 131"/>
          <p:cNvSpPr/>
          <p:nvPr/>
        </p:nvSpPr>
        <p:spPr>
          <a:xfrm>
            <a:off x="791527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137" name="Text 132"/>
          <p:cNvSpPr/>
          <p:nvPr/>
        </p:nvSpPr>
        <p:spPr>
          <a:xfrm>
            <a:off x="798195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138" name="Text 133"/>
          <p:cNvSpPr/>
          <p:nvPr/>
        </p:nvSpPr>
        <p:spPr>
          <a:xfrm>
            <a:off x="803910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139" name="Text 134"/>
          <p:cNvSpPr/>
          <p:nvPr/>
        </p:nvSpPr>
        <p:spPr>
          <a:xfrm>
            <a:off x="807720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140" name="Text 135"/>
          <p:cNvSpPr/>
          <p:nvPr/>
        </p:nvSpPr>
        <p:spPr>
          <a:xfrm>
            <a:off x="802005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41" name="Text 136"/>
          <p:cNvSpPr/>
          <p:nvPr/>
        </p:nvSpPr>
        <p:spPr>
          <a:xfrm>
            <a:off x="8134350"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142" name="Text 137"/>
          <p:cNvSpPr/>
          <p:nvPr/>
        </p:nvSpPr>
        <p:spPr>
          <a:xfrm>
            <a:off x="785812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143" name="Text 138"/>
          <p:cNvSpPr/>
          <p:nvPr/>
        </p:nvSpPr>
        <p:spPr>
          <a:xfrm>
            <a:off x="790575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144" name="Text 139"/>
          <p:cNvSpPr/>
          <p:nvPr/>
        </p:nvSpPr>
        <p:spPr>
          <a:xfrm>
            <a:off x="795337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145" name="Text 140"/>
          <p:cNvSpPr/>
          <p:nvPr/>
        </p:nvSpPr>
        <p:spPr>
          <a:xfrm>
            <a:off x="801052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146" name="Text 141"/>
          <p:cNvSpPr/>
          <p:nvPr/>
        </p:nvSpPr>
        <p:spPr>
          <a:xfrm>
            <a:off x="803910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147" name="Text 142"/>
          <p:cNvSpPr/>
          <p:nvPr/>
        </p:nvSpPr>
        <p:spPr>
          <a:xfrm>
            <a:off x="802957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8" name="Text 143"/>
          <p:cNvSpPr/>
          <p:nvPr/>
        </p:nvSpPr>
        <p:spPr>
          <a:xfrm>
            <a:off x="798195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49" name="Text 144"/>
          <p:cNvSpPr/>
          <p:nvPr/>
        </p:nvSpPr>
        <p:spPr>
          <a:xfrm>
            <a:off x="807720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0" name="Text 145"/>
          <p:cNvSpPr/>
          <p:nvPr/>
        </p:nvSpPr>
        <p:spPr>
          <a:xfrm>
            <a:off x="811530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51" name="Text 146"/>
          <p:cNvSpPr/>
          <p:nvPr/>
        </p:nvSpPr>
        <p:spPr>
          <a:xfrm>
            <a:off x="869632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152" name="Text 147"/>
          <p:cNvSpPr/>
          <p:nvPr/>
        </p:nvSpPr>
        <p:spPr>
          <a:xfrm>
            <a:off x="8915400"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153" name="Text 148"/>
          <p:cNvSpPr/>
          <p:nvPr/>
        </p:nvSpPr>
        <p:spPr>
          <a:xfrm>
            <a:off x="902970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154" name="Text 149"/>
          <p:cNvSpPr/>
          <p:nvPr/>
        </p:nvSpPr>
        <p:spPr>
          <a:xfrm>
            <a:off x="869632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155" name="Text 150"/>
          <p:cNvSpPr/>
          <p:nvPr/>
        </p:nvSpPr>
        <p:spPr>
          <a:xfrm>
            <a:off x="877252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156" name="Text 151"/>
          <p:cNvSpPr/>
          <p:nvPr/>
        </p:nvSpPr>
        <p:spPr>
          <a:xfrm>
            <a:off x="883920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157" name="Text 152"/>
          <p:cNvSpPr/>
          <p:nvPr/>
        </p:nvSpPr>
        <p:spPr>
          <a:xfrm>
            <a:off x="894397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158" name="Text 153"/>
          <p:cNvSpPr/>
          <p:nvPr/>
        </p:nvSpPr>
        <p:spPr>
          <a:xfrm>
            <a:off x="886777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159" name="Text 154"/>
          <p:cNvSpPr/>
          <p:nvPr/>
        </p:nvSpPr>
        <p:spPr>
          <a:xfrm>
            <a:off x="866775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160" name="Text 155"/>
          <p:cNvSpPr/>
          <p:nvPr/>
        </p:nvSpPr>
        <p:spPr>
          <a:xfrm>
            <a:off x="872490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161" name="Text 156"/>
          <p:cNvSpPr/>
          <p:nvPr/>
        </p:nvSpPr>
        <p:spPr>
          <a:xfrm>
            <a:off x="878205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162" name="Text 157"/>
          <p:cNvSpPr/>
          <p:nvPr/>
        </p:nvSpPr>
        <p:spPr>
          <a:xfrm>
            <a:off x="883920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163" name="Text 158"/>
          <p:cNvSpPr/>
          <p:nvPr/>
        </p:nvSpPr>
        <p:spPr>
          <a:xfrm>
            <a:off x="888682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164" name="Text 159"/>
          <p:cNvSpPr/>
          <p:nvPr/>
        </p:nvSpPr>
        <p:spPr>
          <a:xfrm>
            <a:off x="882015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65" name="Text 160"/>
          <p:cNvSpPr/>
          <p:nvPr/>
        </p:nvSpPr>
        <p:spPr>
          <a:xfrm>
            <a:off x="894397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166" name="Text 161"/>
          <p:cNvSpPr/>
          <p:nvPr/>
        </p:nvSpPr>
        <p:spPr>
          <a:xfrm>
            <a:off x="865822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167" name="Text 162"/>
          <p:cNvSpPr/>
          <p:nvPr/>
        </p:nvSpPr>
        <p:spPr>
          <a:xfrm>
            <a:off x="870585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168" name="Text 163"/>
          <p:cNvSpPr/>
          <p:nvPr/>
        </p:nvSpPr>
        <p:spPr>
          <a:xfrm>
            <a:off x="875347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169" name="Text 164"/>
          <p:cNvSpPr/>
          <p:nvPr/>
        </p:nvSpPr>
        <p:spPr>
          <a:xfrm>
            <a:off x="881062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170" name="Text 165"/>
          <p:cNvSpPr/>
          <p:nvPr/>
        </p:nvSpPr>
        <p:spPr>
          <a:xfrm>
            <a:off x="883920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171" name="Text 166"/>
          <p:cNvSpPr/>
          <p:nvPr/>
        </p:nvSpPr>
        <p:spPr>
          <a:xfrm>
            <a:off x="882967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2" name="Text 167"/>
          <p:cNvSpPr/>
          <p:nvPr/>
        </p:nvSpPr>
        <p:spPr>
          <a:xfrm>
            <a:off x="878205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3" name="Text 168"/>
          <p:cNvSpPr/>
          <p:nvPr/>
        </p:nvSpPr>
        <p:spPr>
          <a:xfrm>
            <a:off x="888682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4" name="Text 169"/>
          <p:cNvSpPr/>
          <p:nvPr/>
        </p:nvSpPr>
        <p:spPr>
          <a:xfrm>
            <a:off x="891540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75" name="Text 170"/>
          <p:cNvSpPr/>
          <p:nvPr/>
        </p:nvSpPr>
        <p:spPr>
          <a:xfrm>
            <a:off x="948690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176" name="Text 171"/>
          <p:cNvSpPr/>
          <p:nvPr/>
        </p:nvSpPr>
        <p:spPr>
          <a:xfrm>
            <a:off x="9715500"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177" name="Text 172"/>
          <p:cNvSpPr/>
          <p:nvPr/>
        </p:nvSpPr>
        <p:spPr>
          <a:xfrm>
            <a:off x="982980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178" name="Text 173"/>
          <p:cNvSpPr/>
          <p:nvPr/>
        </p:nvSpPr>
        <p:spPr>
          <a:xfrm>
            <a:off x="949642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179" name="Text 174"/>
          <p:cNvSpPr/>
          <p:nvPr/>
        </p:nvSpPr>
        <p:spPr>
          <a:xfrm>
            <a:off x="956310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180" name="Text 175"/>
          <p:cNvSpPr/>
          <p:nvPr/>
        </p:nvSpPr>
        <p:spPr>
          <a:xfrm>
            <a:off x="963930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181" name="Text 176"/>
          <p:cNvSpPr/>
          <p:nvPr/>
        </p:nvSpPr>
        <p:spPr>
          <a:xfrm>
            <a:off x="974407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182" name="Text 177"/>
          <p:cNvSpPr/>
          <p:nvPr/>
        </p:nvSpPr>
        <p:spPr>
          <a:xfrm>
            <a:off x="966787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183" name="Text 178"/>
          <p:cNvSpPr/>
          <p:nvPr/>
        </p:nvSpPr>
        <p:spPr>
          <a:xfrm>
            <a:off x="946785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184" name="Text 179"/>
          <p:cNvSpPr/>
          <p:nvPr/>
        </p:nvSpPr>
        <p:spPr>
          <a:xfrm>
            <a:off x="951547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185" name="Text 180"/>
          <p:cNvSpPr/>
          <p:nvPr/>
        </p:nvSpPr>
        <p:spPr>
          <a:xfrm>
            <a:off x="958215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186" name="Text 181"/>
          <p:cNvSpPr/>
          <p:nvPr/>
        </p:nvSpPr>
        <p:spPr>
          <a:xfrm>
            <a:off x="963930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187" name="Text 182"/>
          <p:cNvSpPr/>
          <p:nvPr/>
        </p:nvSpPr>
        <p:spPr>
          <a:xfrm>
            <a:off x="968692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188" name="Text 183"/>
          <p:cNvSpPr/>
          <p:nvPr/>
        </p:nvSpPr>
        <p:spPr>
          <a:xfrm>
            <a:off x="962025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89" name="Text 184"/>
          <p:cNvSpPr/>
          <p:nvPr/>
        </p:nvSpPr>
        <p:spPr>
          <a:xfrm>
            <a:off x="974407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190" name="Text 185"/>
          <p:cNvSpPr/>
          <p:nvPr/>
        </p:nvSpPr>
        <p:spPr>
          <a:xfrm>
            <a:off x="945832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191" name="Text 186"/>
          <p:cNvSpPr/>
          <p:nvPr/>
        </p:nvSpPr>
        <p:spPr>
          <a:xfrm>
            <a:off x="950595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192" name="Text 187"/>
          <p:cNvSpPr/>
          <p:nvPr/>
        </p:nvSpPr>
        <p:spPr>
          <a:xfrm>
            <a:off x="955357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193" name="Text 188"/>
          <p:cNvSpPr/>
          <p:nvPr/>
        </p:nvSpPr>
        <p:spPr>
          <a:xfrm>
            <a:off x="961072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194" name="Text 189"/>
          <p:cNvSpPr/>
          <p:nvPr/>
        </p:nvSpPr>
        <p:spPr>
          <a:xfrm>
            <a:off x="963930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195" name="Text 190"/>
          <p:cNvSpPr/>
          <p:nvPr/>
        </p:nvSpPr>
        <p:spPr>
          <a:xfrm>
            <a:off x="962977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6" name="Text 191"/>
          <p:cNvSpPr/>
          <p:nvPr/>
        </p:nvSpPr>
        <p:spPr>
          <a:xfrm>
            <a:off x="958215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97" name="Text 192"/>
          <p:cNvSpPr/>
          <p:nvPr/>
        </p:nvSpPr>
        <p:spPr>
          <a:xfrm>
            <a:off x="968692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8" name="Text 193"/>
          <p:cNvSpPr/>
          <p:nvPr/>
        </p:nvSpPr>
        <p:spPr>
          <a:xfrm>
            <a:off x="971550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99" name="Text 194"/>
          <p:cNvSpPr/>
          <p:nvPr/>
        </p:nvSpPr>
        <p:spPr>
          <a:xfrm>
            <a:off x="1029652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200" name="Text 195"/>
          <p:cNvSpPr/>
          <p:nvPr/>
        </p:nvSpPr>
        <p:spPr>
          <a:xfrm>
            <a:off x="1052512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201" name="Text 196"/>
          <p:cNvSpPr/>
          <p:nvPr/>
        </p:nvSpPr>
        <p:spPr>
          <a:xfrm>
            <a:off x="1062990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202" name="Text 197"/>
          <p:cNvSpPr/>
          <p:nvPr/>
        </p:nvSpPr>
        <p:spPr>
          <a:xfrm>
            <a:off x="1029652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203" name="Text 198"/>
          <p:cNvSpPr/>
          <p:nvPr/>
        </p:nvSpPr>
        <p:spPr>
          <a:xfrm>
            <a:off x="1037272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204" name="Text 199"/>
          <p:cNvSpPr/>
          <p:nvPr/>
        </p:nvSpPr>
        <p:spPr>
          <a:xfrm>
            <a:off x="1043940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205" name="Text 200"/>
          <p:cNvSpPr/>
          <p:nvPr/>
        </p:nvSpPr>
        <p:spPr>
          <a:xfrm>
            <a:off x="1054417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206" name="Text 201"/>
          <p:cNvSpPr/>
          <p:nvPr/>
        </p:nvSpPr>
        <p:spPr>
          <a:xfrm>
            <a:off x="1046797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207" name="Text 202"/>
          <p:cNvSpPr/>
          <p:nvPr/>
        </p:nvSpPr>
        <p:spPr>
          <a:xfrm>
            <a:off x="1026795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208" name="Text 203"/>
          <p:cNvSpPr/>
          <p:nvPr/>
        </p:nvSpPr>
        <p:spPr>
          <a:xfrm>
            <a:off x="1032510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209" name="Text 204"/>
          <p:cNvSpPr/>
          <p:nvPr/>
        </p:nvSpPr>
        <p:spPr>
          <a:xfrm>
            <a:off x="1038225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210" name="Text 205"/>
          <p:cNvSpPr/>
          <p:nvPr/>
        </p:nvSpPr>
        <p:spPr>
          <a:xfrm>
            <a:off x="1044892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211" name="Text 206"/>
          <p:cNvSpPr/>
          <p:nvPr/>
        </p:nvSpPr>
        <p:spPr>
          <a:xfrm>
            <a:off x="1048702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212" name="Text 207"/>
          <p:cNvSpPr/>
          <p:nvPr/>
        </p:nvSpPr>
        <p:spPr>
          <a:xfrm>
            <a:off x="1042035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13" name="Text 208"/>
          <p:cNvSpPr/>
          <p:nvPr/>
        </p:nvSpPr>
        <p:spPr>
          <a:xfrm>
            <a:off x="1054417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214" name="Text 209"/>
          <p:cNvSpPr/>
          <p:nvPr/>
        </p:nvSpPr>
        <p:spPr>
          <a:xfrm>
            <a:off x="1025842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215" name="Text 210"/>
          <p:cNvSpPr/>
          <p:nvPr/>
        </p:nvSpPr>
        <p:spPr>
          <a:xfrm>
            <a:off x="1030605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216" name="Text 211"/>
          <p:cNvSpPr/>
          <p:nvPr/>
        </p:nvSpPr>
        <p:spPr>
          <a:xfrm>
            <a:off x="1036320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217" name="Text 212"/>
          <p:cNvSpPr/>
          <p:nvPr/>
        </p:nvSpPr>
        <p:spPr>
          <a:xfrm>
            <a:off x="1041082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218" name="Text 213"/>
          <p:cNvSpPr/>
          <p:nvPr/>
        </p:nvSpPr>
        <p:spPr>
          <a:xfrm>
            <a:off x="1043940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219" name="Text 214"/>
          <p:cNvSpPr/>
          <p:nvPr/>
        </p:nvSpPr>
        <p:spPr>
          <a:xfrm>
            <a:off x="1042987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0" name="Text 215"/>
          <p:cNvSpPr/>
          <p:nvPr/>
        </p:nvSpPr>
        <p:spPr>
          <a:xfrm>
            <a:off x="1038225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1" name="Text 216"/>
          <p:cNvSpPr/>
          <p:nvPr/>
        </p:nvSpPr>
        <p:spPr>
          <a:xfrm>
            <a:off x="1048702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2" name="Text 217"/>
          <p:cNvSpPr/>
          <p:nvPr/>
        </p:nvSpPr>
        <p:spPr>
          <a:xfrm>
            <a:off x="1051560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23" name="Text 218"/>
          <p:cNvSpPr/>
          <p:nvPr/>
        </p:nvSpPr>
        <p:spPr>
          <a:xfrm>
            <a:off x="1109662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224" name="Text 219"/>
          <p:cNvSpPr/>
          <p:nvPr/>
        </p:nvSpPr>
        <p:spPr>
          <a:xfrm>
            <a:off x="1132522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225" name="Text 220"/>
          <p:cNvSpPr/>
          <p:nvPr/>
        </p:nvSpPr>
        <p:spPr>
          <a:xfrm>
            <a:off x="1143952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226" name="Text 221"/>
          <p:cNvSpPr/>
          <p:nvPr/>
        </p:nvSpPr>
        <p:spPr>
          <a:xfrm>
            <a:off x="1110615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227" name="Text 222"/>
          <p:cNvSpPr/>
          <p:nvPr/>
        </p:nvSpPr>
        <p:spPr>
          <a:xfrm>
            <a:off x="1117282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228" name="Text 223"/>
          <p:cNvSpPr/>
          <p:nvPr/>
        </p:nvSpPr>
        <p:spPr>
          <a:xfrm>
            <a:off x="1124902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229" name="Text 224"/>
          <p:cNvSpPr/>
          <p:nvPr/>
        </p:nvSpPr>
        <p:spPr>
          <a:xfrm>
            <a:off x="1134427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230" name="Text 225"/>
          <p:cNvSpPr/>
          <p:nvPr/>
        </p:nvSpPr>
        <p:spPr>
          <a:xfrm>
            <a:off x="1127760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231" name="Text 226"/>
          <p:cNvSpPr/>
          <p:nvPr/>
        </p:nvSpPr>
        <p:spPr>
          <a:xfrm>
            <a:off x="1107757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232" name="Text 227"/>
          <p:cNvSpPr/>
          <p:nvPr/>
        </p:nvSpPr>
        <p:spPr>
          <a:xfrm>
            <a:off x="1112520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233" name="Text 228"/>
          <p:cNvSpPr/>
          <p:nvPr/>
        </p:nvSpPr>
        <p:spPr>
          <a:xfrm>
            <a:off x="1119187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234" name="Text 229"/>
          <p:cNvSpPr/>
          <p:nvPr/>
        </p:nvSpPr>
        <p:spPr>
          <a:xfrm>
            <a:off x="1124902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235" name="Text 230"/>
          <p:cNvSpPr/>
          <p:nvPr/>
        </p:nvSpPr>
        <p:spPr>
          <a:xfrm>
            <a:off x="1128712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236" name="Text 231"/>
          <p:cNvSpPr/>
          <p:nvPr/>
        </p:nvSpPr>
        <p:spPr>
          <a:xfrm>
            <a:off x="1122997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37" name="Text 232"/>
          <p:cNvSpPr/>
          <p:nvPr/>
        </p:nvSpPr>
        <p:spPr>
          <a:xfrm>
            <a:off x="1134427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238" name="Text 233"/>
          <p:cNvSpPr/>
          <p:nvPr/>
        </p:nvSpPr>
        <p:spPr>
          <a:xfrm>
            <a:off x="1106805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239" name="Text 234"/>
          <p:cNvSpPr/>
          <p:nvPr/>
        </p:nvSpPr>
        <p:spPr>
          <a:xfrm>
            <a:off x="1111567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240" name="Text 235"/>
          <p:cNvSpPr/>
          <p:nvPr/>
        </p:nvSpPr>
        <p:spPr>
          <a:xfrm>
            <a:off x="1116330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241" name="Text 236"/>
          <p:cNvSpPr/>
          <p:nvPr/>
        </p:nvSpPr>
        <p:spPr>
          <a:xfrm>
            <a:off x="1121092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242" name="Text 237"/>
          <p:cNvSpPr/>
          <p:nvPr/>
        </p:nvSpPr>
        <p:spPr>
          <a:xfrm>
            <a:off x="1123950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243" name="Text 238"/>
          <p:cNvSpPr/>
          <p:nvPr/>
        </p:nvSpPr>
        <p:spPr>
          <a:xfrm>
            <a:off x="1123950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4" name="Text 239"/>
          <p:cNvSpPr/>
          <p:nvPr/>
        </p:nvSpPr>
        <p:spPr>
          <a:xfrm>
            <a:off x="1119187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45" name="Text 240"/>
          <p:cNvSpPr/>
          <p:nvPr/>
        </p:nvSpPr>
        <p:spPr>
          <a:xfrm>
            <a:off x="1128712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6" name="Text 241"/>
          <p:cNvSpPr/>
          <p:nvPr/>
        </p:nvSpPr>
        <p:spPr>
          <a:xfrm>
            <a:off x="1132522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47" name="Text 242"/>
          <p:cNvSpPr/>
          <p:nvPr/>
        </p:nvSpPr>
        <p:spPr>
          <a:xfrm>
            <a:off x="1189672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248" name="Text 243"/>
          <p:cNvSpPr/>
          <p:nvPr/>
        </p:nvSpPr>
        <p:spPr>
          <a:xfrm>
            <a:off x="1212532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249" name="Text 244"/>
          <p:cNvSpPr/>
          <p:nvPr/>
        </p:nvSpPr>
        <p:spPr>
          <a:xfrm>
            <a:off x="1223010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250" name="Text 245"/>
          <p:cNvSpPr/>
          <p:nvPr/>
        </p:nvSpPr>
        <p:spPr>
          <a:xfrm>
            <a:off x="1189672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251" name="Text 246"/>
          <p:cNvSpPr/>
          <p:nvPr/>
        </p:nvSpPr>
        <p:spPr>
          <a:xfrm>
            <a:off x="1197292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252" name="Text 247"/>
          <p:cNvSpPr/>
          <p:nvPr/>
        </p:nvSpPr>
        <p:spPr>
          <a:xfrm>
            <a:off x="1203960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253" name="Text 248"/>
          <p:cNvSpPr/>
          <p:nvPr/>
        </p:nvSpPr>
        <p:spPr>
          <a:xfrm>
            <a:off x="1214437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254" name="Text 249"/>
          <p:cNvSpPr/>
          <p:nvPr/>
        </p:nvSpPr>
        <p:spPr>
          <a:xfrm>
            <a:off x="1206817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255" name="Text 250"/>
          <p:cNvSpPr/>
          <p:nvPr/>
        </p:nvSpPr>
        <p:spPr>
          <a:xfrm>
            <a:off x="1186815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256" name="Text 251"/>
          <p:cNvSpPr/>
          <p:nvPr/>
        </p:nvSpPr>
        <p:spPr>
          <a:xfrm>
            <a:off x="1192530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257" name="Text 252"/>
          <p:cNvSpPr/>
          <p:nvPr/>
        </p:nvSpPr>
        <p:spPr>
          <a:xfrm>
            <a:off x="1198245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258" name="Text 253"/>
          <p:cNvSpPr/>
          <p:nvPr/>
        </p:nvSpPr>
        <p:spPr>
          <a:xfrm>
            <a:off x="1204912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259" name="Text 254"/>
          <p:cNvSpPr/>
          <p:nvPr/>
        </p:nvSpPr>
        <p:spPr>
          <a:xfrm>
            <a:off x="1208722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260" name="Text 255"/>
          <p:cNvSpPr/>
          <p:nvPr/>
        </p:nvSpPr>
        <p:spPr>
          <a:xfrm>
            <a:off x="1202055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1" name="Text 256"/>
          <p:cNvSpPr/>
          <p:nvPr/>
        </p:nvSpPr>
        <p:spPr>
          <a:xfrm>
            <a:off x="1214437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262" name="Text 257"/>
          <p:cNvSpPr/>
          <p:nvPr/>
        </p:nvSpPr>
        <p:spPr>
          <a:xfrm>
            <a:off x="1185862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263" name="Text 258"/>
          <p:cNvSpPr/>
          <p:nvPr/>
        </p:nvSpPr>
        <p:spPr>
          <a:xfrm>
            <a:off x="1190625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264" name="Text 259"/>
          <p:cNvSpPr/>
          <p:nvPr/>
        </p:nvSpPr>
        <p:spPr>
          <a:xfrm>
            <a:off x="1196340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265" name="Text 260"/>
          <p:cNvSpPr/>
          <p:nvPr/>
        </p:nvSpPr>
        <p:spPr>
          <a:xfrm>
            <a:off x="1201102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266" name="Text 261"/>
          <p:cNvSpPr/>
          <p:nvPr/>
        </p:nvSpPr>
        <p:spPr>
          <a:xfrm>
            <a:off x="1203960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267" name="Text 262"/>
          <p:cNvSpPr/>
          <p:nvPr/>
        </p:nvSpPr>
        <p:spPr>
          <a:xfrm>
            <a:off x="1203960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8" name="Text 263"/>
          <p:cNvSpPr/>
          <p:nvPr/>
        </p:nvSpPr>
        <p:spPr>
          <a:xfrm>
            <a:off x="1198245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69" name="Text 264"/>
          <p:cNvSpPr/>
          <p:nvPr/>
        </p:nvSpPr>
        <p:spPr>
          <a:xfrm>
            <a:off x="1208722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0" name="Text 265"/>
          <p:cNvSpPr/>
          <p:nvPr/>
        </p:nvSpPr>
        <p:spPr>
          <a:xfrm>
            <a:off x="1211580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71" name="Text 266"/>
          <p:cNvSpPr/>
          <p:nvPr/>
        </p:nvSpPr>
        <p:spPr>
          <a:xfrm>
            <a:off x="1269682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272" name="Text 267"/>
          <p:cNvSpPr/>
          <p:nvPr/>
        </p:nvSpPr>
        <p:spPr>
          <a:xfrm>
            <a:off x="1292542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273" name="Text 268"/>
          <p:cNvSpPr/>
          <p:nvPr/>
        </p:nvSpPr>
        <p:spPr>
          <a:xfrm>
            <a:off x="1303972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274" name="Text 269"/>
          <p:cNvSpPr/>
          <p:nvPr/>
        </p:nvSpPr>
        <p:spPr>
          <a:xfrm>
            <a:off x="1270635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275" name="Text 270"/>
          <p:cNvSpPr/>
          <p:nvPr/>
        </p:nvSpPr>
        <p:spPr>
          <a:xfrm>
            <a:off x="1277302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276" name="Text 271"/>
          <p:cNvSpPr/>
          <p:nvPr/>
        </p:nvSpPr>
        <p:spPr>
          <a:xfrm>
            <a:off x="1284922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277" name="Text 272"/>
          <p:cNvSpPr/>
          <p:nvPr/>
        </p:nvSpPr>
        <p:spPr>
          <a:xfrm>
            <a:off x="1294447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278" name="Text 273"/>
          <p:cNvSpPr/>
          <p:nvPr/>
        </p:nvSpPr>
        <p:spPr>
          <a:xfrm>
            <a:off x="1287780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279" name="Text 274"/>
          <p:cNvSpPr/>
          <p:nvPr/>
        </p:nvSpPr>
        <p:spPr>
          <a:xfrm>
            <a:off x="1267777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280" name="Text 275"/>
          <p:cNvSpPr/>
          <p:nvPr/>
        </p:nvSpPr>
        <p:spPr>
          <a:xfrm>
            <a:off x="1272540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281" name="Text 276"/>
          <p:cNvSpPr/>
          <p:nvPr/>
        </p:nvSpPr>
        <p:spPr>
          <a:xfrm>
            <a:off x="1279207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282" name="Text 277"/>
          <p:cNvSpPr/>
          <p:nvPr/>
        </p:nvSpPr>
        <p:spPr>
          <a:xfrm>
            <a:off x="1284922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283" name="Text 278"/>
          <p:cNvSpPr/>
          <p:nvPr/>
        </p:nvSpPr>
        <p:spPr>
          <a:xfrm>
            <a:off x="1288732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284" name="Text 279"/>
          <p:cNvSpPr/>
          <p:nvPr/>
        </p:nvSpPr>
        <p:spPr>
          <a:xfrm>
            <a:off x="1283017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85" name="Text 280"/>
          <p:cNvSpPr/>
          <p:nvPr/>
        </p:nvSpPr>
        <p:spPr>
          <a:xfrm>
            <a:off x="1294447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286" name="Text 281"/>
          <p:cNvSpPr/>
          <p:nvPr/>
        </p:nvSpPr>
        <p:spPr>
          <a:xfrm>
            <a:off x="1266825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287" name="Text 282"/>
          <p:cNvSpPr/>
          <p:nvPr/>
        </p:nvSpPr>
        <p:spPr>
          <a:xfrm>
            <a:off x="1271587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288" name="Text 283"/>
          <p:cNvSpPr/>
          <p:nvPr/>
        </p:nvSpPr>
        <p:spPr>
          <a:xfrm>
            <a:off x="1276350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289" name="Text 284"/>
          <p:cNvSpPr/>
          <p:nvPr/>
        </p:nvSpPr>
        <p:spPr>
          <a:xfrm>
            <a:off x="1282065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290" name="Text 285"/>
          <p:cNvSpPr/>
          <p:nvPr/>
        </p:nvSpPr>
        <p:spPr>
          <a:xfrm>
            <a:off x="1284922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291" name="Text 286"/>
          <p:cNvSpPr/>
          <p:nvPr/>
        </p:nvSpPr>
        <p:spPr>
          <a:xfrm>
            <a:off x="1283970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2" name="Text 287"/>
          <p:cNvSpPr/>
          <p:nvPr/>
        </p:nvSpPr>
        <p:spPr>
          <a:xfrm>
            <a:off x="1279207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3" name="Text 288"/>
          <p:cNvSpPr/>
          <p:nvPr/>
        </p:nvSpPr>
        <p:spPr>
          <a:xfrm>
            <a:off x="1288732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4" name="Text 289"/>
          <p:cNvSpPr/>
          <p:nvPr/>
        </p:nvSpPr>
        <p:spPr>
          <a:xfrm>
            <a:off x="1292542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95" name="Text 290"/>
          <p:cNvSpPr/>
          <p:nvPr/>
        </p:nvSpPr>
        <p:spPr>
          <a:xfrm>
            <a:off x="1350645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296" name="Text 291"/>
          <p:cNvSpPr/>
          <p:nvPr/>
        </p:nvSpPr>
        <p:spPr>
          <a:xfrm>
            <a:off x="1372552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297" name="Text 292"/>
          <p:cNvSpPr/>
          <p:nvPr/>
        </p:nvSpPr>
        <p:spPr>
          <a:xfrm>
            <a:off x="1383982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298" name="Text 293"/>
          <p:cNvSpPr/>
          <p:nvPr/>
        </p:nvSpPr>
        <p:spPr>
          <a:xfrm>
            <a:off x="1350645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299" name="Text 294"/>
          <p:cNvSpPr/>
          <p:nvPr/>
        </p:nvSpPr>
        <p:spPr>
          <a:xfrm>
            <a:off x="1358265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300" name="Text 295"/>
          <p:cNvSpPr/>
          <p:nvPr/>
        </p:nvSpPr>
        <p:spPr>
          <a:xfrm>
            <a:off x="1364932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301" name="Text 296"/>
          <p:cNvSpPr/>
          <p:nvPr/>
        </p:nvSpPr>
        <p:spPr>
          <a:xfrm>
            <a:off x="13754100"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302" name="Text 297"/>
          <p:cNvSpPr/>
          <p:nvPr/>
        </p:nvSpPr>
        <p:spPr>
          <a:xfrm>
            <a:off x="1367790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303" name="Text 298"/>
          <p:cNvSpPr/>
          <p:nvPr/>
        </p:nvSpPr>
        <p:spPr>
          <a:xfrm>
            <a:off x="1347787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304" name="Text 299"/>
          <p:cNvSpPr/>
          <p:nvPr/>
        </p:nvSpPr>
        <p:spPr>
          <a:xfrm>
            <a:off x="1353502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305" name="Text 300"/>
          <p:cNvSpPr/>
          <p:nvPr/>
        </p:nvSpPr>
        <p:spPr>
          <a:xfrm>
            <a:off x="1359217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306" name="Text 301"/>
          <p:cNvSpPr/>
          <p:nvPr/>
        </p:nvSpPr>
        <p:spPr>
          <a:xfrm>
            <a:off x="1364932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307" name="Text 302"/>
          <p:cNvSpPr/>
          <p:nvPr/>
        </p:nvSpPr>
        <p:spPr>
          <a:xfrm>
            <a:off x="1369695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308" name="Text 303"/>
          <p:cNvSpPr/>
          <p:nvPr/>
        </p:nvSpPr>
        <p:spPr>
          <a:xfrm>
            <a:off x="1363027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09" name="Text 304"/>
          <p:cNvSpPr/>
          <p:nvPr/>
        </p:nvSpPr>
        <p:spPr>
          <a:xfrm>
            <a:off x="13754100"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310" name="Text 305"/>
          <p:cNvSpPr/>
          <p:nvPr/>
        </p:nvSpPr>
        <p:spPr>
          <a:xfrm>
            <a:off x="1346835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311" name="Text 306"/>
          <p:cNvSpPr/>
          <p:nvPr/>
        </p:nvSpPr>
        <p:spPr>
          <a:xfrm>
            <a:off x="1351597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312" name="Text 307"/>
          <p:cNvSpPr/>
          <p:nvPr/>
        </p:nvSpPr>
        <p:spPr>
          <a:xfrm>
            <a:off x="1357312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313" name="Text 308"/>
          <p:cNvSpPr/>
          <p:nvPr/>
        </p:nvSpPr>
        <p:spPr>
          <a:xfrm>
            <a:off x="1362075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314" name="Text 309"/>
          <p:cNvSpPr/>
          <p:nvPr/>
        </p:nvSpPr>
        <p:spPr>
          <a:xfrm>
            <a:off x="1364932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315" name="Text 310"/>
          <p:cNvSpPr/>
          <p:nvPr/>
        </p:nvSpPr>
        <p:spPr>
          <a:xfrm>
            <a:off x="1363980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6" name="Text 311"/>
          <p:cNvSpPr/>
          <p:nvPr/>
        </p:nvSpPr>
        <p:spPr>
          <a:xfrm>
            <a:off x="1359217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7" name="Text 312"/>
          <p:cNvSpPr/>
          <p:nvPr/>
        </p:nvSpPr>
        <p:spPr>
          <a:xfrm>
            <a:off x="1369695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8" name="Text 313"/>
          <p:cNvSpPr/>
          <p:nvPr/>
        </p:nvSpPr>
        <p:spPr>
          <a:xfrm>
            <a:off x="1372552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19" name="Text 314"/>
          <p:cNvSpPr/>
          <p:nvPr/>
        </p:nvSpPr>
        <p:spPr>
          <a:xfrm>
            <a:off x="1430655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320" name="Text 315"/>
          <p:cNvSpPr/>
          <p:nvPr/>
        </p:nvSpPr>
        <p:spPr>
          <a:xfrm>
            <a:off x="14535150"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321" name="Text 316"/>
          <p:cNvSpPr/>
          <p:nvPr/>
        </p:nvSpPr>
        <p:spPr>
          <a:xfrm>
            <a:off x="1464945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322" name="Text 317"/>
          <p:cNvSpPr/>
          <p:nvPr/>
        </p:nvSpPr>
        <p:spPr>
          <a:xfrm>
            <a:off x="1431607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323" name="Text 318"/>
          <p:cNvSpPr/>
          <p:nvPr/>
        </p:nvSpPr>
        <p:spPr>
          <a:xfrm>
            <a:off x="1438275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324" name="Text 319"/>
          <p:cNvSpPr/>
          <p:nvPr/>
        </p:nvSpPr>
        <p:spPr>
          <a:xfrm>
            <a:off x="1445895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325" name="Text 320"/>
          <p:cNvSpPr/>
          <p:nvPr/>
        </p:nvSpPr>
        <p:spPr>
          <a:xfrm>
            <a:off x="14554200"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326" name="Text 321"/>
          <p:cNvSpPr/>
          <p:nvPr/>
        </p:nvSpPr>
        <p:spPr>
          <a:xfrm>
            <a:off x="1448752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327" name="Text 322"/>
          <p:cNvSpPr/>
          <p:nvPr/>
        </p:nvSpPr>
        <p:spPr>
          <a:xfrm>
            <a:off x="1427797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328" name="Text 323"/>
          <p:cNvSpPr/>
          <p:nvPr/>
        </p:nvSpPr>
        <p:spPr>
          <a:xfrm>
            <a:off x="1433512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329" name="Text 324"/>
          <p:cNvSpPr/>
          <p:nvPr/>
        </p:nvSpPr>
        <p:spPr>
          <a:xfrm>
            <a:off x="1440180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330" name="Text 325"/>
          <p:cNvSpPr/>
          <p:nvPr/>
        </p:nvSpPr>
        <p:spPr>
          <a:xfrm>
            <a:off x="1445895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331" name="Text 326"/>
          <p:cNvSpPr/>
          <p:nvPr/>
        </p:nvSpPr>
        <p:spPr>
          <a:xfrm>
            <a:off x="1449705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332" name="Text 327"/>
          <p:cNvSpPr/>
          <p:nvPr/>
        </p:nvSpPr>
        <p:spPr>
          <a:xfrm>
            <a:off x="1443990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33" name="Text 328"/>
          <p:cNvSpPr/>
          <p:nvPr/>
        </p:nvSpPr>
        <p:spPr>
          <a:xfrm>
            <a:off x="14554200"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334" name="Text 329"/>
          <p:cNvSpPr/>
          <p:nvPr/>
        </p:nvSpPr>
        <p:spPr>
          <a:xfrm>
            <a:off x="1427797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335" name="Text 330"/>
          <p:cNvSpPr/>
          <p:nvPr/>
        </p:nvSpPr>
        <p:spPr>
          <a:xfrm>
            <a:off x="1432560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336" name="Text 331"/>
          <p:cNvSpPr/>
          <p:nvPr/>
        </p:nvSpPr>
        <p:spPr>
          <a:xfrm>
            <a:off x="1437322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337" name="Text 332"/>
          <p:cNvSpPr/>
          <p:nvPr/>
        </p:nvSpPr>
        <p:spPr>
          <a:xfrm>
            <a:off x="1442085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338" name="Text 333"/>
          <p:cNvSpPr/>
          <p:nvPr/>
        </p:nvSpPr>
        <p:spPr>
          <a:xfrm>
            <a:off x="1444942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339" name="Text 334"/>
          <p:cNvSpPr/>
          <p:nvPr/>
        </p:nvSpPr>
        <p:spPr>
          <a:xfrm>
            <a:off x="1444942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0" name="Text 335"/>
          <p:cNvSpPr/>
          <p:nvPr/>
        </p:nvSpPr>
        <p:spPr>
          <a:xfrm>
            <a:off x="1439227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1" name="Text 336"/>
          <p:cNvSpPr/>
          <p:nvPr/>
        </p:nvSpPr>
        <p:spPr>
          <a:xfrm>
            <a:off x="1449705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2" name="Text 337"/>
          <p:cNvSpPr/>
          <p:nvPr/>
        </p:nvSpPr>
        <p:spPr>
          <a:xfrm>
            <a:off x="1453515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43" name="Text 338"/>
          <p:cNvSpPr/>
          <p:nvPr/>
        </p:nvSpPr>
        <p:spPr>
          <a:xfrm>
            <a:off x="1511617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344" name="Text 339"/>
          <p:cNvSpPr/>
          <p:nvPr/>
        </p:nvSpPr>
        <p:spPr>
          <a:xfrm>
            <a:off x="15335250"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345" name="Text 340"/>
          <p:cNvSpPr/>
          <p:nvPr/>
        </p:nvSpPr>
        <p:spPr>
          <a:xfrm>
            <a:off x="1544955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346" name="Text 341"/>
          <p:cNvSpPr/>
          <p:nvPr/>
        </p:nvSpPr>
        <p:spPr>
          <a:xfrm>
            <a:off x="1511617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347" name="Text 342"/>
          <p:cNvSpPr/>
          <p:nvPr/>
        </p:nvSpPr>
        <p:spPr>
          <a:xfrm>
            <a:off x="1518285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348" name="Text 343"/>
          <p:cNvSpPr/>
          <p:nvPr/>
        </p:nvSpPr>
        <p:spPr>
          <a:xfrm>
            <a:off x="1525905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349" name="Text 344"/>
          <p:cNvSpPr/>
          <p:nvPr/>
        </p:nvSpPr>
        <p:spPr>
          <a:xfrm>
            <a:off x="1536382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350" name="Text 345"/>
          <p:cNvSpPr/>
          <p:nvPr/>
        </p:nvSpPr>
        <p:spPr>
          <a:xfrm>
            <a:off x="1528762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351" name="Text 346"/>
          <p:cNvSpPr/>
          <p:nvPr/>
        </p:nvSpPr>
        <p:spPr>
          <a:xfrm>
            <a:off x="1508760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352" name="Text 347"/>
          <p:cNvSpPr/>
          <p:nvPr/>
        </p:nvSpPr>
        <p:spPr>
          <a:xfrm>
            <a:off x="1514475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353" name="Text 348"/>
          <p:cNvSpPr/>
          <p:nvPr/>
        </p:nvSpPr>
        <p:spPr>
          <a:xfrm>
            <a:off x="1520190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354" name="Text 349"/>
          <p:cNvSpPr/>
          <p:nvPr/>
        </p:nvSpPr>
        <p:spPr>
          <a:xfrm>
            <a:off x="1525905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355" name="Text 350"/>
          <p:cNvSpPr/>
          <p:nvPr/>
        </p:nvSpPr>
        <p:spPr>
          <a:xfrm>
            <a:off x="1530667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356" name="Text 351"/>
          <p:cNvSpPr/>
          <p:nvPr/>
        </p:nvSpPr>
        <p:spPr>
          <a:xfrm>
            <a:off x="1524000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57" name="Text 352"/>
          <p:cNvSpPr/>
          <p:nvPr/>
        </p:nvSpPr>
        <p:spPr>
          <a:xfrm>
            <a:off x="1536382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358" name="Text 353"/>
          <p:cNvSpPr/>
          <p:nvPr/>
        </p:nvSpPr>
        <p:spPr>
          <a:xfrm>
            <a:off x="1507807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359" name="Text 354"/>
          <p:cNvSpPr/>
          <p:nvPr/>
        </p:nvSpPr>
        <p:spPr>
          <a:xfrm>
            <a:off x="1512570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360" name="Text 355"/>
          <p:cNvSpPr/>
          <p:nvPr/>
        </p:nvSpPr>
        <p:spPr>
          <a:xfrm>
            <a:off x="1517332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361" name="Text 356"/>
          <p:cNvSpPr/>
          <p:nvPr/>
        </p:nvSpPr>
        <p:spPr>
          <a:xfrm>
            <a:off x="1523047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362" name="Text 357"/>
          <p:cNvSpPr/>
          <p:nvPr/>
        </p:nvSpPr>
        <p:spPr>
          <a:xfrm>
            <a:off x="1525905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363" name="Text 358"/>
          <p:cNvSpPr/>
          <p:nvPr/>
        </p:nvSpPr>
        <p:spPr>
          <a:xfrm>
            <a:off x="1524952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4" name="Text 359"/>
          <p:cNvSpPr/>
          <p:nvPr/>
        </p:nvSpPr>
        <p:spPr>
          <a:xfrm>
            <a:off x="1520190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5" name="Text 360"/>
          <p:cNvSpPr/>
          <p:nvPr/>
        </p:nvSpPr>
        <p:spPr>
          <a:xfrm>
            <a:off x="1530667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6" name="Text 361"/>
          <p:cNvSpPr/>
          <p:nvPr/>
        </p:nvSpPr>
        <p:spPr>
          <a:xfrm>
            <a:off x="1533525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67" name="Text 362"/>
          <p:cNvSpPr/>
          <p:nvPr/>
        </p:nvSpPr>
        <p:spPr>
          <a:xfrm>
            <a:off x="3914775" y="4886325"/>
            <a:ext cx="174221" cy="317394"/>
          </a:xfrm>
          <a:prstGeom prst="rect">
            <a:avLst/>
          </a:prstGeom>
          <a:noFill/>
          <a:ln/>
        </p:spPr>
        <p:txBody>
          <a:bodyPr wrap="square" lIns="0" tIns="0" rIns="0" bIns="0" rtlCol="0" anchor="t"/>
          <a:lstStyle/>
          <a:p>
            <a:pPr algn="l">
              <a:lnSpc>
                <a:spcPts val="2506"/>
              </a:lnSpc>
            </a:pPr>
            <a:r>
              <a:rPr lang="en-US" sz="2506" b="0" i="0" dirty="0">
                <a:solidFill>
                  <a:srgbClr val="FFFFFF"/>
                </a:solidFill>
                <a:latin typeface="Inter Regular" pitchFamily="34" charset="0"/>
                <a:ea typeface="Inter Regular" pitchFamily="34" charset="-122"/>
                <a:cs typeface="Inter Regular" pitchFamily="34" charset="-120"/>
              </a:rPr>
              <a:t>1</a:t>
            </a:r>
            <a:endParaRPr lang="en-US" sz="2506" dirty="0"/>
          </a:p>
        </p:txBody>
      </p:sp>
      <p:sp>
        <p:nvSpPr>
          <p:cNvPr id="368" name="Text 363"/>
          <p:cNvSpPr/>
          <p:nvPr/>
        </p:nvSpPr>
        <p:spPr>
          <a:xfrm>
            <a:off x="461010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2</a:t>
            </a:r>
            <a:endParaRPr lang="en-US" sz="2506" dirty="0"/>
          </a:p>
        </p:txBody>
      </p:sp>
      <p:sp>
        <p:nvSpPr>
          <p:cNvPr id="369" name="Text 364"/>
          <p:cNvSpPr/>
          <p:nvPr/>
        </p:nvSpPr>
        <p:spPr>
          <a:xfrm>
            <a:off x="541020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3</a:t>
            </a:r>
            <a:endParaRPr lang="en-US" sz="2506" dirty="0"/>
          </a:p>
        </p:txBody>
      </p:sp>
      <p:sp>
        <p:nvSpPr>
          <p:cNvPr id="370" name="Text 365"/>
          <p:cNvSpPr/>
          <p:nvPr/>
        </p:nvSpPr>
        <p:spPr>
          <a:xfrm>
            <a:off x="621030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4</a:t>
            </a:r>
            <a:endParaRPr lang="en-US" sz="2506" dirty="0"/>
          </a:p>
        </p:txBody>
      </p:sp>
      <p:sp>
        <p:nvSpPr>
          <p:cNvPr id="371" name="Text 366"/>
          <p:cNvSpPr/>
          <p:nvPr/>
        </p:nvSpPr>
        <p:spPr>
          <a:xfrm>
            <a:off x="701040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5</a:t>
            </a:r>
            <a:endParaRPr lang="en-US" sz="2506" dirty="0"/>
          </a:p>
        </p:txBody>
      </p:sp>
      <p:sp>
        <p:nvSpPr>
          <p:cNvPr id="372" name="Text 367"/>
          <p:cNvSpPr/>
          <p:nvPr/>
        </p:nvSpPr>
        <p:spPr>
          <a:xfrm>
            <a:off x="7820025"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6</a:t>
            </a:r>
            <a:endParaRPr lang="en-US" sz="2506" dirty="0"/>
          </a:p>
        </p:txBody>
      </p:sp>
      <p:sp>
        <p:nvSpPr>
          <p:cNvPr id="373" name="Text 368"/>
          <p:cNvSpPr/>
          <p:nvPr/>
        </p:nvSpPr>
        <p:spPr>
          <a:xfrm>
            <a:off x="8620125"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7</a:t>
            </a:r>
            <a:endParaRPr lang="en-US" sz="2506" dirty="0"/>
          </a:p>
        </p:txBody>
      </p:sp>
      <p:sp>
        <p:nvSpPr>
          <p:cNvPr id="374" name="Text 369"/>
          <p:cNvSpPr/>
          <p:nvPr/>
        </p:nvSpPr>
        <p:spPr>
          <a:xfrm>
            <a:off x="9420225"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8</a:t>
            </a:r>
            <a:endParaRPr lang="en-US" sz="2506" dirty="0"/>
          </a:p>
        </p:txBody>
      </p:sp>
      <p:sp>
        <p:nvSpPr>
          <p:cNvPr id="375" name="Text 370"/>
          <p:cNvSpPr/>
          <p:nvPr/>
        </p:nvSpPr>
        <p:spPr>
          <a:xfrm>
            <a:off x="10220325"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9</a:t>
            </a:r>
            <a:endParaRPr lang="en-US" sz="2506" dirty="0"/>
          </a:p>
        </p:txBody>
      </p:sp>
      <p:sp>
        <p:nvSpPr>
          <p:cNvPr id="376" name="Text 371"/>
          <p:cNvSpPr/>
          <p:nvPr/>
        </p:nvSpPr>
        <p:spPr>
          <a:xfrm>
            <a:off x="1102995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10</a:t>
            </a:r>
            <a:endParaRPr lang="en-US" sz="2506" dirty="0"/>
          </a:p>
        </p:txBody>
      </p:sp>
      <p:sp>
        <p:nvSpPr>
          <p:cNvPr id="377" name="Text 372"/>
          <p:cNvSpPr/>
          <p:nvPr/>
        </p:nvSpPr>
        <p:spPr>
          <a:xfrm>
            <a:off x="1183005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11</a:t>
            </a:r>
            <a:endParaRPr lang="en-US" sz="2506" dirty="0"/>
          </a:p>
        </p:txBody>
      </p:sp>
      <p:sp>
        <p:nvSpPr>
          <p:cNvPr id="378" name="Text 373"/>
          <p:cNvSpPr/>
          <p:nvPr/>
        </p:nvSpPr>
        <p:spPr>
          <a:xfrm>
            <a:off x="1263015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12</a:t>
            </a:r>
            <a:endParaRPr lang="en-US" sz="2506" dirty="0"/>
          </a:p>
        </p:txBody>
      </p:sp>
      <p:sp>
        <p:nvSpPr>
          <p:cNvPr id="379" name="Text 374"/>
          <p:cNvSpPr/>
          <p:nvPr/>
        </p:nvSpPr>
        <p:spPr>
          <a:xfrm>
            <a:off x="1343025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13</a:t>
            </a:r>
            <a:endParaRPr lang="en-US" sz="2506" dirty="0"/>
          </a:p>
        </p:txBody>
      </p:sp>
      <p:sp>
        <p:nvSpPr>
          <p:cNvPr id="380" name="Text 375"/>
          <p:cNvSpPr/>
          <p:nvPr/>
        </p:nvSpPr>
        <p:spPr>
          <a:xfrm>
            <a:off x="14239875"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14</a:t>
            </a:r>
            <a:endParaRPr lang="en-US" sz="2506" dirty="0"/>
          </a:p>
        </p:txBody>
      </p:sp>
      <p:sp>
        <p:nvSpPr>
          <p:cNvPr id="381" name="Text 376"/>
          <p:cNvSpPr/>
          <p:nvPr/>
        </p:nvSpPr>
        <p:spPr>
          <a:xfrm>
            <a:off x="15039975"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15</a:t>
            </a:r>
            <a:endParaRPr lang="en-US" sz="2506" dirty="0"/>
          </a:p>
        </p:txBody>
      </p:sp>
      <p:sp>
        <p:nvSpPr>
          <p:cNvPr id="382" name="Text 377"/>
          <p:cNvSpPr/>
          <p:nvPr/>
        </p:nvSpPr>
        <p:spPr>
          <a:xfrm>
            <a:off x="2828925" y="5789126"/>
            <a:ext cx="540987" cy="253916"/>
          </a:xfrm>
          <a:prstGeom prst="rect">
            <a:avLst/>
          </a:prstGeom>
          <a:noFill/>
          <a:ln/>
        </p:spPr>
        <p:txBody>
          <a:bodyPr wrap="square" lIns="0" tIns="0" rIns="0" bIns="0" rtlCol="0" anchor="t"/>
          <a:lstStyle/>
          <a:p>
            <a:pPr algn="l">
              <a:lnSpc>
                <a:spcPts val="1999"/>
              </a:lnSpc>
            </a:pPr>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3" name="Text 378"/>
          <p:cNvSpPr/>
          <p:nvPr/>
        </p:nvSpPr>
        <p:spPr>
          <a:xfrm>
            <a:off x="2828925" y="6797734"/>
            <a:ext cx="526881" cy="253916"/>
          </a:xfrm>
          <a:prstGeom prst="rect">
            <a:avLst/>
          </a:prstGeom>
        </p:spPr>
        <p:txBody>
          <a:bodyPr wrap="square" lIns="0" tIns="0" rIns="0" bIns="0" rtlCol="0" anchor="t"/>
          <a:lstStyle/>
          <a:p>
            <a:pPr algn="l">
              <a:lnSpc>
                <a:spcPts val="1999"/>
              </a:lnSpc>
            </a:pPr>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84" name="Text 379"/>
          <p:cNvSpPr/>
          <p:nvPr/>
        </p:nvSpPr>
        <p:spPr>
          <a:xfrm>
            <a:off x="2828925" y="7806342"/>
            <a:ext cx="660892" cy="253916"/>
          </a:xfrm>
          <a:prstGeom prst="rect">
            <a:avLst/>
          </a:prstGeom>
        </p:spPr>
        <p:txBody>
          <a:bodyPr wrap="square" lIns="0" tIns="0" rIns="0" bIns="0" rtlCol="0" anchor="t"/>
          <a:lstStyle/>
          <a:p>
            <a:pPr algn="l">
              <a:lnSpc>
                <a:spcPts val="1999"/>
              </a:lnSpc>
            </a:pPr>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5" name="Text 380"/>
          <p:cNvSpPr/>
          <p:nvPr/>
        </p:nvSpPr>
        <p:spPr>
          <a:xfrm>
            <a:off x="2828925" y="8814950"/>
            <a:ext cx="667945" cy="253916"/>
          </a:xfrm>
          <a:prstGeom prst="rect">
            <a:avLst/>
          </a:prstGeom>
        </p:spPr>
        <p:txBody>
          <a:bodyPr wrap="square" lIns="0" tIns="0" rIns="0" bIns="0" rtlCol="0" anchor="t"/>
          <a:lstStyle/>
          <a:p>
            <a:pPr algn="l">
              <a:lnSpc>
                <a:spcPts val="1999"/>
              </a:lnSpc>
            </a:pPr>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952500" y="1323975"/>
            <a:ext cx="9315451" cy="3200893"/>
          </a:xfrm>
          <a:prstGeom prst="rect">
            <a:avLst/>
          </a:prstGeom>
        </p:spPr>
      </p:pic>
      <p:pic>
        <p:nvPicPr>
          <p:cNvPr id="4" name="Image 2" descr="preencoded.png"/>
          <p:cNvPicPr>
            <a:picLocks noChangeAspect="1"/>
          </p:cNvPicPr>
          <p:nvPr/>
        </p:nvPicPr>
        <p:blipFill>
          <a:blip r:embed="rId6"/>
          <a:srcRect/>
          <a:stretch/>
        </p:blipFill>
        <p:spPr>
          <a:xfrm>
            <a:off x="11337103" y="6315075"/>
            <a:ext cx="6149575" cy="2739786"/>
          </a:xfrm>
          <a:prstGeom prst="rect">
            <a:avLst/>
          </a:prstGeom>
        </p:spPr>
      </p:pic>
      <p:sp>
        <p:nvSpPr>
          <p:cNvPr id="5" name="Text 0"/>
          <p:cNvSpPr/>
          <p:nvPr/>
        </p:nvSpPr>
        <p:spPr>
          <a:xfrm>
            <a:off x="11087100" y="2190750"/>
            <a:ext cx="6399578" cy="1428750"/>
          </a:xfrm>
          <a:prstGeom prst="rect">
            <a:avLst/>
          </a:prstGeom>
          <a:noFill/>
          <a:ln/>
        </p:spPr>
        <p:txBody>
          <a:bodyPr wrap="square" lIns="0" tIns="0" rIns="0" bIns="0" rtlCol="0" anchor="t"/>
          <a:lstStyle/>
          <a:p>
            <a:pPr>
              <a:lnSpc>
                <a:spcPts val="3780"/>
              </a:lnSpc>
            </a:pPr>
            <a:r>
              <a:rPr lang="en-US" sz="2700">
                <a:solidFill>
                  <a:srgbClr val="FFFFFF"/>
                </a:solidFill>
                <a:latin typeface="Inter Regular" pitchFamily="34" charset="0"/>
                <a:ea typeface="Inter Regular" pitchFamily="34" charset="-122"/>
                <a:cs typeface="Inter Regular" pitchFamily="34" charset="-120"/>
              </a:rPr>
              <a:t>All Goldsets subsequent by cost can be activated one by one, in ascending order.</a:t>
            </a:r>
            <a:endParaRPr lang="en-US" sz="2700" dirty="0"/>
          </a:p>
        </p:txBody>
      </p:sp>
      <p:sp>
        <p:nvSpPr>
          <p:cNvPr id="6" name="Text 1"/>
          <p:cNvSpPr/>
          <p:nvPr/>
        </p:nvSpPr>
        <p:spPr>
          <a:xfrm>
            <a:off x="933450" y="5391149"/>
            <a:ext cx="9317803" cy="3822123"/>
          </a:xfrm>
          <a:prstGeom prst="rect">
            <a:avLst/>
          </a:prstGeom>
          <a:noFill/>
          <a:ln/>
        </p:spPr>
        <p:txBody>
          <a:bodyPr wrap="square" lIns="0" tIns="0" rIns="0" bIns="0" rtlCol="0" anchor="t"/>
          <a:lstStyle/>
          <a:p>
            <a:pPr>
              <a:lnSpc>
                <a:spcPts val="4050"/>
              </a:lnSpc>
            </a:pPr>
            <a:r>
              <a:rPr lang="en-US" sz="2700">
                <a:solidFill>
                  <a:srgbClr val="FFFFFF"/>
                </a:solidFill>
                <a:latin typeface="Inter Regular" pitchFamily="34" charset="0"/>
                <a:ea typeface="Inter Regular" pitchFamily="34" charset="-122"/>
                <a:cs typeface="Inter Regular" pitchFamily="34" charset="-120"/>
              </a:rPr>
              <a:t>The cost of marketing charges for each purchase of one gold bar is $6 BUSD; of this amount, 16.7% is the company's income, as well as 16.7% is the company's income for each reinvestment and each transition and activation of higher-cost Goldsets, and 83.3% is distributed according to the marketing plan to the participants of the REAL GOLD 2.0 program. </a:t>
            </a:r>
            <a:endParaRPr lang="en-US" sz="2700" dirty="0"/>
          </a:p>
        </p:txBody>
      </p:sp>
      <p:sp>
        <p:nvSpPr>
          <p:cNvPr id="7" name="Text 2"/>
          <p:cNvSpPr/>
          <p:nvPr/>
        </p:nvSpPr>
        <p:spPr>
          <a:xfrm>
            <a:off x="177165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8" name="Text 3"/>
          <p:cNvSpPr/>
          <p:nvPr/>
        </p:nvSpPr>
        <p:spPr>
          <a:xfrm>
            <a:off x="193357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9" name="Text 4"/>
          <p:cNvSpPr/>
          <p:nvPr/>
        </p:nvSpPr>
        <p:spPr>
          <a:xfrm>
            <a:off x="201930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0" name="Text 5"/>
          <p:cNvSpPr/>
          <p:nvPr/>
        </p:nvSpPr>
        <p:spPr>
          <a:xfrm>
            <a:off x="177165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11" name="Text 6"/>
          <p:cNvSpPr/>
          <p:nvPr/>
        </p:nvSpPr>
        <p:spPr>
          <a:xfrm>
            <a:off x="182880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12" name="Text 7"/>
          <p:cNvSpPr/>
          <p:nvPr/>
        </p:nvSpPr>
        <p:spPr>
          <a:xfrm>
            <a:off x="187642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13" name="Text 8"/>
          <p:cNvSpPr/>
          <p:nvPr/>
        </p:nvSpPr>
        <p:spPr>
          <a:xfrm>
            <a:off x="195262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 name="Text 9"/>
          <p:cNvSpPr/>
          <p:nvPr/>
        </p:nvSpPr>
        <p:spPr>
          <a:xfrm>
            <a:off x="189547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5" name="Text 10"/>
          <p:cNvSpPr/>
          <p:nvPr/>
        </p:nvSpPr>
        <p:spPr>
          <a:xfrm>
            <a:off x="175260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6" name="Text 11"/>
          <p:cNvSpPr/>
          <p:nvPr/>
        </p:nvSpPr>
        <p:spPr>
          <a:xfrm>
            <a:off x="179070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7" name="Text 12"/>
          <p:cNvSpPr/>
          <p:nvPr/>
        </p:nvSpPr>
        <p:spPr>
          <a:xfrm>
            <a:off x="182880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8" name="Text 13"/>
          <p:cNvSpPr/>
          <p:nvPr/>
        </p:nvSpPr>
        <p:spPr>
          <a:xfrm>
            <a:off x="186690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9" name="Text 14"/>
          <p:cNvSpPr/>
          <p:nvPr/>
        </p:nvSpPr>
        <p:spPr>
          <a:xfrm>
            <a:off x="191452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0" name="Text 15"/>
          <p:cNvSpPr/>
          <p:nvPr/>
        </p:nvSpPr>
        <p:spPr>
          <a:xfrm>
            <a:off x="186690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 name="Text 16"/>
          <p:cNvSpPr/>
          <p:nvPr/>
        </p:nvSpPr>
        <p:spPr>
          <a:xfrm>
            <a:off x="195262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2" name="Text 17"/>
          <p:cNvSpPr/>
          <p:nvPr/>
        </p:nvSpPr>
        <p:spPr>
          <a:xfrm>
            <a:off x="174307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 name="Text 18"/>
          <p:cNvSpPr/>
          <p:nvPr/>
        </p:nvSpPr>
        <p:spPr>
          <a:xfrm>
            <a:off x="178117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4" name="Text 19"/>
          <p:cNvSpPr/>
          <p:nvPr/>
        </p:nvSpPr>
        <p:spPr>
          <a:xfrm>
            <a:off x="181927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5" name="Text 20"/>
          <p:cNvSpPr/>
          <p:nvPr/>
        </p:nvSpPr>
        <p:spPr>
          <a:xfrm>
            <a:off x="185737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6" name="Text 21"/>
          <p:cNvSpPr/>
          <p:nvPr/>
        </p:nvSpPr>
        <p:spPr>
          <a:xfrm>
            <a:off x="187642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7" name="Text 22"/>
          <p:cNvSpPr/>
          <p:nvPr/>
        </p:nvSpPr>
        <p:spPr>
          <a:xfrm>
            <a:off x="187642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 name="Text 23"/>
          <p:cNvSpPr/>
          <p:nvPr/>
        </p:nvSpPr>
        <p:spPr>
          <a:xfrm>
            <a:off x="183832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 name="Text 24"/>
          <p:cNvSpPr/>
          <p:nvPr/>
        </p:nvSpPr>
        <p:spPr>
          <a:xfrm>
            <a:off x="191452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 name="Text 25"/>
          <p:cNvSpPr/>
          <p:nvPr/>
        </p:nvSpPr>
        <p:spPr>
          <a:xfrm>
            <a:off x="193357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1" name="Text 26"/>
          <p:cNvSpPr/>
          <p:nvPr/>
        </p:nvSpPr>
        <p:spPr>
          <a:xfrm>
            <a:off x="2352675"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32" name="Text 27"/>
          <p:cNvSpPr/>
          <p:nvPr/>
        </p:nvSpPr>
        <p:spPr>
          <a:xfrm>
            <a:off x="252412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33" name="Text 28"/>
          <p:cNvSpPr/>
          <p:nvPr/>
        </p:nvSpPr>
        <p:spPr>
          <a:xfrm>
            <a:off x="2600325"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4" name="Text 29"/>
          <p:cNvSpPr/>
          <p:nvPr/>
        </p:nvSpPr>
        <p:spPr>
          <a:xfrm>
            <a:off x="236220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35" name="Text 30"/>
          <p:cNvSpPr/>
          <p:nvPr/>
        </p:nvSpPr>
        <p:spPr>
          <a:xfrm>
            <a:off x="2409825"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36" name="Text 31"/>
          <p:cNvSpPr/>
          <p:nvPr/>
        </p:nvSpPr>
        <p:spPr>
          <a:xfrm>
            <a:off x="246697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37" name="Text 32"/>
          <p:cNvSpPr/>
          <p:nvPr/>
        </p:nvSpPr>
        <p:spPr>
          <a:xfrm>
            <a:off x="2533650"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8" name="Text 33"/>
          <p:cNvSpPr/>
          <p:nvPr/>
        </p:nvSpPr>
        <p:spPr>
          <a:xfrm>
            <a:off x="248602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9" name="Text 34"/>
          <p:cNvSpPr/>
          <p:nvPr/>
        </p:nvSpPr>
        <p:spPr>
          <a:xfrm>
            <a:off x="233362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40" name="Text 35"/>
          <p:cNvSpPr/>
          <p:nvPr/>
        </p:nvSpPr>
        <p:spPr>
          <a:xfrm>
            <a:off x="238125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41" name="Text 36"/>
          <p:cNvSpPr/>
          <p:nvPr/>
        </p:nvSpPr>
        <p:spPr>
          <a:xfrm>
            <a:off x="240982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42" name="Text 37"/>
          <p:cNvSpPr/>
          <p:nvPr/>
        </p:nvSpPr>
        <p:spPr>
          <a:xfrm>
            <a:off x="245745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43" name="Text 38"/>
          <p:cNvSpPr/>
          <p:nvPr/>
        </p:nvSpPr>
        <p:spPr>
          <a:xfrm>
            <a:off x="249555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44" name="Text 39"/>
          <p:cNvSpPr/>
          <p:nvPr/>
        </p:nvSpPr>
        <p:spPr>
          <a:xfrm>
            <a:off x="244792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5" name="Text 40"/>
          <p:cNvSpPr/>
          <p:nvPr/>
        </p:nvSpPr>
        <p:spPr>
          <a:xfrm>
            <a:off x="2533650"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46" name="Text 41"/>
          <p:cNvSpPr/>
          <p:nvPr/>
        </p:nvSpPr>
        <p:spPr>
          <a:xfrm>
            <a:off x="233362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7" name="Text 42"/>
          <p:cNvSpPr/>
          <p:nvPr/>
        </p:nvSpPr>
        <p:spPr>
          <a:xfrm>
            <a:off x="2362200"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8" name="Text 43"/>
          <p:cNvSpPr/>
          <p:nvPr/>
        </p:nvSpPr>
        <p:spPr>
          <a:xfrm>
            <a:off x="2400300"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9" name="Text 44"/>
          <p:cNvSpPr/>
          <p:nvPr/>
        </p:nvSpPr>
        <p:spPr>
          <a:xfrm>
            <a:off x="2438400"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50" name="Text 45"/>
          <p:cNvSpPr/>
          <p:nvPr/>
        </p:nvSpPr>
        <p:spPr>
          <a:xfrm>
            <a:off x="2457450"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51" name="Text 46"/>
          <p:cNvSpPr/>
          <p:nvPr/>
        </p:nvSpPr>
        <p:spPr>
          <a:xfrm>
            <a:off x="245745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2" name="Text 47"/>
          <p:cNvSpPr/>
          <p:nvPr/>
        </p:nvSpPr>
        <p:spPr>
          <a:xfrm>
            <a:off x="241935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3" name="Text 48"/>
          <p:cNvSpPr/>
          <p:nvPr/>
        </p:nvSpPr>
        <p:spPr>
          <a:xfrm>
            <a:off x="249555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4" name="Text 49"/>
          <p:cNvSpPr/>
          <p:nvPr/>
        </p:nvSpPr>
        <p:spPr>
          <a:xfrm>
            <a:off x="2514600"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55" name="Text 50"/>
          <p:cNvSpPr/>
          <p:nvPr/>
        </p:nvSpPr>
        <p:spPr>
          <a:xfrm>
            <a:off x="2943225"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56" name="Text 51"/>
          <p:cNvSpPr/>
          <p:nvPr/>
        </p:nvSpPr>
        <p:spPr>
          <a:xfrm>
            <a:off x="310515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57" name="Text 52"/>
          <p:cNvSpPr/>
          <p:nvPr/>
        </p:nvSpPr>
        <p:spPr>
          <a:xfrm>
            <a:off x="3190875"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58" name="Text 53"/>
          <p:cNvSpPr/>
          <p:nvPr/>
        </p:nvSpPr>
        <p:spPr>
          <a:xfrm>
            <a:off x="294322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59" name="Text 54"/>
          <p:cNvSpPr/>
          <p:nvPr/>
        </p:nvSpPr>
        <p:spPr>
          <a:xfrm>
            <a:off x="299085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60" name="Text 55"/>
          <p:cNvSpPr/>
          <p:nvPr/>
        </p:nvSpPr>
        <p:spPr>
          <a:xfrm>
            <a:off x="304800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61" name="Text 56"/>
          <p:cNvSpPr/>
          <p:nvPr/>
        </p:nvSpPr>
        <p:spPr>
          <a:xfrm>
            <a:off x="3124200"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62" name="Text 57"/>
          <p:cNvSpPr/>
          <p:nvPr/>
        </p:nvSpPr>
        <p:spPr>
          <a:xfrm>
            <a:off x="3067050"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63" name="Text 58"/>
          <p:cNvSpPr/>
          <p:nvPr/>
        </p:nvSpPr>
        <p:spPr>
          <a:xfrm>
            <a:off x="292417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64" name="Text 59"/>
          <p:cNvSpPr/>
          <p:nvPr/>
        </p:nvSpPr>
        <p:spPr>
          <a:xfrm>
            <a:off x="296227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65" name="Text 60"/>
          <p:cNvSpPr/>
          <p:nvPr/>
        </p:nvSpPr>
        <p:spPr>
          <a:xfrm>
            <a:off x="300037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66" name="Text 61"/>
          <p:cNvSpPr/>
          <p:nvPr/>
        </p:nvSpPr>
        <p:spPr>
          <a:xfrm>
            <a:off x="303847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67" name="Text 62"/>
          <p:cNvSpPr/>
          <p:nvPr/>
        </p:nvSpPr>
        <p:spPr>
          <a:xfrm>
            <a:off x="307657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68" name="Text 63"/>
          <p:cNvSpPr/>
          <p:nvPr/>
        </p:nvSpPr>
        <p:spPr>
          <a:xfrm>
            <a:off x="303847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69" name="Text 64"/>
          <p:cNvSpPr/>
          <p:nvPr/>
        </p:nvSpPr>
        <p:spPr>
          <a:xfrm>
            <a:off x="3124200"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70" name="Text 65"/>
          <p:cNvSpPr/>
          <p:nvPr/>
        </p:nvSpPr>
        <p:spPr>
          <a:xfrm>
            <a:off x="291465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1" name="Text 66"/>
          <p:cNvSpPr/>
          <p:nvPr/>
        </p:nvSpPr>
        <p:spPr>
          <a:xfrm>
            <a:off x="2952750"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2" name="Text 67"/>
          <p:cNvSpPr/>
          <p:nvPr/>
        </p:nvSpPr>
        <p:spPr>
          <a:xfrm>
            <a:off x="2990850"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3" name="Text 68"/>
          <p:cNvSpPr/>
          <p:nvPr/>
        </p:nvSpPr>
        <p:spPr>
          <a:xfrm>
            <a:off x="3028950"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74" name="Text 69"/>
          <p:cNvSpPr/>
          <p:nvPr/>
        </p:nvSpPr>
        <p:spPr>
          <a:xfrm>
            <a:off x="3048000"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75" name="Text 70"/>
          <p:cNvSpPr/>
          <p:nvPr/>
        </p:nvSpPr>
        <p:spPr>
          <a:xfrm>
            <a:off x="303847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6" name="Text 71"/>
          <p:cNvSpPr/>
          <p:nvPr/>
        </p:nvSpPr>
        <p:spPr>
          <a:xfrm>
            <a:off x="300990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77" name="Text 72"/>
          <p:cNvSpPr/>
          <p:nvPr/>
        </p:nvSpPr>
        <p:spPr>
          <a:xfrm>
            <a:off x="307657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78" name="Text 73"/>
          <p:cNvSpPr/>
          <p:nvPr/>
        </p:nvSpPr>
        <p:spPr>
          <a:xfrm>
            <a:off x="3105150"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79" name="Text 74"/>
          <p:cNvSpPr/>
          <p:nvPr/>
        </p:nvSpPr>
        <p:spPr>
          <a:xfrm>
            <a:off x="352425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80" name="Text 75"/>
          <p:cNvSpPr/>
          <p:nvPr/>
        </p:nvSpPr>
        <p:spPr>
          <a:xfrm>
            <a:off x="368617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81" name="Text 76"/>
          <p:cNvSpPr/>
          <p:nvPr/>
        </p:nvSpPr>
        <p:spPr>
          <a:xfrm>
            <a:off x="377190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82" name="Text 77"/>
          <p:cNvSpPr/>
          <p:nvPr/>
        </p:nvSpPr>
        <p:spPr>
          <a:xfrm>
            <a:off x="352425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83" name="Text 78"/>
          <p:cNvSpPr/>
          <p:nvPr/>
        </p:nvSpPr>
        <p:spPr>
          <a:xfrm>
            <a:off x="3571875"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84" name="Text 79"/>
          <p:cNvSpPr/>
          <p:nvPr/>
        </p:nvSpPr>
        <p:spPr>
          <a:xfrm>
            <a:off x="362902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85" name="Text 80"/>
          <p:cNvSpPr/>
          <p:nvPr/>
        </p:nvSpPr>
        <p:spPr>
          <a:xfrm>
            <a:off x="370522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86" name="Text 81"/>
          <p:cNvSpPr/>
          <p:nvPr/>
        </p:nvSpPr>
        <p:spPr>
          <a:xfrm>
            <a:off x="364807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87" name="Text 82"/>
          <p:cNvSpPr/>
          <p:nvPr/>
        </p:nvSpPr>
        <p:spPr>
          <a:xfrm>
            <a:off x="350520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88" name="Text 83"/>
          <p:cNvSpPr/>
          <p:nvPr/>
        </p:nvSpPr>
        <p:spPr>
          <a:xfrm>
            <a:off x="354330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89" name="Text 84"/>
          <p:cNvSpPr/>
          <p:nvPr/>
        </p:nvSpPr>
        <p:spPr>
          <a:xfrm>
            <a:off x="357187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90" name="Text 85"/>
          <p:cNvSpPr/>
          <p:nvPr/>
        </p:nvSpPr>
        <p:spPr>
          <a:xfrm>
            <a:off x="361950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91" name="Text 86"/>
          <p:cNvSpPr/>
          <p:nvPr/>
        </p:nvSpPr>
        <p:spPr>
          <a:xfrm>
            <a:off x="365760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92" name="Text 87"/>
          <p:cNvSpPr/>
          <p:nvPr/>
        </p:nvSpPr>
        <p:spPr>
          <a:xfrm>
            <a:off x="360997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3" name="Text 88"/>
          <p:cNvSpPr/>
          <p:nvPr/>
        </p:nvSpPr>
        <p:spPr>
          <a:xfrm>
            <a:off x="370522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94" name="Text 89"/>
          <p:cNvSpPr/>
          <p:nvPr/>
        </p:nvSpPr>
        <p:spPr>
          <a:xfrm>
            <a:off x="349567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95" name="Text 90"/>
          <p:cNvSpPr/>
          <p:nvPr/>
        </p:nvSpPr>
        <p:spPr>
          <a:xfrm>
            <a:off x="353377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6" name="Text 91"/>
          <p:cNvSpPr/>
          <p:nvPr/>
        </p:nvSpPr>
        <p:spPr>
          <a:xfrm>
            <a:off x="357187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7" name="Text 92"/>
          <p:cNvSpPr/>
          <p:nvPr/>
        </p:nvSpPr>
        <p:spPr>
          <a:xfrm>
            <a:off x="360997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98" name="Text 93"/>
          <p:cNvSpPr/>
          <p:nvPr/>
        </p:nvSpPr>
        <p:spPr>
          <a:xfrm>
            <a:off x="362902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99" name="Text 94"/>
          <p:cNvSpPr/>
          <p:nvPr/>
        </p:nvSpPr>
        <p:spPr>
          <a:xfrm>
            <a:off x="361950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0" name="Text 95"/>
          <p:cNvSpPr/>
          <p:nvPr/>
        </p:nvSpPr>
        <p:spPr>
          <a:xfrm>
            <a:off x="358140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1" name="Text 96"/>
          <p:cNvSpPr/>
          <p:nvPr/>
        </p:nvSpPr>
        <p:spPr>
          <a:xfrm>
            <a:off x="365760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2" name="Text 97"/>
          <p:cNvSpPr/>
          <p:nvPr/>
        </p:nvSpPr>
        <p:spPr>
          <a:xfrm>
            <a:off x="368617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03" name="Text 98"/>
          <p:cNvSpPr/>
          <p:nvPr/>
        </p:nvSpPr>
        <p:spPr>
          <a:xfrm>
            <a:off x="4105275"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104" name="Text 99"/>
          <p:cNvSpPr/>
          <p:nvPr/>
        </p:nvSpPr>
        <p:spPr>
          <a:xfrm>
            <a:off x="426720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105" name="Text 100"/>
          <p:cNvSpPr/>
          <p:nvPr/>
        </p:nvSpPr>
        <p:spPr>
          <a:xfrm>
            <a:off x="4352925"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06" name="Text 101"/>
          <p:cNvSpPr/>
          <p:nvPr/>
        </p:nvSpPr>
        <p:spPr>
          <a:xfrm>
            <a:off x="410527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107" name="Text 102"/>
          <p:cNvSpPr/>
          <p:nvPr/>
        </p:nvSpPr>
        <p:spPr>
          <a:xfrm>
            <a:off x="4162425"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108" name="Text 103"/>
          <p:cNvSpPr/>
          <p:nvPr/>
        </p:nvSpPr>
        <p:spPr>
          <a:xfrm>
            <a:off x="421005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109" name="Text 104"/>
          <p:cNvSpPr/>
          <p:nvPr/>
        </p:nvSpPr>
        <p:spPr>
          <a:xfrm>
            <a:off x="4286250"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0" name="Text 105"/>
          <p:cNvSpPr/>
          <p:nvPr/>
        </p:nvSpPr>
        <p:spPr>
          <a:xfrm>
            <a:off x="423862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11" name="Text 106"/>
          <p:cNvSpPr/>
          <p:nvPr/>
        </p:nvSpPr>
        <p:spPr>
          <a:xfrm>
            <a:off x="408622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12" name="Text 107"/>
          <p:cNvSpPr/>
          <p:nvPr/>
        </p:nvSpPr>
        <p:spPr>
          <a:xfrm>
            <a:off x="412432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13" name="Text 108"/>
          <p:cNvSpPr/>
          <p:nvPr/>
        </p:nvSpPr>
        <p:spPr>
          <a:xfrm>
            <a:off x="416242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14" name="Text 109"/>
          <p:cNvSpPr/>
          <p:nvPr/>
        </p:nvSpPr>
        <p:spPr>
          <a:xfrm>
            <a:off x="420052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15" name="Text 110"/>
          <p:cNvSpPr/>
          <p:nvPr/>
        </p:nvSpPr>
        <p:spPr>
          <a:xfrm>
            <a:off x="424815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16" name="Text 111"/>
          <p:cNvSpPr/>
          <p:nvPr/>
        </p:nvSpPr>
        <p:spPr>
          <a:xfrm>
            <a:off x="420052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17" name="Text 112"/>
          <p:cNvSpPr/>
          <p:nvPr/>
        </p:nvSpPr>
        <p:spPr>
          <a:xfrm>
            <a:off x="4286250"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18" name="Text 113"/>
          <p:cNvSpPr/>
          <p:nvPr/>
        </p:nvSpPr>
        <p:spPr>
          <a:xfrm>
            <a:off x="407670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9" name="Text 114"/>
          <p:cNvSpPr/>
          <p:nvPr/>
        </p:nvSpPr>
        <p:spPr>
          <a:xfrm>
            <a:off x="4114800"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20" name="Text 115"/>
          <p:cNvSpPr/>
          <p:nvPr/>
        </p:nvSpPr>
        <p:spPr>
          <a:xfrm>
            <a:off x="4152900"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1" name="Text 116"/>
          <p:cNvSpPr/>
          <p:nvPr/>
        </p:nvSpPr>
        <p:spPr>
          <a:xfrm>
            <a:off x="4191000"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2" name="Text 117"/>
          <p:cNvSpPr/>
          <p:nvPr/>
        </p:nvSpPr>
        <p:spPr>
          <a:xfrm>
            <a:off x="4210050"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23" name="Text 118"/>
          <p:cNvSpPr/>
          <p:nvPr/>
        </p:nvSpPr>
        <p:spPr>
          <a:xfrm>
            <a:off x="421005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4" name="Text 119"/>
          <p:cNvSpPr/>
          <p:nvPr/>
        </p:nvSpPr>
        <p:spPr>
          <a:xfrm>
            <a:off x="417195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25" name="Text 120"/>
          <p:cNvSpPr/>
          <p:nvPr/>
        </p:nvSpPr>
        <p:spPr>
          <a:xfrm>
            <a:off x="424815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6" name="Text 121"/>
          <p:cNvSpPr/>
          <p:nvPr/>
        </p:nvSpPr>
        <p:spPr>
          <a:xfrm>
            <a:off x="4267200"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27" name="Text 122"/>
          <p:cNvSpPr/>
          <p:nvPr/>
        </p:nvSpPr>
        <p:spPr>
          <a:xfrm>
            <a:off x="468630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128" name="Text 123"/>
          <p:cNvSpPr/>
          <p:nvPr/>
        </p:nvSpPr>
        <p:spPr>
          <a:xfrm>
            <a:off x="485775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129" name="Text 124"/>
          <p:cNvSpPr/>
          <p:nvPr/>
        </p:nvSpPr>
        <p:spPr>
          <a:xfrm>
            <a:off x="493395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30" name="Text 125"/>
          <p:cNvSpPr/>
          <p:nvPr/>
        </p:nvSpPr>
        <p:spPr>
          <a:xfrm>
            <a:off x="469582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131" name="Text 126"/>
          <p:cNvSpPr/>
          <p:nvPr/>
        </p:nvSpPr>
        <p:spPr>
          <a:xfrm>
            <a:off x="474345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132" name="Text 127"/>
          <p:cNvSpPr/>
          <p:nvPr/>
        </p:nvSpPr>
        <p:spPr>
          <a:xfrm>
            <a:off x="480060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133" name="Text 128"/>
          <p:cNvSpPr/>
          <p:nvPr/>
        </p:nvSpPr>
        <p:spPr>
          <a:xfrm>
            <a:off x="486727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4" name="Text 129"/>
          <p:cNvSpPr/>
          <p:nvPr/>
        </p:nvSpPr>
        <p:spPr>
          <a:xfrm>
            <a:off x="4819650"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35" name="Text 130"/>
          <p:cNvSpPr/>
          <p:nvPr/>
        </p:nvSpPr>
        <p:spPr>
          <a:xfrm>
            <a:off x="466725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36" name="Text 131"/>
          <p:cNvSpPr/>
          <p:nvPr/>
        </p:nvSpPr>
        <p:spPr>
          <a:xfrm>
            <a:off x="471487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37" name="Text 132"/>
          <p:cNvSpPr/>
          <p:nvPr/>
        </p:nvSpPr>
        <p:spPr>
          <a:xfrm>
            <a:off x="474345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38" name="Text 133"/>
          <p:cNvSpPr/>
          <p:nvPr/>
        </p:nvSpPr>
        <p:spPr>
          <a:xfrm>
            <a:off x="479107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39" name="Text 134"/>
          <p:cNvSpPr/>
          <p:nvPr/>
        </p:nvSpPr>
        <p:spPr>
          <a:xfrm>
            <a:off x="482917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40" name="Text 135"/>
          <p:cNvSpPr/>
          <p:nvPr/>
        </p:nvSpPr>
        <p:spPr>
          <a:xfrm>
            <a:off x="478155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1" name="Text 136"/>
          <p:cNvSpPr/>
          <p:nvPr/>
        </p:nvSpPr>
        <p:spPr>
          <a:xfrm>
            <a:off x="486727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42" name="Text 137"/>
          <p:cNvSpPr/>
          <p:nvPr/>
        </p:nvSpPr>
        <p:spPr>
          <a:xfrm>
            <a:off x="466725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3" name="Text 138"/>
          <p:cNvSpPr/>
          <p:nvPr/>
        </p:nvSpPr>
        <p:spPr>
          <a:xfrm>
            <a:off x="469582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44" name="Text 139"/>
          <p:cNvSpPr/>
          <p:nvPr/>
        </p:nvSpPr>
        <p:spPr>
          <a:xfrm>
            <a:off x="473392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45" name="Text 140"/>
          <p:cNvSpPr/>
          <p:nvPr/>
        </p:nvSpPr>
        <p:spPr>
          <a:xfrm>
            <a:off x="477202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46" name="Text 141"/>
          <p:cNvSpPr/>
          <p:nvPr/>
        </p:nvSpPr>
        <p:spPr>
          <a:xfrm>
            <a:off x="479107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47" name="Text 142"/>
          <p:cNvSpPr/>
          <p:nvPr/>
        </p:nvSpPr>
        <p:spPr>
          <a:xfrm>
            <a:off x="479107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8" name="Text 143"/>
          <p:cNvSpPr/>
          <p:nvPr/>
        </p:nvSpPr>
        <p:spPr>
          <a:xfrm>
            <a:off x="475297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49" name="Text 144"/>
          <p:cNvSpPr/>
          <p:nvPr/>
        </p:nvSpPr>
        <p:spPr>
          <a:xfrm>
            <a:off x="482917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0" name="Text 145"/>
          <p:cNvSpPr/>
          <p:nvPr/>
        </p:nvSpPr>
        <p:spPr>
          <a:xfrm>
            <a:off x="484822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51" name="Text 146"/>
          <p:cNvSpPr/>
          <p:nvPr/>
        </p:nvSpPr>
        <p:spPr>
          <a:xfrm>
            <a:off x="527685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152" name="Text 147"/>
          <p:cNvSpPr/>
          <p:nvPr/>
        </p:nvSpPr>
        <p:spPr>
          <a:xfrm>
            <a:off x="543877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153" name="Text 148"/>
          <p:cNvSpPr/>
          <p:nvPr/>
        </p:nvSpPr>
        <p:spPr>
          <a:xfrm>
            <a:off x="552450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54" name="Text 149"/>
          <p:cNvSpPr/>
          <p:nvPr/>
        </p:nvSpPr>
        <p:spPr>
          <a:xfrm>
            <a:off x="527685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155" name="Text 150"/>
          <p:cNvSpPr/>
          <p:nvPr/>
        </p:nvSpPr>
        <p:spPr>
          <a:xfrm>
            <a:off x="533400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156" name="Text 151"/>
          <p:cNvSpPr/>
          <p:nvPr/>
        </p:nvSpPr>
        <p:spPr>
          <a:xfrm>
            <a:off x="538162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157" name="Text 152"/>
          <p:cNvSpPr/>
          <p:nvPr/>
        </p:nvSpPr>
        <p:spPr>
          <a:xfrm>
            <a:off x="545782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8" name="Text 153"/>
          <p:cNvSpPr/>
          <p:nvPr/>
        </p:nvSpPr>
        <p:spPr>
          <a:xfrm>
            <a:off x="540067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59" name="Text 154"/>
          <p:cNvSpPr/>
          <p:nvPr/>
        </p:nvSpPr>
        <p:spPr>
          <a:xfrm>
            <a:off x="525780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60" name="Text 155"/>
          <p:cNvSpPr/>
          <p:nvPr/>
        </p:nvSpPr>
        <p:spPr>
          <a:xfrm>
            <a:off x="529590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61" name="Text 156"/>
          <p:cNvSpPr/>
          <p:nvPr/>
        </p:nvSpPr>
        <p:spPr>
          <a:xfrm>
            <a:off x="533400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62" name="Text 157"/>
          <p:cNvSpPr/>
          <p:nvPr/>
        </p:nvSpPr>
        <p:spPr>
          <a:xfrm>
            <a:off x="537210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63" name="Text 158"/>
          <p:cNvSpPr/>
          <p:nvPr/>
        </p:nvSpPr>
        <p:spPr>
          <a:xfrm>
            <a:off x="541020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64" name="Text 159"/>
          <p:cNvSpPr/>
          <p:nvPr/>
        </p:nvSpPr>
        <p:spPr>
          <a:xfrm>
            <a:off x="537210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65" name="Text 160"/>
          <p:cNvSpPr/>
          <p:nvPr/>
        </p:nvSpPr>
        <p:spPr>
          <a:xfrm>
            <a:off x="545782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66" name="Text 161"/>
          <p:cNvSpPr/>
          <p:nvPr/>
        </p:nvSpPr>
        <p:spPr>
          <a:xfrm>
            <a:off x="524827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7" name="Text 162"/>
          <p:cNvSpPr/>
          <p:nvPr/>
        </p:nvSpPr>
        <p:spPr>
          <a:xfrm>
            <a:off x="528637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8" name="Text 163"/>
          <p:cNvSpPr/>
          <p:nvPr/>
        </p:nvSpPr>
        <p:spPr>
          <a:xfrm>
            <a:off x="532447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9" name="Text 164"/>
          <p:cNvSpPr/>
          <p:nvPr/>
        </p:nvSpPr>
        <p:spPr>
          <a:xfrm>
            <a:off x="536257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70" name="Text 165"/>
          <p:cNvSpPr/>
          <p:nvPr/>
        </p:nvSpPr>
        <p:spPr>
          <a:xfrm>
            <a:off x="538162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71" name="Text 166"/>
          <p:cNvSpPr/>
          <p:nvPr/>
        </p:nvSpPr>
        <p:spPr>
          <a:xfrm>
            <a:off x="537210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2" name="Text 167"/>
          <p:cNvSpPr/>
          <p:nvPr/>
        </p:nvSpPr>
        <p:spPr>
          <a:xfrm>
            <a:off x="534352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3" name="Text 168"/>
          <p:cNvSpPr/>
          <p:nvPr/>
        </p:nvSpPr>
        <p:spPr>
          <a:xfrm>
            <a:off x="541020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4" name="Text 169"/>
          <p:cNvSpPr/>
          <p:nvPr/>
        </p:nvSpPr>
        <p:spPr>
          <a:xfrm>
            <a:off x="543877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75" name="Text 170"/>
          <p:cNvSpPr/>
          <p:nvPr/>
        </p:nvSpPr>
        <p:spPr>
          <a:xfrm>
            <a:off x="5857875"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176" name="Text 171"/>
          <p:cNvSpPr/>
          <p:nvPr/>
        </p:nvSpPr>
        <p:spPr>
          <a:xfrm>
            <a:off x="601980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177" name="Text 172"/>
          <p:cNvSpPr/>
          <p:nvPr/>
        </p:nvSpPr>
        <p:spPr>
          <a:xfrm>
            <a:off x="6105525"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78" name="Text 173"/>
          <p:cNvSpPr/>
          <p:nvPr/>
        </p:nvSpPr>
        <p:spPr>
          <a:xfrm>
            <a:off x="585787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179" name="Text 174"/>
          <p:cNvSpPr/>
          <p:nvPr/>
        </p:nvSpPr>
        <p:spPr>
          <a:xfrm>
            <a:off x="590550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180" name="Text 175"/>
          <p:cNvSpPr/>
          <p:nvPr/>
        </p:nvSpPr>
        <p:spPr>
          <a:xfrm>
            <a:off x="596265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181" name="Text 176"/>
          <p:cNvSpPr/>
          <p:nvPr/>
        </p:nvSpPr>
        <p:spPr>
          <a:xfrm>
            <a:off x="6038850"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82" name="Text 177"/>
          <p:cNvSpPr/>
          <p:nvPr/>
        </p:nvSpPr>
        <p:spPr>
          <a:xfrm>
            <a:off x="5981700"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83" name="Text 178"/>
          <p:cNvSpPr/>
          <p:nvPr/>
        </p:nvSpPr>
        <p:spPr>
          <a:xfrm>
            <a:off x="583882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84" name="Text 179"/>
          <p:cNvSpPr/>
          <p:nvPr/>
        </p:nvSpPr>
        <p:spPr>
          <a:xfrm>
            <a:off x="587692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85" name="Text 180"/>
          <p:cNvSpPr/>
          <p:nvPr/>
        </p:nvSpPr>
        <p:spPr>
          <a:xfrm>
            <a:off x="590550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86" name="Text 181"/>
          <p:cNvSpPr/>
          <p:nvPr/>
        </p:nvSpPr>
        <p:spPr>
          <a:xfrm>
            <a:off x="595312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87" name="Text 182"/>
          <p:cNvSpPr/>
          <p:nvPr/>
        </p:nvSpPr>
        <p:spPr>
          <a:xfrm>
            <a:off x="599122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88" name="Text 183"/>
          <p:cNvSpPr/>
          <p:nvPr/>
        </p:nvSpPr>
        <p:spPr>
          <a:xfrm>
            <a:off x="594360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89" name="Text 184"/>
          <p:cNvSpPr/>
          <p:nvPr/>
        </p:nvSpPr>
        <p:spPr>
          <a:xfrm>
            <a:off x="6038850"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90" name="Text 185"/>
          <p:cNvSpPr/>
          <p:nvPr/>
        </p:nvSpPr>
        <p:spPr>
          <a:xfrm>
            <a:off x="582930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1" name="Text 186"/>
          <p:cNvSpPr/>
          <p:nvPr/>
        </p:nvSpPr>
        <p:spPr>
          <a:xfrm>
            <a:off x="5867400"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2" name="Text 187"/>
          <p:cNvSpPr/>
          <p:nvPr/>
        </p:nvSpPr>
        <p:spPr>
          <a:xfrm>
            <a:off x="5905500"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3" name="Text 188"/>
          <p:cNvSpPr/>
          <p:nvPr/>
        </p:nvSpPr>
        <p:spPr>
          <a:xfrm>
            <a:off x="5943600"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94" name="Text 189"/>
          <p:cNvSpPr/>
          <p:nvPr/>
        </p:nvSpPr>
        <p:spPr>
          <a:xfrm>
            <a:off x="5962650"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95" name="Text 190"/>
          <p:cNvSpPr/>
          <p:nvPr/>
        </p:nvSpPr>
        <p:spPr>
          <a:xfrm>
            <a:off x="595312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6" name="Text 191"/>
          <p:cNvSpPr/>
          <p:nvPr/>
        </p:nvSpPr>
        <p:spPr>
          <a:xfrm>
            <a:off x="591502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97" name="Text 192"/>
          <p:cNvSpPr/>
          <p:nvPr/>
        </p:nvSpPr>
        <p:spPr>
          <a:xfrm>
            <a:off x="599122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8" name="Text 193"/>
          <p:cNvSpPr/>
          <p:nvPr/>
        </p:nvSpPr>
        <p:spPr>
          <a:xfrm>
            <a:off x="6019800"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99" name="Text 194"/>
          <p:cNvSpPr/>
          <p:nvPr/>
        </p:nvSpPr>
        <p:spPr>
          <a:xfrm>
            <a:off x="643890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200" name="Text 195"/>
          <p:cNvSpPr/>
          <p:nvPr/>
        </p:nvSpPr>
        <p:spPr>
          <a:xfrm>
            <a:off x="660082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201" name="Text 196"/>
          <p:cNvSpPr/>
          <p:nvPr/>
        </p:nvSpPr>
        <p:spPr>
          <a:xfrm>
            <a:off x="668655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02" name="Text 197"/>
          <p:cNvSpPr/>
          <p:nvPr/>
        </p:nvSpPr>
        <p:spPr>
          <a:xfrm>
            <a:off x="643890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203" name="Text 198"/>
          <p:cNvSpPr/>
          <p:nvPr/>
        </p:nvSpPr>
        <p:spPr>
          <a:xfrm>
            <a:off x="649605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204" name="Text 199"/>
          <p:cNvSpPr/>
          <p:nvPr/>
        </p:nvSpPr>
        <p:spPr>
          <a:xfrm>
            <a:off x="654367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205" name="Text 200"/>
          <p:cNvSpPr/>
          <p:nvPr/>
        </p:nvSpPr>
        <p:spPr>
          <a:xfrm>
            <a:off x="661987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06" name="Text 201"/>
          <p:cNvSpPr/>
          <p:nvPr/>
        </p:nvSpPr>
        <p:spPr>
          <a:xfrm>
            <a:off x="6572250"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07" name="Text 202"/>
          <p:cNvSpPr/>
          <p:nvPr/>
        </p:nvSpPr>
        <p:spPr>
          <a:xfrm>
            <a:off x="641985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08" name="Text 203"/>
          <p:cNvSpPr/>
          <p:nvPr/>
        </p:nvSpPr>
        <p:spPr>
          <a:xfrm>
            <a:off x="645795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09" name="Text 204"/>
          <p:cNvSpPr/>
          <p:nvPr/>
        </p:nvSpPr>
        <p:spPr>
          <a:xfrm>
            <a:off x="649605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10" name="Text 205"/>
          <p:cNvSpPr/>
          <p:nvPr/>
        </p:nvSpPr>
        <p:spPr>
          <a:xfrm>
            <a:off x="653415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11" name="Text 206"/>
          <p:cNvSpPr/>
          <p:nvPr/>
        </p:nvSpPr>
        <p:spPr>
          <a:xfrm>
            <a:off x="658177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12" name="Text 207"/>
          <p:cNvSpPr/>
          <p:nvPr/>
        </p:nvSpPr>
        <p:spPr>
          <a:xfrm>
            <a:off x="653415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3" name="Text 208"/>
          <p:cNvSpPr/>
          <p:nvPr/>
        </p:nvSpPr>
        <p:spPr>
          <a:xfrm>
            <a:off x="661987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14" name="Text 209"/>
          <p:cNvSpPr/>
          <p:nvPr/>
        </p:nvSpPr>
        <p:spPr>
          <a:xfrm>
            <a:off x="641032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15" name="Text 210"/>
          <p:cNvSpPr/>
          <p:nvPr/>
        </p:nvSpPr>
        <p:spPr>
          <a:xfrm>
            <a:off x="644842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6" name="Text 211"/>
          <p:cNvSpPr/>
          <p:nvPr/>
        </p:nvSpPr>
        <p:spPr>
          <a:xfrm>
            <a:off x="648652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7" name="Text 212"/>
          <p:cNvSpPr/>
          <p:nvPr/>
        </p:nvSpPr>
        <p:spPr>
          <a:xfrm>
            <a:off x="652462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18" name="Text 213"/>
          <p:cNvSpPr/>
          <p:nvPr/>
        </p:nvSpPr>
        <p:spPr>
          <a:xfrm>
            <a:off x="654367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19" name="Text 214"/>
          <p:cNvSpPr/>
          <p:nvPr/>
        </p:nvSpPr>
        <p:spPr>
          <a:xfrm>
            <a:off x="654367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0" name="Text 215"/>
          <p:cNvSpPr/>
          <p:nvPr/>
        </p:nvSpPr>
        <p:spPr>
          <a:xfrm>
            <a:off x="650557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1" name="Text 216"/>
          <p:cNvSpPr/>
          <p:nvPr/>
        </p:nvSpPr>
        <p:spPr>
          <a:xfrm>
            <a:off x="658177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2" name="Text 217"/>
          <p:cNvSpPr/>
          <p:nvPr/>
        </p:nvSpPr>
        <p:spPr>
          <a:xfrm>
            <a:off x="660082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23" name="Text 218"/>
          <p:cNvSpPr/>
          <p:nvPr/>
        </p:nvSpPr>
        <p:spPr>
          <a:xfrm>
            <a:off x="702945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224" name="Text 219"/>
          <p:cNvSpPr/>
          <p:nvPr/>
        </p:nvSpPr>
        <p:spPr>
          <a:xfrm>
            <a:off x="719137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225" name="Text 220"/>
          <p:cNvSpPr/>
          <p:nvPr/>
        </p:nvSpPr>
        <p:spPr>
          <a:xfrm>
            <a:off x="7267575"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26" name="Text 221"/>
          <p:cNvSpPr/>
          <p:nvPr/>
        </p:nvSpPr>
        <p:spPr>
          <a:xfrm>
            <a:off x="702945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227" name="Text 222"/>
          <p:cNvSpPr/>
          <p:nvPr/>
        </p:nvSpPr>
        <p:spPr>
          <a:xfrm>
            <a:off x="7077075"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228" name="Text 223"/>
          <p:cNvSpPr/>
          <p:nvPr/>
        </p:nvSpPr>
        <p:spPr>
          <a:xfrm>
            <a:off x="713422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229" name="Text 224"/>
          <p:cNvSpPr/>
          <p:nvPr/>
        </p:nvSpPr>
        <p:spPr>
          <a:xfrm>
            <a:off x="7200900"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30" name="Text 225"/>
          <p:cNvSpPr/>
          <p:nvPr/>
        </p:nvSpPr>
        <p:spPr>
          <a:xfrm>
            <a:off x="715327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31" name="Text 226"/>
          <p:cNvSpPr/>
          <p:nvPr/>
        </p:nvSpPr>
        <p:spPr>
          <a:xfrm>
            <a:off x="700087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32" name="Text 227"/>
          <p:cNvSpPr/>
          <p:nvPr/>
        </p:nvSpPr>
        <p:spPr>
          <a:xfrm>
            <a:off x="704850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33" name="Text 228"/>
          <p:cNvSpPr/>
          <p:nvPr/>
        </p:nvSpPr>
        <p:spPr>
          <a:xfrm>
            <a:off x="707707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34" name="Text 229"/>
          <p:cNvSpPr/>
          <p:nvPr/>
        </p:nvSpPr>
        <p:spPr>
          <a:xfrm>
            <a:off x="712470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35" name="Text 230"/>
          <p:cNvSpPr/>
          <p:nvPr/>
        </p:nvSpPr>
        <p:spPr>
          <a:xfrm>
            <a:off x="716280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36" name="Text 231"/>
          <p:cNvSpPr/>
          <p:nvPr/>
        </p:nvSpPr>
        <p:spPr>
          <a:xfrm>
            <a:off x="711517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37" name="Text 232"/>
          <p:cNvSpPr/>
          <p:nvPr/>
        </p:nvSpPr>
        <p:spPr>
          <a:xfrm>
            <a:off x="7200900"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38" name="Text 233"/>
          <p:cNvSpPr/>
          <p:nvPr/>
        </p:nvSpPr>
        <p:spPr>
          <a:xfrm>
            <a:off x="700087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9" name="Text 234"/>
          <p:cNvSpPr/>
          <p:nvPr/>
        </p:nvSpPr>
        <p:spPr>
          <a:xfrm>
            <a:off x="7029450"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40" name="Text 235"/>
          <p:cNvSpPr/>
          <p:nvPr/>
        </p:nvSpPr>
        <p:spPr>
          <a:xfrm>
            <a:off x="7067550"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1" name="Text 236"/>
          <p:cNvSpPr/>
          <p:nvPr/>
        </p:nvSpPr>
        <p:spPr>
          <a:xfrm>
            <a:off x="7105650"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2" name="Text 237"/>
          <p:cNvSpPr/>
          <p:nvPr/>
        </p:nvSpPr>
        <p:spPr>
          <a:xfrm>
            <a:off x="713422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43" name="Text 238"/>
          <p:cNvSpPr/>
          <p:nvPr/>
        </p:nvSpPr>
        <p:spPr>
          <a:xfrm>
            <a:off x="712470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4" name="Text 239"/>
          <p:cNvSpPr/>
          <p:nvPr/>
        </p:nvSpPr>
        <p:spPr>
          <a:xfrm>
            <a:off x="708660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45" name="Text 240"/>
          <p:cNvSpPr/>
          <p:nvPr/>
        </p:nvSpPr>
        <p:spPr>
          <a:xfrm>
            <a:off x="716280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6" name="Text 241"/>
          <p:cNvSpPr/>
          <p:nvPr/>
        </p:nvSpPr>
        <p:spPr>
          <a:xfrm>
            <a:off x="719137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47" name="Text 242"/>
          <p:cNvSpPr/>
          <p:nvPr/>
        </p:nvSpPr>
        <p:spPr>
          <a:xfrm>
            <a:off x="760095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248" name="Text 243"/>
          <p:cNvSpPr/>
          <p:nvPr/>
        </p:nvSpPr>
        <p:spPr>
          <a:xfrm>
            <a:off x="777240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249" name="Text 244"/>
          <p:cNvSpPr/>
          <p:nvPr/>
        </p:nvSpPr>
        <p:spPr>
          <a:xfrm>
            <a:off x="784860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50" name="Text 245"/>
          <p:cNvSpPr/>
          <p:nvPr/>
        </p:nvSpPr>
        <p:spPr>
          <a:xfrm>
            <a:off x="761047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251" name="Text 246"/>
          <p:cNvSpPr/>
          <p:nvPr/>
        </p:nvSpPr>
        <p:spPr>
          <a:xfrm>
            <a:off x="765810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252" name="Text 247"/>
          <p:cNvSpPr/>
          <p:nvPr/>
        </p:nvSpPr>
        <p:spPr>
          <a:xfrm>
            <a:off x="771525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253" name="Text 248"/>
          <p:cNvSpPr/>
          <p:nvPr/>
        </p:nvSpPr>
        <p:spPr>
          <a:xfrm>
            <a:off x="778192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54" name="Text 249"/>
          <p:cNvSpPr/>
          <p:nvPr/>
        </p:nvSpPr>
        <p:spPr>
          <a:xfrm>
            <a:off x="7734300"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55" name="Text 250"/>
          <p:cNvSpPr/>
          <p:nvPr/>
        </p:nvSpPr>
        <p:spPr>
          <a:xfrm>
            <a:off x="758190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56" name="Text 251"/>
          <p:cNvSpPr/>
          <p:nvPr/>
        </p:nvSpPr>
        <p:spPr>
          <a:xfrm>
            <a:off x="762952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57" name="Text 252"/>
          <p:cNvSpPr/>
          <p:nvPr/>
        </p:nvSpPr>
        <p:spPr>
          <a:xfrm>
            <a:off x="765810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58" name="Text 253"/>
          <p:cNvSpPr/>
          <p:nvPr/>
        </p:nvSpPr>
        <p:spPr>
          <a:xfrm>
            <a:off x="770572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59" name="Text 254"/>
          <p:cNvSpPr/>
          <p:nvPr/>
        </p:nvSpPr>
        <p:spPr>
          <a:xfrm>
            <a:off x="774382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0" name="Text 255"/>
          <p:cNvSpPr/>
          <p:nvPr/>
        </p:nvSpPr>
        <p:spPr>
          <a:xfrm>
            <a:off x="769620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1" name="Text 256"/>
          <p:cNvSpPr/>
          <p:nvPr/>
        </p:nvSpPr>
        <p:spPr>
          <a:xfrm>
            <a:off x="778192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62" name="Text 257"/>
          <p:cNvSpPr/>
          <p:nvPr/>
        </p:nvSpPr>
        <p:spPr>
          <a:xfrm>
            <a:off x="758190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3" name="Text 258"/>
          <p:cNvSpPr/>
          <p:nvPr/>
        </p:nvSpPr>
        <p:spPr>
          <a:xfrm>
            <a:off x="761047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64" name="Text 259"/>
          <p:cNvSpPr/>
          <p:nvPr/>
        </p:nvSpPr>
        <p:spPr>
          <a:xfrm>
            <a:off x="764857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65" name="Text 260"/>
          <p:cNvSpPr/>
          <p:nvPr/>
        </p:nvSpPr>
        <p:spPr>
          <a:xfrm>
            <a:off x="768667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66" name="Text 261"/>
          <p:cNvSpPr/>
          <p:nvPr/>
        </p:nvSpPr>
        <p:spPr>
          <a:xfrm>
            <a:off x="770572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67" name="Text 262"/>
          <p:cNvSpPr/>
          <p:nvPr/>
        </p:nvSpPr>
        <p:spPr>
          <a:xfrm>
            <a:off x="770572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8" name="Text 263"/>
          <p:cNvSpPr/>
          <p:nvPr/>
        </p:nvSpPr>
        <p:spPr>
          <a:xfrm>
            <a:off x="766762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69" name="Text 264"/>
          <p:cNvSpPr/>
          <p:nvPr/>
        </p:nvSpPr>
        <p:spPr>
          <a:xfrm>
            <a:off x="774382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0" name="Text 265"/>
          <p:cNvSpPr/>
          <p:nvPr/>
        </p:nvSpPr>
        <p:spPr>
          <a:xfrm>
            <a:off x="776287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71" name="Text 266"/>
          <p:cNvSpPr/>
          <p:nvPr/>
        </p:nvSpPr>
        <p:spPr>
          <a:xfrm>
            <a:off x="819150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272" name="Text 267"/>
          <p:cNvSpPr/>
          <p:nvPr/>
        </p:nvSpPr>
        <p:spPr>
          <a:xfrm>
            <a:off x="835342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273" name="Text 268"/>
          <p:cNvSpPr/>
          <p:nvPr/>
        </p:nvSpPr>
        <p:spPr>
          <a:xfrm>
            <a:off x="843915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74" name="Text 269"/>
          <p:cNvSpPr/>
          <p:nvPr/>
        </p:nvSpPr>
        <p:spPr>
          <a:xfrm>
            <a:off x="819150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275" name="Text 270"/>
          <p:cNvSpPr/>
          <p:nvPr/>
        </p:nvSpPr>
        <p:spPr>
          <a:xfrm>
            <a:off x="8239125"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276" name="Text 271"/>
          <p:cNvSpPr/>
          <p:nvPr/>
        </p:nvSpPr>
        <p:spPr>
          <a:xfrm>
            <a:off x="829627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277" name="Text 272"/>
          <p:cNvSpPr/>
          <p:nvPr/>
        </p:nvSpPr>
        <p:spPr>
          <a:xfrm>
            <a:off x="837247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78" name="Text 273"/>
          <p:cNvSpPr/>
          <p:nvPr/>
        </p:nvSpPr>
        <p:spPr>
          <a:xfrm>
            <a:off x="831532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79" name="Text 274"/>
          <p:cNvSpPr/>
          <p:nvPr/>
        </p:nvSpPr>
        <p:spPr>
          <a:xfrm>
            <a:off x="817245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80" name="Text 275"/>
          <p:cNvSpPr/>
          <p:nvPr/>
        </p:nvSpPr>
        <p:spPr>
          <a:xfrm>
            <a:off x="821055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81" name="Text 276"/>
          <p:cNvSpPr/>
          <p:nvPr/>
        </p:nvSpPr>
        <p:spPr>
          <a:xfrm>
            <a:off x="823912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82" name="Text 277"/>
          <p:cNvSpPr/>
          <p:nvPr/>
        </p:nvSpPr>
        <p:spPr>
          <a:xfrm>
            <a:off x="828675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83" name="Text 278"/>
          <p:cNvSpPr/>
          <p:nvPr/>
        </p:nvSpPr>
        <p:spPr>
          <a:xfrm>
            <a:off x="832485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84" name="Text 279"/>
          <p:cNvSpPr/>
          <p:nvPr/>
        </p:nvSpPr>
        <p:spPr>
          <a:xfrm>
            <a:off x="827722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5" name="Text 280"/>
          <p:cNvSpPr/>
          <p:nvPr/>
        </p:nvSpPr>
        <p:spPr>
          <a:xfrm>
            <a:off x="837247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86" name="Text 281"/>
          <p:cNvSpPr/>
          <p:nvPr/>
        </p:nvSpPr>
        <p:spPr>
          <a:xfrm>
            <a:off x="816292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7" name="Text 282"/>
          <p:cNvSpPr/>
          <p:nvPr/>
        </p:nvSpPr>
        <p:spPr>
          <a:xfrm>
            <a:off x="820102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8" name="Text 283"/>
          <p:cNvSpPr/>
          <p:nvPr/>
        </p:nvSpPr>
        <p:spPr>
          <a:xfrm>
            <a:off x="823912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9" name="Text 284"/>
          <p:cNvSpPr/>
          <p:nvPr/>
        </p:nvSpPr>
        <p:spPr>
          <a:xfrm>
            <a:off x="827722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90" name="Text 285"/>
          <p:cNvSpPr/>
          <p:nvPr/>
        </p:nvSpPr>
        <p:spPr>
          <a:xfrm>
            <a:off x="829627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91" name="Text 286"/>
          <p:cNvSpPr/>
          <p:nvPr/>
        </p:nvSpPr>
        <p:spPr>
          <a:xfrm>
            <a:off x="828675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2" name="Text 287"/>
          <p:cNvSpPr/>
          <p:nvPr/>
        </p:nvSpPr>
        <p:spPr>
          <a:xfrm>
            <a:off x="824865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3" name="Text 288"/>
          <p:cNvSpPr/>
          <p:nvPr/>
        </p:nvSpPr>
        <p:spPr>
          <a:xfrm>
            <a:off x="832485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4" name="Text 289"/>
          <p:cNvSpPr/>
          <p:nvPr/>
        </p:nvSpPr>
        <p:spPr>
          <a:xfrm>
            <a:off x="835342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95" name="Text 290"/>
          <p:cNvSpPr/>
          <p:nvPr/>
        </p:nvSpPr>
        <p:spPr>
          <a:xfrm>
            <a:off x="8772525"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296" name="Text 291"/>
          <p:cNvSpPr/>
          <p:nvPr/>
        </p:nvSpPr>
        <p:spPr>
          <a:xfrm>
            <a:off x="893445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297" name="Text 292"/>
          <p:cNvSpPr/>
          <p:nvPr/>
        </p:nvSpPr>
        <p:spPr>
          <a:xfrm>
            <a:off x="9020175"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98" name="Text 293"/>
          <p:cNvSpPr/>
          <p:nvPr/>
        </p:nvSpPr>
        <p:spPr>
          <a:xfrm>
            <a:off x="877252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299" name="Text 294"/>
          <p:cNvSpPr/>
          <p:nvPr/>
        </p:nvSpPr>
        <p:spPr>
          <a:xfrm>
            <a:off x="8829675"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300" name="Text 295"/>
          <p:cNvSpPr/>
          <p:nvPr/>
        </p:nvSpPr>
        <p:spPr>
          <a:xfrm>
            <a:off x="887730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301" name="Text 296"/>
          <p:cNvSpPr/>
          <p:nvPr/>
        </p:nvSpPr>
        <p:spPr>
          <a:xfrm>
            <a:off x="8953500"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2" name="Text 297"/>
          <p:cNvSpPr/>
          <p:nvPr/>
        </p:nvSpPr>
        <p:spPr>
          <a:xfrm>
            <a:off x="890587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03" name="Text 298"/>
          <p:cNvSpPr/>
          <p:nvPr/>
        </p:nvSpPr>
        <p:spPr>
          <a:xfrm>
            <a:off x="875347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304" name="Text 299"/>
          <p:cNvSpPr/>
          <p:nvPr/>
        </p:nvSpPr>
        <p:spPr>
          <a:xfrm>
            <a:off x="879157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305" name="Text 300"/>
          <p:cNvSpPr/>
          <p:nvPr/>
        </p:nvSpPr>
        <p:spPr>
          <a:xfrm>
            <a:off x="882967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306" name="Text 301"/>
          <p:cNvSpPr/>
          <p:nvPr/>
        </p:nvSpPr>
        <p:spPr>
          <a:xfrm>
            <a:off x="886777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307" name="Text 302"/>
          <p:cNvSpPr/>
          <p:nvPr/>
        </p:nvSpPr>
        <p:spPr>
          <a:xfrm>
            <a:off x="891540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8" name="Text 303"/>
          <p:cNvSpPr/>
          <p:nvPr/>
        </p:nvSpPr>
        <p:spPr>
          <a:xfrm>
            <a:off x="886777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9" name="Text 304"/>
          <p:cNvSpPr/>
          <p:nvPr/>
        </p:nvSpPr>
        <p:spPr>
          <a:xfrm>
            <a:off x="8953500"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10" name="Text 305"/>
          <p:cNvSpPr/>
          <p:nvPr/>
        </p:nvSpPr>
        <p:spPr>
          <a:xfrm>
            <a:off x="874395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1" name="Text 306"/>
          <p:cNvSpPr/>
          <p:nvPr/>
        </p:nvSpPr>
        <p:spPr>
          <a:xfrm>
            <a:off x="8782050"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2" name="Text 307"/>
          <p:cNvSpPr/>
          <p:nvPr/>
        </p:nvSpPr>
        <p:spPr>
          <a:xfrm>
            <a:off x="8820150"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3" name="Text 308"/>
          <p:cNvSpPr/>
          <p:nvPr/>
        </p:nvSpPr>
        <p:spPr>
          <a:xfrm>
            <a:off x="8858250"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14" name="Text 309"/>
          <p:cNvSpPr/>
          <p:nvPr/>
        </p:nvSpPr>
        <p:spPr>
          <a:xfrm>
            <a:off x="8877300"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15" name="Text 310"/>
          <p:cNvSpPr/>
          <p:nvPr/>
        </p:nvSpPr>
        <p:spPr>
          <a:xfrm>
            <a:off x="887730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6" name="Text 311"/>
          <p:cNvSpPr/>
          <p:nvPr/>
        </p:nvSpPr>
        <p:spPr>
          <a:xfrm>
            <a:off x="883920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7" name="Text 312"/>
          <p:cNvSpPr/>
          <p:nvPr/>
        </p:nvSpPr>
        <p:spPr>
          <a:xfrm>
            <a:off x="891540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8" name="Text 313"/>
          <p:cNvSpPr/>
          <p:nvPr/>
        </p:nvSpPr>
        <p:spPr>
          <a:xfrm>
            <a:off x="8934450"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19" name="Text 314"/>
          <p:cNvSpPr/>
          <p:nvPr/>
        </p:nvSpPr>
        <p:spPr>
          <a:xfrm>
            <a:off x="9363075"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320" name="Text 315"/>
          <p:cNvSpPr/>
          <p:nvPr/>
        </p:nvSpPr>
        <p:spPr>
          <a:xfrm>
            <a:off x="952500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321" name="Text 316"/>
          <p:cNvSpPr/>
          <p:nvPr/>
        </p:nvSpPr>
        <p:spPr>
          <a:xfrm>
            <a:off x="960120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22" name="Text 317"/>
          <p:cNvSpPr/>
          <p:nvPr/>
        </p:nvSpPr>
        <p:spPr>
          <a:xfrm>
            <a:off x="936307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323" name="Text 318"/>
          <p:cNvSpPr/>
          <p:nvPr/>
        </p:nvSpPr>
        <p:spPr>
          <a:xfrm>
            <a:off x="941070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324" name="Text 319"/>
          <p:cNvSpPr/>
          <p:nvPr/>
        </p:nvSpPr>
        <p:spPr>
          <a:xfrm>
            <a:off x="946785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325" name="Text 320"/>
          <p:cNvSpPr/>
          <p:nvPr/>
        </p:nvSpPr>
        <p:spPr>
          <a:xfrm>
            <a:off x="953452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26" name="Text 321"/>
          <p:cNvSpPr/>
          <p:nvPr/>
        </p:nvSpPr>
        <p:spPr>
          <a:xfrm>
            <a:off x="9486900"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27" name="Text 322"/>
          <p:cNvSpPr/>
          <p:nvPr/>
        </p:nvSpPr>
        <p:spPr>
          <a:xfrm>
            <a:off x="934402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328" name="Text 323"/>
          <p:cNvSpPr/>
          <p:nvPr/>
        </p:nvSpPr>
        <p:spPr>
          <a:xfrm>
            <a:off x="938212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329" name="Text 324"/>
          <p:cNvSpPr/>
          <p:nvPr/>
        </p:nvSpPr>
        <p:spPr>
          <a:xfrm>
            <a:off x="941070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330" name="Text 325"/>
          <p:cNvSpPr/>
          <p:nvPr/>
        </p:nvSpPr>
        <p:spPr>
          <a:xfrm>
            <a:off x="945832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331" name="Text 326"/>
          <p:cNvSpPr/>
          <p:nvPr/>
        </p:nvSpPr>
        <p:spPr>
          <a:xfrm>
            <a:off x="949642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2" name="Text 327"/>
          <p:cNvSpPr/>
          <p:nvPr/>
        </p:nvSpPr>
        <p:spPr>
          <a:xfrm>
            <a:off x="944880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3" name="Text 328"/>
          <p:cNvSpPr/>
          <p:nvPr/>
        </p:nvSpPr>
        <p:spPr>
          <a:xfrm>
            <a:off x="953452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34" name="Text 329"/>
          <p:cNvSpPr/>
          <p:nvPr/>
        </p:nvSpPr>
        <p:spPr>
          <a:xfrm>
            <a:off x="933450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35" name="Text 330"/>
          <p:cNvSpPr/>
          <p:nvPr/>
        </p:nvSpPr>
        <p:spPr>
          <a:xfrm>
            <a:off x="936307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6" name="Text 331"/>
          <p:cNvSpPr/>
          <p:nvPr/>
        </p:nvSpPr>
        <p:spPr>
          <a:xfrm>
            <a:off x="940117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7" name="Text 332"/>
          <p:cNvSpPr/>
          <p:nvPr/>
        </p:nvSpPr>
        <p:spPr>
          <a:xfrm>
            <a:off x="943927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38" name="Text 333"/>
          <p:cNvSpPr/>
          <p:nvPr/>
        </p:nvSpPr>
        <p:spPr>
          <a:xfrm>
            <a:off x="9467850"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39" name="Text 334"/>
          <p:cNvSpPr/>
          <p:nvPr/>
        </p:nvSpPr>
        <p:spPr>
          <a:xfrm>
            <a:off x="945832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0" name="Text 335"/>
          <p:cNvSpPr/>
          <p:nvPr/>
        </p:nvSpPr>
        <p:spPr>
          <a:xfrm>
            <a:off x="942022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1" name="Text 336"/>
          <p:cNvSpPr/>
          <p:nvPr/>
        </p:nvSpPr>
        <p:spPr>
          <a:xfrm>
            <a:off x="949642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2" name="Text 337"/>
          <p:cNvSpPr/>
          <p:nvPr/>
        </p:nvSpPr>
        <p:spPr>
          <a:xfrm>
            <a:off x="9525000"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43" name="Text 338"/>
          <p:cNvSpPr/>
          <p:nvPr/>
        </p:nvSpPr>
        <p:spPr>
          <a:xfrm>
            <a:off x="994410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344" name="Text 339"/>
          <p:cNvSpPr/>
          <p:nvPr/>
        </p:nvSpPr>
        <p:spPr>
          <a:xfrm>
            <a:off x="1010602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345" name="Text 340"/>
          <p:cNvSpPr/>
          <p:nvPr/>
        </p:nvSpPr>
        <p:spPr>
          <a:xfrm>
            <a:off x="1019175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46" name="Text 341"/>
          <p:cNvSpPr/>
          <p:nvPr/>
        </p:nvSpPr>
        <p:spPr>
          <a:xfrm>
            <a:off x="994410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347" name="Text 342"/>
          <p:cNvSpPr/>
          <p:nvPr/>
        </p:nvSpPr>
        <p:spPr>
          <a:xfrm>
            <a:off x="1000125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348" name="Text 343"/>
          <p:cNvSpPr/>
          <p:nvPr/>
        </p:nvSpPr>
        <p:spPr>
          <a:xfrm>
            <a:off x="1004887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349" name="Text 344"/>
          <p:cNvSpPr/>
          <p:nvPr/>
        </p:nvSpPr>
        <p:spPr>
          <a:xfrm>
            <a:off x="1012507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50" name="Text 345"/>
          <p:cNvSpPr/>
          <p:nvPr/>
        </p:nvSpPr>
        <p:spPr>
          <a:xfrm>
            <a:off x="1006792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51" name="Text 346"/>
          <p:cNvSpPr/>
          <p:nvPr/>
        </p:nvSpPr>
        <p:spPr>
          <a:xfrm>
            <a:off x="992505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352" name="Text 347"/>
          <p:cNvSpPr/>
          <p:nvPr/>
        </p:nvSpPr>
        <p:spPr>
          <a:xfrm>
            <a:off x="996315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353" name="Text 348"/>
          <p:cNvSpPr/>
          <p:nvPr/>
        </p:nvSpPr>
        <p:spPr>
          <a:xfrm>
            <a:off x="1000125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354" name="Text 349"/>
          <p:cNvSpPr/>
          <p:nvPr/>
        </p:nvSpPr>
        <p:spPr>
          <a:xfrm>
            <a:off x="1003935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355" name="Text 350"/>
          <p:cNvSpPr/>
          <p:nvPr/>
        </p:nvSpPr>
        <p:spPr>
          <a:xfrm>
            <a:off x="1008697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56" name="Text 351"/>
          <p:cNvSpPr/>
          <p:nvPr/>
        </p:nvSpPr>
        <p:spPr>
          <a:xfrm>
            <a:off x="1003935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7" name="Text 352"/>
          <p:cNvSpPr/>
          <p:nvPr/>
        </p:nvSpPr>
        <p:spPr>
          <a:xfrm>
            <a:off x="1012507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58" name="Text 353"/>
          <p:cNvSpPr/>
          <p:nvPr/>
        </p:nvSpPr>
        <p:spPr>
          <a:xfrm>
            <a:off x="991552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9" name="Text 354"/>
          <p:cNvSpPr/>
          <p:nvPr/>
        </p:nvSpPr>
        <p:spPr>
          <a:xfrm>
            <a:off x="995362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60" name="Text 355"/>
          <p:cNvSpPr/>
          <p:nvPr/>
        </p:nvSpPr>
        <p:spPr>
          <a:xfrm>
            <a:off x="999172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1" name="Text 356"/>
          <p:cNvSpPr/>
          <p:nvPr/>
        </p:nvSpPr>
        <p:spPr>
          <a:xfrm>
            <a:off x="1002982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2" name="Text 357"/>
          <p:cNvSpPr/>
          <p:nvPr/>
        </p:nvSpPr>
        <p:spPr>
          <a:xfrm>
            <a:off x="1004887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63" name="Text 358"/>
          <p:cNvSpPr/>
          <p:nvPr/>
        </p:nvSpPr>
        <p:spPr>
          <a:xfrm>
            <a:off x="1004887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4" name="Text 359"/>
          <p:cNvSpPr/>
          <p:nvPr/>
        </p:nvSpPr>
        <p:spPr>
          <a:xfrm>
            <a:off x="1001077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5" name="Text 360"/>
          <p:cNvSpPr/>
          <p:nvPr/>
        </p:nvSpPr>
        <p:spPr>
          <a:xfrm>
            <a:off x="1008697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6" name="Text 361"/>
          <p:cNvSpPr/>
          <p:nvPr/>
        </p:nvSpPr>
        <p:spPr>
          <a:xfrm>
            <a:off x="1010602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67" name="Text 362"/>
          <p:cNvSpPr/>
          <p:nvPr/>
        </p:nvSpPr>
        <p:spPr>
          <a:xfrm>
            <a:off x="1800225" y="1323975"/>
            <a:ext cx="131902" cy="230834"/>
          </a:xfrm>
          <a:prstGeom prst="rect">
            <a:avLst/>
          </a:prstGeom>
          <a:noFill/>
          <a:ln/>
        </p:spPr>
        <p:txBody>
          <a:bodyPr wrap="square" lIns="0" tIns="0" rIns="0" bIns="0" rtlCol="0" anchor="t"/>
          <a:lstStyle/>
          <a:p>
            <a:pPr algn="l">
              <a:lnSpc>
                <a:spcPts val="1823"/>
              </a:lnSpc>
            </a:pPr>
            <a:r>
              <a:rPr lang="en-US" sz="1823" b="0" i="0" dirty="0">
                <a:solidFill>
                  <a:srgbClr val="FFFFFF"/>
                </a:solidFill>
                <a:latin typeface="Inter Regular" pitchFamily="34" charset="0"/>
                <a:ea typeface="Inter Regular" pitchFamily="34" charset="-122"/>
                <a:cs typeface="Inter Regular" pitchFamily="34" charset="-120"/>
              </a:rPr>
              <a:t>1</a:t>
            </a:r>
            <a:endParaRPr lang="en-US" sz="1823" dirty="0"/>
          </a:p>
        </p:txBody>
      </p:sp>
      <p:sp>
        <p:nvSpPr>
          <p:cNvPr id="368" name="Text 363"/>
          <p:cNvSpPr/>
          <p:nvPr/>
        </p:nvSpPr>
        <p:spPr>
          <a:xfrm>
            <a:off x="230505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2</a:t>
            </a:r>
            <a:endParaRPr lang="en-US" sz="1823" dirty="0"/>
          </a:p>
        </p:txBody>
      </p:sp>
      <p:sp>
        <p:nvSpPr>
          <p:cNvPr id="369" name="Text 364"/>
          <p:cNvSpPr/>
          <p:nvPr/>
        </p:nvSpPr>
        <p:spPr>
          <a:xfrm>
            <a:off x="289560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3</a:t>
            </a:r>
            <a:endParaRPr lang="en-US" sz="1823" dirty="0"/>
          </a:p>
        </p:txBody>
      </p:sp>
      <p:sp>
        <p:nvSpPr>
          <p:cNvPr id="370" name="Text 365"/>
          <p:cNvSpPr/>
          <p:nvPr/>
        </p:nvSpPr>
        <p:spPr>
          <a:xfrm>
            <a:off x="347662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4</a:t>
            </a:r>
            <a:endParaRPr lang="en-US" sz="1823" dirty="0"/>
          </a:p>
        </p:txBody>
      </p:sp>
      <p:sp>
        <p:nvSpPr>
          <p:cNvPr id="371" name="Text 366"/>
          <p:cNvSpPr/>
          <p:nvPr/>
        </p:nvSpPr>
        <p:spPr>
          <a:xfrm>
            <a:off x="405765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5</a:t>
            </a:r>
            <a:endParaRPr lang="en-US" sz="1823" dirty="0"/>
          </a:p>
        </p:txBody>
      </p:sp>
      <p:sp>
        <p:nvSpPr>
          <p:cNvPr id="372" name="Text 367"/>
          <p:cNvSpPr/>
          <p:nvPr/>
        </p:nvSpPr>
        <p:spPr>
          <a:xfrm>
            <a:off x="463867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6</a:t>
            </a:r>
            <a:endParaRPr lang="en-US" sz="1823" dirty="0"/>
          </a:p>
        </p:txBody>
      </p:sp>
      <p:sp>
        <p:nvSpPr>
          <p:cNvPr id="373" name="Text 368"/>
          <p:cNvSpPr/>
          <p:nvPr/>
        </p:nvSpPr>
        <p:spPr>
          <a:xfrm>
            <a:off x="522922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7</a:t>
            </a:r>
            <a:endParaRPr lang="en-US" sz="1823" dirty="0"/>
          </a:p>
        </p:txBody>
      </p:sp>
      <p:sp>
        <p:nvSpPr>
          <p:cNvPr id="374" name="Text 369"/>
          <p:cNvSpPr/>
          <p:nvPr/>
        </p:nvSpPr>
        <p:spPr>
          <a:xfrm>
            <a:off x="581025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8</a:t>
            </a:r>
            <a:endParaRPr lang="en-US" sz="1823" dirty="0"/>
          </a:p>
        </p:txBody>
      </p:sp>
      <p:sp>
        <p:nvSpPr>
          <p:cNvPr id="375" name="Text 370"/>
          <p:cNvSpPr/>
          <p:nvPr/>
        </p:nvSpPr>
        <p:spPr>
          <a:xfrm>
            <a:off x="639127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9</a:t>
            </a:r>
            <a:endParaRPr lang="en-US" sz="1823" dirty="0"/>
          </a:p>
        </p:txBody>
      </p:sp>
      <p:sp>
        <p:nvSpPr>
          <p:cNvPr id="376" name="Text 371"/>
          <p:cNvSpPr/>
          <p:nvPr/>
        </p:nvSpPr>
        <p:spPr>
          <a:xfrm>
            <a:off x="697230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10</a:t>
            </a:r>
            <a:endParaRPr lang="en-US" sz="1823" dirty="0"/>
          </a:p>
        </p:txBody>
      </p:sp>
      <p:sp>
        <p:nvSpPr>
          <p:cNvPr id="377" name="Text 372"/>
          <p:cNvSpPr/>
          <p:nvPr/>
        </p:nvSpPr>
        <p:spPr>
          <a:xfrm>
            <a:off x="756285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11</a:t>
            </a:r>
            <a:endParaRPr lang="en-US" sz="1823" dirty="0"/>
          </a:p>
        </p:txBody>
      </p:sp>
      <p:sp>
        <p:nvSpPr>
          <p:cNvPr id="378" name="Text 373"/>
          <p:cNvSpPr/>
          <p:nvPr/>
        </p:nvSpPr>
        <p:spPr>
          <a:xfrm>
            <a:off x="814387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12</a:t>
            </a:r>
            <a:endParaRPr lang="en-US" sz="1823" dirty="0"/>
          </a:p>
        </p:txBody>
      </p:sp>
      <p:sp>
        <p:nvSpPr>
          <p:cNvPr id="379" name="Text 374"/>
          <p:cNvSpPr/>
          <p:nvPr/>
        </p:nvSpPr>
        <p:spPr>
          <a:xfrm>
            <a:off x="872490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13</a:t>
            </a:r>
            <a:endParaRPr lang="en-US" sz="1823" dirty="0"/>
          </a:p>
        </p:txBody>
      </p:sp>
      <p:sp>
        <p:nvSpPr>
          <p:cNvPr id="380" name="Text 375"/>
          <p:cNvSpPr/>
          <p:nvPr/>
        </p:nvSpPr>
        <p:spPr>
          <a:xfrm>
            <a:off x="930592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14</a:t>
            </a:r>
            <a:endParaRPr lang="en-US" sz="1823" dirty="0"/>
          </a:p>
        </p:txBody>
      </p:sp>
      <p:sp>
        <p:nvSpPr>
          <p:cNvPr id="381" name="Text 376"/>
          <p:cNvSpPr/>
          <p:nvPr/>
        </p:nvSpPr>
        <p:spPr>
          <a:xfrm>
            <a:off x="989647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15</a:t>
            </a:r>
            <a:endParaRPr lang="en-US" sz="1823" dirty="0"/>
          </a:p>
        </p:txBody>
      </p:sp>
      <p:sp>
        <p:nvSpPr>
          <p:cNvPr id="382" name="Text 377"/>
          <p:cNvSpPr/>
          <p:nvPr/>
        </p:nvSpPr>
        <p:spPr>
          <a:xfrm>
            <a:off x="1009650" y="1980540"/>
            <a:ext cx="398644" cy="184668"/>
          </a:xfrm>
          <a:prstGeom prst="rect">
            <a:avLst/>
          </a:prstGeom>
          <a:noFill/>
          <a:ln/>
        </p:spPr>
        <p:txBody>
          <a:bodyPr wrap="square" lIns="0" tIns="0" rIns="0" bIns="0" rtlCol="0" anchor="t"/>
          <a:lstStyle/>
          <a:p>
            <a:pPr algn="l">
              <a:lnSpc>
                <a:spcPts val="1454"/>
              </a:lnSpc>
            </a:pPr>
            <a:r>
              <a:rPr lang="en-US" sz="1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3" name="Text 378"/>
          <p:cNvSpPr/>
          <p:nvPr/>
        </p:nvSpPr>
        <p:spPr>
          <a:xfrm>
            <a:off x="1009650" y="2714104"/>
            <a:ext cx="388385" cy="184668"/>
          </a:xfrm>
          <a:prstGeom prst="rect">
            <a:avLst/>
          </a:prstGeom>
        </p:spPr>
        <p:txBody>
          <a:bodyPr wrap="square" lIns="0" tIns="0" rIns="0" bIns="0" rtlCol="0" anchor="t"/>
          <a:lstStyle/>
          <a:p>
            <a:pPr algn="l">
              <a:lnSpc>
                <a:spcPts val="1454"/>
              </a:lnSpc>
            </a:pPr>
            <a:r>
              <a:rPr lang="en-US" sz="1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84" name="Text 379"/>
          <p:cNvSpPr/>
          <p:nvPr/>
        </p:nvSpPr>
        <p:spPr>
          <a:xfrm>
            <a:off x="1009650" y="3447622"/>
            <a:ext cx="485849" cy="184668"/>
          </a:xfrm>
          <a:prstGeom prst="rect">
            <a:avLst/>
          </a:prstGeom>
        </p:spPr>
        <p:txBody>
          <a:bodyPr wrap="square" lIns="0" tIns="0" rIns="0" bIns="0" rtlCol="0" anchor="t"/>
          <a:lstStyle/>
          <a:p>
            <a:pPr algn="l">
              <a:lnSpc>
                <a:spcPts val="1454"/>
              </a:lnSpc>
            </a:pPr>
            <a:r>
              <a:rPr lang="en-US" sz="1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5" name="Text 380"/>
          <p:cNvSpPr/>
          <p:nvPr/>
        </p:nvSpPr>
        <p:spPr>
          <a:xfrm>
            <a:off x="1009650" y="4181168"/>
            <a:ext cx="490978" cy="184668"/>
          </a:xfrm>
          <a:prstGeom prst="rect">
            <a:avLst/>
          </a:prstGeom>
        </p:spPr>
        <p:txBody>
          <a:bodyPr wrap="square" lIns="0" tIns="0" rIns="0" bIns="0" rtlCol="0" anchor="t"/>
          <a:lstStyle/>
          <a:p>
            <a:pPr algn="l">
              <a:lnSpc>
                <a:spcPts val="1454"/>
              </a:lnSpc>
            </a:pPr>
            <a:r>
              <a:rPr lang="en-US" sz="1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386" name="Text 381"/>
          <p:cNvSpPr/>
          <p:nvPr/>
        </p:nvSpPr>
        <p:spPr>
          <a:xfrm>
            <a:off x="13554075" y="7206109"/>
            <a:ext cx="899565" cy="238546"/>
          </a:xfrm>
          <a:prstGeom prst="rect">
            <a:avLst/>
          </a:prstGeom>
          <a:noFill/>
          <a:ln/>
        </p:spPr>
        <p:txBody>
          <a:bodyPr wrap="square" lIns="0" tIns="0" rIns="0" bIns="0" rtlCol="0" anchor="t"/>
          <a:lstStyle/>
          <a:p>
            <a:pPr algn="ctr">
              <a:lnSpc>
                <a:spcPts val="1892"/>
              </a:lnSpc>
            </a:pPr>
            <a:r>
              <a:rPr lang="en-US" sz="1892" b="0" i="0" dirty="0">
                <a:solidFill>
                  <a:srgbClr val="B5841C"/>
                </a:solidFill>
                <a:latin typeface="Inter Semi Bold" pitchFamily="34" charset="0"/>
                <a:ea typeface="Inter Semi Bold" pitchFamily="34" charset="-122"/>
                <a:cs typeface="Inter Semi Bold" pitchFamily="34" charset="-120"/>
              </a:rPr>
              <a:t>6 USDT</a:t>
            </a:r>
            <a:endParaRPr lang="en-US" sz="1892" dirty="0"/>
          </a:p>
        </p:txBody>
      </p:sp>
      <p:sp>
        <p:nvSpPr>
          <p:cNvPr id="387" name="Text 382"/>
          <p:cNvSpPr/>
          <p:nvPr/>
        </p:nvSpPr>
        <p:spPr>
          <a:xfrm>
            <a:off x="16459200" y="7041235"/>
            <a:ext cx="373361" cy="126289"/>
          </a:xfrm>
          <a:prstGeom prst="rect">
            <a:avLst/>
          </a:prstGeom>
          <a:noFill/>
          <a:ln/>
        </p:spPr>
        <p:txBody>
          <a:bodyPr wrap="square" lIns="0" tIns="0" rIns="0" bIns="0" rtlCol="0" anchor="t"/>
          <a:lstStyle/>
          <a:p>
            <a:pPr algn="ctr">
              <a:lnSpc>
                <a:spcPts val="994"/>
              </a:lnSpc>
            </a:pPr>
            <a:r>
              <a:rPr lang="en-US" sz="994" b="0" i="0" dirty="0">
                <a:solidFill>
                  <a:srgbClr val="B5841C"/>
                </a:solidFill>
                <a:latin typeface="Inter Semi Bold" pitchFamily="34" charset="0"/>
                <a:ea typeface="Inter Semi Bold" pitchFamily="34" charset="-122"/>
                <a:cs typeface="Inter Semi Bold" pitchFamily="34" charset="-120"/>
              </a:rPr>
              <a:t>16,7%</a:t>
            </a:r>
            <a:endParaRPr lang="en-US" sz="994" dirty="0"/>
          </a:p>
        </p:txBody>
      </p:sp>
      <p:sp>
        <p:nvSpPr>
          <p:cNvPr id="388" name="Text 383"/>
          <p:cNvSpPr/>
          <p:nvPr/>
        </p:nvSpPr>
        <p:spPr>
          <a:xfrm>
            <a:off x="16440150" y="8121718"/>
            <a:ext cx="404933" cy="126289"/>
          </a:xfrm>
          <a:prstGeom prst="rect">
            <a:avLst/>
          </a:prstGeom>
          <a:noFill/>
          <a:ln/>
        </p:spPr>
        <p:txBody>
          <a:bodyPr wrap="square" lIns="0" tIns="0" rIns="0" bIns="0" rtlCol="0" anchor="t"/>
          <a:lstStyle/>
          <a:p>
            <a:pPr algn="ctr">
              <a:lnSpc>
                <a:spcPts val="994"/>
              </a:lnSpc>
            </a:pPr>
            <a:r>
              <a:rPr lang="en-US" sz="994" b="0" i="0" dirty="0">
                <a:solidFill>
                  <a:srgbClr val="B5841C"/>
                </a:solidFill>
                <a:latin typeface="Inter Semi Bold" pitchFamily="34" charset="0"/>
                <a:ea typeface="Inter Semi Bold" pitchFamily="34" charset="-122"/>
                <a:cs typeface="Inter Semi Bold" pitchFamily="34" charset="-120"/>
              </a:rPr>
              <a:t>83,3%</a:t>
            </a:r>
            <a:endParaRPr lang="en-US" sz="994" dirty="0"/>
          </a:p>
        </p:txBody>
      </p:sp>
      <p:sp>
        <p:nvSpPr>
          <p:cNvPr id="389" name="Text 384"/>
          <p:cNvSpPr/>
          <p:nvPr/>
        </p:nvSpPr>
        <p:spPr>
          <a:xfrm>
            <a:off x="16440150" y="6385713"/>
            <a:ext cx="406595" cy="129182"/>
          </a:xfrm>
          <a:prstGeom prst="rect">
            <a:avLst/>
          </a:prstGeom>
          <a:noFill/>
          <a:ln/>
        </p:spPr>
        <p:txBody>
          <a:bodyPr wrap="square" lIns="0" tIns="0" rIns="0" bIns="0" rtlCol="0" anchor="t"/>
          <a:lstStyle/>
          <a:p>
            <a:pPr algn="ctr">
              <a:lnSpc>
                <a:spcPts val="509"/>
              </a:lnSpc>
            </a:pPr>
            <a:r>
              <a:rPr lang="en-US" sz="509" b="0" i="0" dirty="0">
                <a:solidFill>
                  <a:srgbClr val="000000"/>
                </a:solidFill>
                <a:latin typeface="Inter Black" pitchFamily="34" charset="0"/>
                <a:ea typeface="Inter Black" pitchFamily="34" charset="-122"/>
                <a:cs typeface="Inter Black" pitchFamily="34" charset="-120"/>
              </a:rPr>
              <a:t>OFFICE
REAL GOLD</a:t>
            </a:r>
            <a:endParaRPr lang="en-US" sz="509"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724025" y="2533650"/>
            <a:ext cx="819150" cy="316230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2809875" y="2533650"/>
            <a:ext cx="819150" cy="3162300"/>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3895725" y="2533650"/>
            <a:ext cx="819150" cy="3162300"/>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6067425" y="2533650"/>
            <a:ext cx="819150" cy="3162300"/>
          </a:xfrm>
          <a:prstGeom prst="rect">
            <a:avLst/>
          </a:prstGeom>
        </p:spPr>
      </p:pic>
      <p:pic>
        <p:nvPicPr>
          <p:cNvPr id="7" name="Image 5"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7134225" y="2533650"/>
            <a:ext cx="819150" cy="3162300"/>
          </a:xfrm>
          <a:prstGeom prst="rect">
            <a:avLst/>
          </a:prstGeom>
        </p:spPr>
      </p:pic>
      <p:pic>
        <p:nvPicPr>
          <p:cNvPr id="8" name="Image 6" descr="preencoded.png"/>
          <p:cNvPicPr>
            <a:picLocks noChangeAspect="1"/>
          </p:cNvPicPr>
          <p:nvPr/>
        </p:nvPicPr>
        <p:blipFill>
          <a:blip r:embed="rId12">
            <a:extLst>
              <a:ext uri="{96DAC541-7B7A-43D3-8B79-37D633B846F1}">
                <asvg:svgBlip xmlns="" xmlns:asvg="http://schemas.microsoft.com/office/drawing/2016/SVG/main" r:embed="rId14"/>
              </a:ext>
            </a:extLst>
          </a:blip>
          <a:srcRect/>
          <a:stretch/>
        </p:blipFill>
        <p:spPr>
          <a:xfrm>
            <a:off x="8258175" y="2533650"/>
            <a:ext cx="819150" cy="3162300"/>
          </a:xfrm>
          <a:prstGeom prst="rect">
            <a:avLst/>
          </a:prstGeom>
        </p:spPr>
      </p:pic>
      <p:pic>
        <p:nvPicPr>
          <p:cNvPr id="9" name="Image 7" descr="preencoded.png"/>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9305925" y="2533650"/>
            <a:ext cx="819150" cy="3162300"/>
          </a:xfrm>
          <a:prstGeom prst="rect">
            <a:avLst/>
          </a:prstGeom>
        </p:spPr>
      </p:pic>
      <p:pic>
        <p:nvPicPr>
          <p:cNvPr id="10" name="Image 8" descr="preencoded.png"/>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10382250" y="2533650"/>
            <a:ext cx="819150" cy="3162300"/>
          </a:xfrm>
          <a:prstGeom prst="rect">
            <a:avLst/>
          </a:prstGeom>
        </p:spPr>
      </p:pic>
      <p:pic>
        <p:nvPicPr>
          <p:cNvPr id="11" name="Image 9" descr="preencoded.png"/>
          <p:cNvPicPr>
            <a:picLocks noChangeAspect="1"/>
          </p:cNvPicPr>
          <p:nvPr/>
        </p:nvPicPr>
        <p:blipFill>
          <a:blip r:embed="rId19">
            <a:extLst>
              <a:ext uri="{96DAC541-7B7A-43D3-8B79-37D633B846F1}">
                <asvg:svgBlip xmlns="" xmlns:asvg="http://schemas.microsoft.com/office/drawing/2016/SVG/main" r:embed="rId20"/>
              </a:ext>
            </a:extLst>
          </a:blip>
          <a:srcRect/>
          <a:stretch/>
        </p:blipFill>
        <p:spPr>
          <a:xfrm>
            <a:off x="11477625" y="2533650"/>
            <a:ext cx="819150" cy="3162300"/>
          </a:xfrm>
          <a:prstGeom prst="rect">
            <a:avLst/>
          </a:prstGeom>
        </p:spPr>
      </p:pic>
      <p:pic>
        <p:nvPicPr>
          <p:cNvPr id="12" name="Image 10" descr="preencoded.png"/>
          <p:cNvPicPr>
            <a:picLocks noChangeAspect="1"/>
          </p:cNvPicPr>
          <p:nvPr/>
        </p:nvPicPr>
        <p:blipFill>
          <a:blip r:embed="rId21">
            <a:extLst>
              <a:ext uri="{96DAC541-7B7A-43D3-8B79-37D633B846F1}">
                <asvg:svgBlip xmlns="" xmlns:asvg="http://schemas.microsoft.com/office/drawing/2016/SVG/main" r:embed="rId22"/>
              </a:ext>
            </a:extLst>
          </a:blip>
          <a:srcRect/>
          <a:stretch/>
        </p:blipFill>
        <p:spPr>
          <a:xfrm>
            <a:off x="12525375" y="2533650"/>
            <a:ext cx="819150" cy="3162300"/>
          </a:xfrm>
          <a:prstGeom prst="rect">
            <a:avLst/>
          </a:prstGeom>
        </p:spPr>
      </p:pic>
      <p:pic>
        <p:nvPicPr>
          <p:cNvPr id="13" name="Image 11" descr="preencoded.png"/>
          <p:cNvPicPr>
            <a:picLocks noChangeAspect="1"/>
          </p:cNvPicPr>
          <p:nvPr/>
        </p:nvPicPr>
        <p:blipFill>
          <a:blip r:embed="rId21">
            <a:extLst>
              <a:ext uri="{96DAC541-7B7A-43D3-8B79-37D633B846F1}">
                <asvg:svgBlip xmlns="" xmlns:asvg="http://schemas.microsoft.com/office/drawing/2016/SVG/main" r:embed="rId23"/>
              </a:ext>
            </a:extLst>
          </a:blip>
          <a:srcRect/>
          <a:stretch/>
        </p:blipFill>
        <p:spPr>
          <a:xfrm>
            <a:off x="13592175" y="2533650"/>
            <a:ext cx="819150" cy="3162300"/>
          </a:xfrm>
          <a:prstGeom prst="rect">
            <a:avLst/>
          </a:prstGeom>
        </p:spPr>
      </p:pic>
      <p:pic>
        <p:nvPicPr>
          <p:cNvPr id="14" name="Image 12" descr="preencoded.png"/>
          <p:cNvPicPr>
            <a:picLocks noChangeAspect="1"/>
          </p:cNvPicPr>
          <p:nvPr/>
        </p:nvPicPr>
        <p:blipFill>
          <a:blip r:embed="rId24">
            <a:extLst>
              <a:ext uri="{96DAC541-7B7A-43D3-8B79-37D633B846F1}">
                <asvg:svgBlip xmlns="" xmlns:asvg="http://schemas.microsoft.com/office/drawing/2016/SVG/main" r:embed="rId25"/>
              </a:ext>
            </a:extLst>
          </a:blip>
          <a:srcRect/>
          <a:stretch/>
        </p:blipFill>
        <p:spPr>
          <a:xfrm>
            <a:off x="14725650" y="2533650"/>
            <a:ext cx="819150" cy="3162300"/>
          </a:xfrm>
          <a:prstGeom prst="rect">
            <a:avLst/>
          </a:prstGeom>
        </p:spPr>
      </p:pic>
      <p:pic>
        <p:nvPicPr>
          <p:cNvPr id="15" name="Image 13" descr="preencoded.png"/>
          <p:cNvPicPr>
            <a:picLocks noChangeAspect="1"/>
          </p:cNvPicPr>
          <p:nvPr/>
        </p:nvPicPr>
        <p:blipFill>
          <a:blip r:embed="rId24">
            <a:extLst>
              <a:ext uri="{96DAC541-7B7A-43D3-8B79-37D633B846F1}">
                <asvg:svgBlip xmlns="" xmlns:asvg="http://schemas.microsoft.com/office/drawing/2016/SVG/main" r:embed="rId27"/>
              </a:ext>
            </a:extLst>
          </a:blip>
          <a:srcRect/>
          <a:stretch/>
        </p:blipFill>
        <p:spPr>
          <a:xfrm>
            <a:off x="15811500" y="2533650"/>
            <a:ext cx="819150" cy="3162300"/>
          </a:xfrm>
          <a:prstGeom prst="rect">
            <a:avLst/>
          </a:prstGeom>
        </p:spPr>
      </p:pic>
      <p:pic>
        <p:nvPicPr>
          <p:cNvPr id="16" name="Image 14" descr="preencoded.png"/>
          <p:cNvPicPr>
            <a:picLocks noChangeAspect="1"/>
          </p:cNvPicPr>
          <p:nvPr/>
        </p:nvPicPr>
        <p:blipFill>
          <a:blip r:embed="rId24">
            <a:extLst>
              <a:ext uri="{96DAC541-7B7A-43D3-8B79-37D633B846F1}">
                <asvg:svgBlip xmlns="" xmlns:asvg="http://schemas.microsoft.com/office/drawing/2016/SVG/main" r:embed="rId29"/>
              </a:ext>
            </a:extLst>
          </a:blip>
          <a:srcRect/>
          <a:stretch/>
        </p:blipFill>
        <p:spPr>
          <a:xfrm>
            <a:off x="16897350" y="2533650"/>
            <a:ext cx="819150" cy="3162300"/>
          </a:xfrm>
          <a:prstGeom prst="rect">
            <a:avLst/>
          </a:prstGeom>
        </p:spPr>
      </p:pic>
      <p:pic>
        <p:nvPicPr>
          <p:cNvPr id="17" name="Image 15" descr="preencoded.png"/>
          <p:cNvPicPr>
            <a:picLocks noChangeAspect="1"/>
          </p:cNvPicPr>
          <p:nvPr/>
        </p:nvPicPr>
        <p:blipFill>
          <a:blip r:embed="rId30">
            <a:extLst>
              <a:ext uri="{96DAC541-7B7A-43D3-8B79-37D633B846F1}">
                <asvg:svgBlip xmlns="" xmlns:asvg="http://schemas.microsoft.com/office/drawing/2016/SVG/main" r:embed="rId31"/>
              </a:ext>
            </a:extLst>
          </a:blip>
          <a:srcRect/>
          <a:stretch/>
        </p:blipFill>
        <p:spPr>
          <a:xfrm>
            <a:off x="4972050" y="2533650"/>
            <a:ext cx="819150" cy="3162300"/>
          </a:xfrm>
          <a:prstGeom prst="rect">
            <a:avLst/>
          </a:prstGeom>
        </p:spPr>
      </p:pic>
      <p:pic>
        <p:nvPicPr>
          <p:cNvPr id="18" name="Image 16" descr="preencoded.png"/>
          <p:cNvPicPr>
            <a:picLocks noChangeAspect="1"/>
          </p:cNvPicPr>
          <p:nvPr/>
        </p:nvPicPr>
        <p:blipFill>
          <a:blip r:embed="rId32"/>
          <a:srcRect/>
          <a:stretch/>
        </p:blipFill>
        <p:spPr>
          <a:xfrm>
            <a:off x="1343025" y="2133600"/>
            <a:ext cx="1514475" cy="1362075"/>
          </a:xfrm>
          <a:prstGeom prst="rect">
            <a:avLst/>
          </a:prstGeom>
        </p:spPr>
      </p:pic>
      <p:pic>
        <p:nvPicPr>
          <p:cNvPr id="19" name="Image 17" descr="preencoded.png"/>
          <p:cNvPicPr>
            <a:picLocks noChangeAspect="1"/>
          </p:cNvPicPr>
          <p:nvPr/>
        </p:nvPicPr>
        <p:blipFill>
          <a:blip r:embed="rId33"/>
          <a:srcRect/>
          <a:stretch/>
        </p:blipFill>
        <p:spPr>
          <a:xfrm>
            <a:off x="28575" y="1076325"/>
            <a:ext cx="2095500" cy="1743075"/>
          </a:xfrm>
          <a:prstGeom prst="rect">
            <a:avLst/>
          </a:prstGeom>
        </p:spPr>
      </p:pic>
      <p:pic>
        <p:nvPicPr>
          <p:cNvPr id="20" name="Image 18" descr="preencoded.png"/>
          <p:cNvPicPr>
            <a:picLocks noChangeAspect="1"/>
          </p:cNvPicPr>
          <p:nvPr/>
        </p:nvPicPr>
        <p:blipFill>
          <a:blip r:embed="rId34"/>
          <a:srcRect/>
          <a:stretch/>
        </p:blipFill>
        <p:spPr>
          <a:xfrm>
            <a:off x="2295525" y="2133600"/>
            <a:ext cx="1514475" cy="1362075"/>
          </a:xfrm>
          <a:prstGeom prst="rect">
            <a:avLst/>
          </a:prstGeom>
        </p:spPr>
      </p:pic>
      <p:pic>
        <p:nvPicPr>
          <p:cNvPr id="21" name="Image 19" descr="preencoded.png"/>
          <p:cNvPicPr>
            <a:picLocks noChangeAspect="1"/>
          </p:cNvPicPr>
          <p:nvPr/>
        </p:nvPicPr>
        <p:blipFill>
          <a:blip r:embed="rId35"/>
          <a:srcRect/>
          <a:stretch/>
        </p:blipFill>
        <p:spPr>
          <a:xfrm>
            <a:off x="2324100" y="3048000"/>
            <a:ext cx="1514475" cy="1362075"/>
          </a:xfrm>
          <a:prstGeom prst="rect">
            <a:avLst/>
          </a:prstGeom>
        </p:spPr>
      </p:pic>
      <p:pic>
        <p:nvPicPr>
          <p:cNvPr id="22" name="Image 20" descr="preencoded.png"/>
          <p:cNvPicPr>
            <a:picLocks noChangeAspect="1"/>
          </p:cNvPicPr>
          <p:nvPr/>
        </p:nvPicPr>
        <p:blipFill>
          <a:blip r:embed="rId36"/>
          <a:srcRect/>
          <a:stretch/>
        </p:blipFill>
        <p:spPr>
          <a:xfrm>
            <a:off x="2324100" y="3924300"/>
            <a:ext cx="1514475" cy="1362075"/>
          </a:xfrm>
          <a:prstGeom prst="rect">
            <a:avLst/>
          </a:prstGeom>
        </p:spPr>
      </p:pic>
      <p:pic>
        <p:nvPicPr>
          <p:cNvPr id="23" name="Image 21" descr="preencoded.png"/>
          <p:cNvPicPr>
            <a:picLocks noChangeAspect="1"/>
          </p:cNvPicPr>
          <p:nvPr/>
        </p:nvPicPr>
        <p:blipFill>
          <a:blip r:embed="rId37"/>
          <a:srcRect/>
          <a:stretch/>
        </p:blipFill>
        <p:spPr>
          <a:xfrm>
            <a:off x="2324100" y="4800600"/>
            <a:ext cx="1514475" cy="1362075"/>
          </a:xfrm>
          <a:prstGeom prst="rect">
            <a:avLst/>
          </a:prstGeom>
        </p:spPr>
      </p:pic>
      <p:pic>
        <p:nvPicPr>
          <p:cNvPr id="24" name="Image 22" descr="preencoded.png"/>
          <p:cNvPicPr>
            <a:picLocks noChangeAspect="1"/>
          </p:cNvPicPr>
          <p:nvPr/>
        </p:nvPicPr>
        <p:blipFill>
          <a:blip r:embed="rId38"/>
          <a:srcRect/>
          <a:stretch/>
        </p:blipFill>
        <p:spPr>
          <a:xfrm>
            <a:off x="2600325" y="3048000"/>
            <a:ext cx="1514475" cy="1362075"/>
          </a:xfrm>
          <a:prstGeom prst="rect">
            <a:avLst/>
          </a:prstGeom>
        </p:spPr>
      </p:pic>
      <p:pic>
        <p:nvPicPr>
          <p:cNvPr id="25" name="Image 23" descr="preencoded.png"/>
          <p:cNvPicPr>
            <a:picLocks noChangeAspect="1"/>
          </p:cNvPicPr>
          <p:nvPr/>
        </p:nvPicPr>
        <p:blipFill>
          <a:blip r:embed="rId39"/>
          <a:srcRect/>
          <a:stretch/>
        </p:blipFill>
        <p:spPr>
          <a:xfrm>
            <a:off x="2600325" y="3924300"/>
            <a:ext cx="1514475" cy="1362075"/>
          </a:xfrm>
          <a:prstGeom prst="rect">
            <a:avLst/>
          </a:prstGeom>
        </p:spPr>
      </p:pic>
      <p:pic>
        <p:nvPicPr>
          <p:cNvPr id="26" name="Image 24" descr="preencoded.png"/>
          <p:cNvPicPr>
            <a:picLocks noChangeAspect="1"/>
          </p:cNvPicPr>
          <p:nvPr/>
        </p:nvPicPr>
        <p:blipFill>
          <a:blip r:embed="rId40"/>
          <a:srcRect/>
          <a:stretch/>
        </p:blipFill>
        <p:spPr>
          <a:xfrm>
            <a:off x="2600325" y="4800600"/>
            <a:ext cx="1514475" cy="1362075"/>
          </a:xfrm>
          <a:prstGeom prst="rect">
            <a:avLst/>
          </a:prstGeom>
        </p:spPr>
      </p:pic>
      <p:pic>
        <p:nvPicPr>
          <p:cNvPr id="27" name="Image 25" descr="preencoded.png"/>
          <p:cNvPicPr>
            <a:picLocks noChangeAspect="1"/>
          </p:cNvPicPr>
          <p:nvPr/>
        </p:nvPicPr>
        <p:blipFill>
          <a:blip r:embed="rId41"/>
          <a:srcRect/>
          <a:stretch/>
        </p:blipFill>
        <p:spPr>
          <a:xfrm>
            <a:off x="2600325" y="2133600"/>
            <a:ext cx="1514475" cy="1362075"/>
          </a:xfrm>
          <a:prstGeom prst="rect">
            <a:avLst/>
          </a:prstGeom>
        </p:spPr>
      </p:pic>
      <p:pic>
        <p:nvPicPr>
          <p:cNvPr id="28" name="Image 26" descr="preencoded.png"/>
          <p:cNvPicPr>
            <a:picLocks noChangeAspect="1"/>
          </p:cNvPicPr>
          <p:nvPr/>
        </p:nvPicPr>
        <p:blipFill>
          <a:blip r:embed="rId42"/>
          <a:srcRect/>
          <a:stretch/>
        </p:blipFill>
        <p:spPr>
          <a:xfrm>
            <a:off x="3352800" y="2133600"/>
            <a:ext cx="1514475" cy="1362075"/>
          </a:xfrm>
          <a:prstGeom prst="rect">
            <a:avLst/>
          </a:prstGeom>
        </p:spPr>
      </p:pic>
      <p:pic>
        <p:nvPicPr>
          <p:cNvPr id="29" name="Image 27" descr="preencoded.png"/>
          <p:cNvPicPr>
            <a:picLocks noChangeAspect="1"/>
          </p:cNvPicPr>
          <p:nvPr/>
        </p:nvPicPr>
        <p:blipFill>
          <a:blip r:embed="rId43"/>
          <a:srcRect/>
          <a:stretch/>
        </p:blipFill>
        <p:spPr>
          <a:xfrm>
            <a:off x="3476625" y="2133600"/>
            <a:ext cx="1514475" cy="1362075"/>
          </a:xfrm>
          <a:prstGeom prst="rect">
            <a:avLst/>
          </a:prstGeom>
        </p:spPr>
      </p:pic>
      <p:pic>
        <p:nvPicPr>
          <p:cNvPr id="30" name="Image 28" descr="preencoded.png"/>
          <p:cNvPicPr>
            <a:picLocks noChangeAspect="1"/>
          </p:cNvPicPr>
          <p:nvPr/>
        </p:nvPicPr>
        <p:blipFill>
          <a:blip r:embed="rId44"/>
          <a:srcRect/>
          <a:stretch/>
        </p:blipFill>
        <p:spPr>
          <a:xfrm>
            <a:off x="3648075" y="2133600"/>
            <a:ext cx="1514475" cy="1362075"/>
          </a:xfrm>
          <a:prstGeom prst="rect">
            <a:avLst/>
          </a:prstGeom>
        </p:spPr>
      </p:pic>
      <p:pic>
        <p:nvPicPr>
          <p:cNvPr id="31" name="Image 29" descr="preencoded.png"/>
          <p:cNvPicPr>
            <a:picLocks noChangeAspect="1"/>
          </p:cNvPicPr>
          <p:nvPr/>
        </p:nvPicPr>
        <p:blipFill>
          <a:blip r:embed="rId45"/>
          <a:srcRect/>
          <a:stretch/>
        </p:blipFill>
        <p:spPr>
          <a:xfrm>
            <a:off x="3800475" y="2133600"/>
            <a:ext cx="1514475" cy="1362075"/>
          </a:xfrm>
          <a:prstGeom prst="rect">
            <a:avLst/>
          </a:prstGeom>
        </p:spPr>
      </p:pic>
      <p:pic>
        <p:nvPicPr>
          <p:cNvPr id="32" name="Image 30" descr="preencoded.png"/>
          <p:cNvPicPr>
            <a:picLocks noChangeAspect="1"/>
          </p:cNvPicPr>
          <p:nvPr/>
        </p:nvPicPr>
        <p:blipFill>
          <a:blip r:embed="rId46"/>
          <a:srcRect/>
          <a:stretch/>
        </p:blipFill>
        <p:spPr>
          <a:xfrm>
            <a:off x="4410075" y="1981200"/>
            <a:ext cx="1962150" cy="1714500"/>
          </a:xfrm>
          <a:prstGeom prst="rect">
            <a:avLst/>
          </a:prstGeom>
        </p:spPr>
      </p:pic>
      <p:pic>
        <p:nvPicPr>
          <p:cNvPr id="33" name="Image 31" descr="preencoded.png"/>
          <p:cNvPicPr>
            <a:picLocks noChangeAspect="1"/>
          </p:cNvPicPr>
          <p:nvPr/>
        </p:nvPicPr>
        <p:blipFill>
          <a:blip r:embed="rId47"/>
          <a:srcRect/>
          <a:stretch/>
        </p:blipFill>
        <p:spPr>
          <a:xfrm>
            <a:off x="4410075" y="2857500"/>
            <a:ext cx="1962150" cy="1714500"/>
          </a:xfrm>
          <a:prstGeom prst="rect">
            <a:avLst/>
          </a:prstGeom>
        </p:spPr>
      </p:pic>
      <p:pic>
        <p:nvPicPr>
          <p:cNvPr id="34" name="Image 32" descr="preencoded.png"/>
          <p:cNvPicPr>
            <a:picLocks noChangeAspect="1"/>
          </p:cNvPicPr>
          <p:nvPr/>
        </p:nvPicPr>
        <p:blipFill>
          <a:blip r:embed="rId48"/>
          <a:srcRect/>
          <a:stretch/>
        </p:blipFill>
        <p:spPr>
          <a:xfrm>
            <a:off x="4410075" y="3752850"/>
            <a:ext cx="1962150" cy="1714500"/>
          </a:xfrm>
          <a:prstGeom prst="rect">
            <a:avLst/>
          </a:prstGeom>
        </p:spPr>
      </p:pic>
      <p:pic>
        <p:nvPicPr>
          <p:cNvPr id="35" name="Image 33" descr="preencoded.png"/>
          <p:cNvPicPr>
            <a:picLocks noChangeAspect="1"/>
          </p:cNvPicPr>
          <p:nvPr/>
        </p:nvPicPr>
        <p:blipFill>
          <a:blip r:embed="rId49"/>
          <a:srcRect/>
          <a:stretch/>
        </p:blipFill>
        <p:spPr>
          <a:xfrm>
            <a:off x="4410075" y="4648200"/>
            <a:ext cx="1962150" cy="1714500"/>
          </a:xfrm>
          <a:prstGeom prst="rect">
            <a:avLst/>
          </a:prstGeom>
        </p:spPr>
      </p:pic>
      <p:pic>
        <p:nvPicPr>
          <p:cNvPr id="36" name="Image 34" descr="preencoded.png"/>
          <p:cNvPicPr>
            <a:picLocks noChangeAspect="1"/>
          </p:cNvPicPr>
          <p:nvPr/>
        </p:nvPicPr>
        <p:blipFill>
          <a:blip r:embed="rId50"/>
          <a:srcRect/>
          <a:stretch/>
        </p:blipFill>
        <p:spPr>
          <a:xfrm>
            <a:off x="3352800" y="3028950"/>
            <a:ext cx="1962150" cy="1362075"/>
          </a:xfrm>
          <a:prstGeom prst="rect">
            <a:avLst/>
          </a:prstGeom>
        </p:spPr>
      </p:pic>
      <p:pic>
        <p:nvPicPr>
          <p:cNvPr id="37" name="Image 35" descr="preencoded.png"/>
          <p:cNvPicPr>
            <a:picLocks noChangeAspect="1"/>
          </p:cNvPicPr>
          <p:nvPr/>
        </p:nvPicPr>
        <p:blipFill>
          <a:blip r:embed="rId51"/>
          <a:srcRect/>
          <a:stretch/>
        </p:blipFill>
        <p:spPr>
          <a:xfrm>
            <a:off x="3352800" y="3924300"/>
            <a:ext cx="1962150" cy="1362075"/>
          </a:xfrm>
          <a:prstGeom prst="rect">
            <a:avLst/>
          </a:prstGeom>
        </p:spPr>
      </p:pic>
      <p:pic>
        <p:nvPicPr>
          <p:cNvPr id="38" name="Image 36" descr="preencoded.png"/>
          <p:cNvPicPr>
            <a:picLocks noChangeAspect="1"/>
          </p:cNvPicPr>
          <p:nvPr/>
        </p:nvPicPr>
        <p:blipFill>
          <a:blip r:embed="rId52"/>
          <a:srcRect/>
          <a:stretch/>
        </p:blipFill>
        <p:spPr>
          <a:xfrm>
            <a:off x="3352800" y="4791075"/>
            <a:ext cx="1962150" cy="1362075"/>
          </a:xfrm>
          <a:prstGeom prst="rect">
            <a:avLst/>
          </a:prstGeom>
        </p:spPr>
      </p:pic>
      <p:pic>
        <p:nvPicPr>
          <p:cNvPr id="39" name="Image 37" descr="preencoded.png"/>
          <p:cNvPicPr>
            <a:picLocks noChangeAspect="1"/>
          </p:cNvPicPr>
          <p:nvPr/>
        </p:nvPicPr>
        <p:blipFill>
          <a:blip r:embed="rId53"/>
          <a:srcRect/>
          <a:stretch/>
        </p:blipFill>
        <p:spPr>
          <a:xfrm>
            <a:off x="1343025" y="3028950"/>
            <a:ext cx="1514475" cy="1362075"/>
          </a:xfrm>
          <a:prstGeom prst="rect">
            <a:avLst/>
          </a:prstGeom>
        </p:spPr>
      </p:pic>
      <p:pic>
        <p:nvPicPr>
          <p:cNvPr id="40" name="Image 38" descr="preencoded.png"/>
          <p:cNvPicPr>
            <a:picLocks noChangeAspect="1"/>
          </p:cNvPicPr>
          <p:nvPr/>
        </p:nvPicPr>
        <p:blipFill>
          <a:blip r:embed="rId54"/>
          <a:srcRect/>
          <a:stretch/>
        </p:blipFill>
        <p:spPr>
          <a:xfrm>
            <a:off x="1343025" y="3924300"/>
            <a:ext cx="1514475" cy="1362075"/>
          </a:xfrm>
          <a:prstGeom prst="rect">
            <a:avLst/>
          </a:prstGeom>
        </p:spPr>
      </p:pic>
      <p:pic>
        <p:nvPicPr>
          <p:cNvPr id="41" name="Image 39" descr="preencoded.png"/>
          <p:cNvPicPr>
            <a:picLocks noChangeAspect="1"/>
          </p:cNvPicPr>
          <p:nvPr/>
        </p:nvPicPr>
        <p:blipFill>
          <a:blip r:embed="rId55"/>
          <a:srcRect/>
          <a:stretch/>
        </p:blipFill>
        <p:spPr>
          <a:xfrm>
            <a:off x="1343025" y="4819650"/>
            <a:ext cx="1514475" cy="1362075"/>
          </a:xfrm>
          <a:prstGeom prst="rect">
            <a:avLst/>
          </a:prstGeom>
        </p:spPr>
      </p:pic>
      <p:sp>
        <p:nvSpPr>
          <p:cNvPr id="42" name="Text 0"/>
          <p:cNvSpPr/>
          <p:nvPr/>
        </p:nvSpPr>
        <p:spPr>
          <a:xfrm>
            <a:off x="809625" y="6705599"/>
            <a:ext cx="16221075" cy="3214255"/>
          </a:xfrm>
          <a:prstGeom prst="rect">
            <a:avLst/>
          </a:prstGeom>
          <a:noFill/>
          <a:ln/>
        </p:spPr>
        <p:txBody>
          <a:bodyPr wrap="square" lIns="0" tIns="0" rIns="0" bIns="0" rtlCol="0" anchor="t"/>
          <a:lstStyle/>
          <a:p>
            <a:pPr>
              <a:lnSpc>
                <a:spcPts val="4050"/>
              </a:lnSpc>
              <a:spcAft>
                <a:spcPts val="1500"/>
              </a:spcAft>
            </a:pPr>
            <a:r>
              <a:rPr lang="en-US" sz="2700">
                <a:solidFill>
                  <a:srgbClr val="FFFFFF"/>
                </a:solidFill>
                <a:latin typeface="Inter Regular" pitchFamily="34" charset="0"/>
                <a:ea typeface="Inter Regular" pitchFamily="34" charset="-122"/>
                <a:cs typeface="Inter Regular" pitchFamily="34" charset="-120"/>
              </a:rPr>
              <a:t>Each type of Goldsets has fifteen cost levels. The cost of activating each next level, as well as income on Goldsets, is twice as much as the previous set. Goldsets of all types of GS5, GS7, GS15, GS31 being the first by cost are always activated together and cannot be accessed separately.</a:t>
            </a:r>
          </a:p>
          <a:p>
            <a:pPr>
              <a:lnSpc>
                <a:spcPts val="4050"/>
              </a:lnSpc>
              <a:spcAft>
                <a:spcPts val="1500"/>
              </a:spcAft>
            </a:pPr>
            <a:r>
              <a:rPr lang="en-US" sz="2700">
                <a:solidFill>
                  <a:srgbClr val="FFFFFF"/>
                </a:solidFill>
                <a:latin typeface="Inter Regular" pitchFamily="34" charset="0"/>
                <a:ea typeface="Inter Regular" pitchFamily="34" charset="-122"/>
                <a:cs typeface="Inter Regular" pitchFamily="34" charset="-120"/>
              </a:rPr>
              <a:t>For the first activation of each subsequent Goldset, the cost increases 2 times exactly compared to the previous one. The first set is one bar, the second is 2 bars, the third is 4 bars, the fourth is 8 bars, and so on.</a:t>
            </a:r>
          </a:p>
        </p:txBody>
      </p:sp>
      <p:sp>
        <p:nvSpPr>
          <p:cNvPr id="43" name="Text 1"/>
          <p:cNvSpPr/>
          <p:nvPr/>
        </p:nvSpPr>
        <p:spPr>
          <a:xfrm>
            <a:off x="2061882" y="1790700"/>
            <a:ext cx="228600" cy="428625"/>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1</a:t>
            </a:r>
          </a:p>
        </p:txBody>
      </p:sp>
      <p:sp>
        <p:nvSpPr>
          <p:cNvPr id="44" name="Text 2"/>
          <p:cNvSpPr/>
          <p:nvPr/>
        </p:nvSpPr>
        <p:spPr>
          <a:xfrm>
            <a:off x="3146141" y="1790700"/>
            <a:ext cx="6381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2</a:t>
            </a:r>
          </a:p>
        </p:txBody>
      </p:sp>
      <p:sp>
        <p:nvSpPr>
          <p:cNvPr id="45" name="Text 3"/>
          <p:cNvSpPr/>
          <p:nvPr/>
        </p:nvSpPr>
        <p:spPr>
          <a:xfrm>
            <a:off x="4231991" y="1790700"/>
            <a:ext cx="6381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4</a:t>
            </a:r>
          </a:p>
        </p:txBody>
      </p:sp>
      <p:sp>
        <p:nvSpPr>
          <p:cNvPr id="46" name="Text 4"/>
          <p:cNvSpPr/>
          <p:nvPr/>
        </p:nvSpPr>
        <p:spPr>
          <a:xfrm>
            <a:off x="5336890" y="1790700"/>
            <a:ext cx="6381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8</a:t>
            </a:r>
          </a:p>
        </p:txBody>
      </p:sp>
      <p:sp>
        <p:nvSpPr>
          <p:cNvPr id="47" name="Text 5"/>
          <p:cNvSpPr/>
          <p:nvPr/>
        </p:nvSpPr>
        <p:spPr>
          <a:xfrm>
            <a:off x="6319837" y="1790700"/>
            <a:ext cx="6381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16</a:t>
            </a:r>
          </a:p>
        </p:txBody>
      </p:sp>
      <p:sp>
        <p:nvSpPr>
          <p:cNvPr id="48" name="Text 6"/>
          <p:cNvSpPr/>
          <p:nvPr/>
        </p:nvSpPr>
        <p:spPr>
          <a:xfrm>
            <a:off x="7436653" y="1790700"/>
            <a:ext cx="304800"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32</a:t>
            </a:r>
          </a:p>
        </p:txBody>
      </p:sp>
      <p:sp>
        <p:nvSpPr>
          <p:cNvPr id="49" name="Text 7"/>
          <p:cNvSpPr/>
          <p:nvPr/>
        </p:nvSpPr>
        <p:spPr>
          <a:xfrm>
            <a:off x="8505825" y="1790700"/>
            <a:ext cx="31432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64</a:t>
            </a:r>
          </a:p>
        </p:txBody>
      </p:sp>
      <p:sp>
        <p:nvSpPr>
          <p:cNvPr id="50" name="Text 8"/>
          <p:cNvSpPr/>
          <p:nvPr/>
        </p:nvSpPr>
        <p:spPr>
          <a:xfrm>
            <a:off x="9529762" y="1790700"/>
            <a:ext cx="4095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128</a:t>
            </a:r>
          </a:p>
        </p:txBody>
      </p:sp>
      <p:sp>
        <p:nvSpPr>
          <p:cNvPr id="51" name="Text 9"/>
          <p:cNvSpPr/>
          <p:nvPr/>
        </p:nvSpPr>
        <p:spPr>
          <a:xfrm>
            <a:off x="10610850" y="1790700"/>
            <a:ext cx="4476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256</a:t>
            </a:r>
          </a:p>
        </p:txBody>
      </p:sp>
      <p:sp>
        <p:nvSpPr>
          <p:cNvPr id="52" name="Text 10"/>
          <p:cNvSpPr/>
          <p:nvPr/>
        </p:nvSpPr>
        <p:spPr>
          <a:xfrm>
            <a:off x="11715750" y="1790700"/>
            <a:ext cx="4095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512</a:t>
            </a:r>
          </a:p>
        </p:txBody>
      </p:sp>
      <p:sp>
        <p:nvSpPr>
          <p:cNvPr id="53" name="Text 11"/>
          <p:cNvSpPr/>
          <p:nvPr/>
        </p:nvSpPr>
        <p:spPr>
          <a:xfrm>
            <a:off x="12677775" y="1790700"/>
            <a:ext cx="838200"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1024</a:t>
            </a:r>
          </a:p>
        </p:txBody>
      </p:sp>
      <p:sp>
        <p:nvSpPr>
          <p:cNvPr id="54" name="Text 12"/>
          <p:cNvSpPr/>
          <p:nvPr/>
        </p:nvSpPr>
        <p:spPr>
          <a:xfrm>
            <a:off x="13814141" y="1790700"/>
            <a:ext cx="590550"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2048</a:t>
            </a:r>
          </a:p>
        </p:txBody>
      </p:sp>
      <p:sp>
        <p:nvSpPr>
          <p:cNvPr id="55" name="Text 13"/>
          <p:cNvSpPr/>
          <p:nvPr/>
        </p:nvSpPr>
        <p:spPr>
          <a:xfrm>
            <a:off x="14918396" y="1790700"/>
            <a:ext cx="6000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4096</a:t>
            </a:r>
          </a:p>
        </p:txBody>
      </p:sp>
      <p:sp>
        <p:nvSpPr>
          <p:cNvPr id="56" name="Text 14"/>
          <p:cNvSpPr/>
          <p:nvPr/>
        </p:nvSpPr>
        <p:spPr>
          <a:xfrm>
            <a:off x="16004791" y="1790700"/>
            <a:ext cx="552450"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8192</a:t>
            </a:r>
          </a:p>
        </p:txBody>
      </p:sp>
      <p:sp>
        <p:nvSpPr>
          <p:cNvPr id="57" name="Text 15"/>
          <p:cNvSpPr/>
          <p:nvPr/>
        </p:nvSpPr>
        <p:spPr>
          <a:xfrm>
            <a:off x="16992600" y="1790700"/>
            <a:ext cx="77152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16 384</a:t>
            </a:r>
          </a:p>
        </p:txBody>
      </p:sp>
      <p:sp>
        <p:nvSpPr>
          <p:cNvPr id="58" name="Text 16"/>
          <p:cNvSpPr/>
          <p:nvPr/>
        </p:nvSpPr>
        <p:spPr>
          <a:xfrm>
            <a:off x="195262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59" name="Text 17"/>
          <p:cNvSpPr/>
          <p:nvPr/>
        </p:nvSpPr>
        <p:spPr>
          <a:xfrm>
            <a:off x="225742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60" name="Text 18"/>
          <p:cNvSpPr/>
          <p:nvPr/>
        </p:nvSpPr>
        <p:spPr>
          <a:xfrm>
            <a:off x="240982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61" name="Text 19"/>
          <p:cNvSpPr/>
          <p:nvPr/>
        </p:nvSpPr>
        <p:spPr>
          <a:xfrm>
            <a:off x="196215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62" name="Text 20"/>
          <p:cNvSpPr/>
          <p:nvPr/>
        </p:nvSpPr>
        <p:spPr>
          <a:xfrm>
            <a:off x="205740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63" name="Text 21"/>
          <p:cNvSpPr/>
          <p:nvPr/>
        </p:nvSpPr>
        <p:spPr>
          <a:xfrm>
            <a:off x="215265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64" name="Text 22"/>
          <p:cNvSpPr/>
          <p:nvPr/>
        </p:nvSpPr>
        <p:spPr>
          <a:xfrm>
            <a:off x="229552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65" name="Text 23"/>
          <p:cNvSpPr/>
          <p:nvPr/>
        </p:nvSpPr>
        <p:spPr>
          <a:xfrm>
            <a:off x="219075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66" name="Text 24"/>
          <p:cNvSpPr/>
          <p:nvPr/>
        </p:nvSpPr>
        <p:spPr>
          <a:xfrm>
            <a:off x="192405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67" name="Text 25"/>
          <p:cNvSpPr/>
          <p:nvPr/>
        </p:nvSpPr>
        <p:spPr>
          <a:xfrm>
            <a:off x="200025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68" name="Text 26"/>
          <p:cNvSpPr/>
          <p:nvPr/>
        </p:nvSpPr>
        <p:spPr>
          <a:xfrm>
            <a:off x="207645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69" name="Text 27"/>
          <p:cNvSpPr/>
          <p:nvPr/>
        </p:nvSpPr>
        <p:spPr>
          <a:xfrm>
            <a:off x="216217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70" name="Text 28"/>
          <p:cNvSpPr/>
          <p:nvPr/>
        </p:nvSpPr>
        <p:spPr>
          <a:xfrm>
            <a:off x="221932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71" name="Text 29"/>
          <p:cNvSpPr/>
          <p:nvPr/>
        </p:nvSpPr>
        <p:spPr>
          <a:xfrm>
            <a:off x="212407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72" name="Text 30"/>
          <p:cNvSpPr/>
          <p:nvPr/>
        </p:nvSpPr>
        <p:spPr>
          <a:xfrm>
            <a:off x="229552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73" name="Text 31"/>
          <p:cNvSpPr/>
          <p:nvPr/>
        </p:nvSpPr>
        <p:spPr>
          <a:xfrm>
            <a:off x="190500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74" name="Text 32"/>
          <p:cNvSpPr/>
          <p:nvPr/>
        </p:nvSpPr>
        <p:spPr>
          <a:xfrm>
            <a:off x="197167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75" name="Text 33"/>
          <p:cNvSpPr/>
          <p:nvPr/>
        </p:nvSpPr>
        <p:spPr>
          <a:xfrm>
            <a:off x="203835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76" name="Text 34"/>
          <p:cNvSpPr/>
          <p:nvPr/>
        </p:nvSpPr>
        <p:spPr>
          <a:xfrm>
            <a:off x="211455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77" name="Text 35"/>
          <p:cNvSpPr/>
          <p:nvPr/>
        </p:nvSpPr>
        <p:spPr>
          <a:xfrm>
            <a:off x="215265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78" name="Text 36"/>
          <p:cNvSpPr/>
          <p:nvPr/>
        </p:nvSpPr>
        <p:spPr>
          <a:xfrm>
            <a:off x="214312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79" name="Text 37"/>
          <p:cNvSpPr/>
          <p:nvPr/>
        </p:nvSpPr>
        <p:spPr>
          <a:xfrm>
            <a:off x="207645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80" name="Text 38"/>
          <p:cNvSpPr/>
          <p:nvPr/>
        </p:nvSpPr>
        <p:spPr>
          <a:xfrm>
            <a:off x="221932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81" name="Text 39"/>
          <p:cNvSpPr/>
          <p:nvPr/>
        </p:nvSpPr>
        <p:spPr>
          <a:xfrm>
            <a:off x="225742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82" name="Text 40"/>
          <p:cNvSpPr/>
          <p:nvPr/>
        </p:nvSpPr>
        <p:spPr>
          <a:xfrm>
            <a:off x="303847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83" name="Text 41"/>
          <p:cNvSpPr/>
          <p:nvPr/>
        </p:nvSpPr>
        <p:spPr>
          <a:xfrm>
            <a:off x="334327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84" name="Text 42"/>
          <p:cNvSpPr/>
          <p:nvPr/>
        </p:nvSpPr>
        <p:spPr>
          <a:xfrm>
            <a:off x="349567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85" name="Text 43"/>
          <p:cNvSpPr/>
          <p:nvPr/>
        </p:nvSpPr>
        <p:spPr>
          <a:xfrm>
            <a:off x="304800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86" name="Text 44"/>
          <p:cNvSpPr/>
          <p:nvPr/>
        </p:nvSpPr>
        <p:spPr>
          <a:xfrm>
            <a:off x="314325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87" name="Text 45"/>
          <p:cNvSpPr/>
          <p:nvPr/>
        </p:nvSpPr>
        <p:spPr>
          <a:xfrm>
            <a:off x="323850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88" name="Text 46"/>
          <p:cNvSpPr/>
          <p:nvPr/>
        </p:nvSpPr>
        <p:spPr>
          <a:xfrm>
            <a:off x="338137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89" name="Text 47"/>
          <p:cNvSpPr/>
          <p:nvPr/>
        </p:nvSpPr>
        <p:spPr>
          <a:xfrm>
            <a:off x="327660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90" name="Text 48"/>
          <p:cNvSpPr/>
          <p:nvPr/>
        </p:nvSpPr>
        <p:spPr>
          <a:xfrm>
            <a:off x="300990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91" name="Text 49"/>
          <p:cNvSpPr/>
          <p:nvPr/>
        </p:nvSpPr>
        <p:spPr>
          <a:xfrm>
            <a:off x="308610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92" name="Text 50"/>
          <p:cNvSpPr/>
          <p:nvPr/>
        </p:nvSpPr>
        <p:spPr>
          <a:xfrm>
            <a:off x="316230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93" name="Text 51"/>
          <p:cNvSpPr/>
          <p:nvPr/>
        </p:nvSpPr>
        <p:spPr>
          <a:xfrm>
            <a:off x="324802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94" name="Text 52"/>
          <p:cNvSpPr/>
          <p:nvPr/>
        </p:nvSpPr>
        <p:spPr>
          <a:xfrm>
            <a:off x="330517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95" name="Text 53"/>
          <p:cNvSpPr/>
          <p:nvPr/>
        </p:nvSpPr>
        <p:spPr>
          <a:xfrm>
            <a:off x="320992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96" name="Text 54"/>
          <p:cNvSpPr/>
          <p:nvPr/>
        </p:nvSpPr>
        <p:spPr>
          <a:xfrm>
            <a:off x="338137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97" name="Text 55"/>
          <p:cNvSpPr/>
          <p:nvPr/>
        </p:nvSpPr>
        <p:spPr>
          <a:xfrm>
            <a:off x="299085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98" name="Text 56"/>
          <p:cNvSpPr/>
          <p:nvPr/>
        </p:nvSpPr>
        <p:spPr>
          <a:xfrm>
            <a:off x="305752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99" name="Text 57"/>
          <p:cNvSpPr/>
          <p:nvPr/>
        </p:nvSpPr>
        <p:spPr>
          <a:xfrm>
            <a:off x="312420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100" name="Text 58"/>
          <p:cNvSpPr/>
          <p:nvPr/>
        </p:nvSpPr>
        <p:spPr>
          <a:xfrm>
            <a:off x="320040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101" name="Text 59"/>
          <p:cNvSpPr/>
          <p:nvPr/>
        </p:nvSpPr>
        <p:spPr>
          <a:xfrm>
            <a:off x="323850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102" name="Text 60"/>
          <p:cNvSpPr/>
          <p:nvPr/>
        </p:nvSpPr>
        <p:spPr>
          <a:xfrm>
            <a:off x="322897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03" name="Text 61"/>
          <p:cNvSpPr/>
          <p:nvPr/>
        </p:nvSpPr>
        <p:spPr>
          <a:xfrm>
            <a:off x="316230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104" name="Text 62"/>
          <p:cNvSpPr/>
          <p:nvPr/>
        </p:nvSpPr>
        <p:spPr>
          <a:xfrm>
            <a:off x="330517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105" name="Text 63"/>
          <p:cNvSpPr/>
          <p:nvPr/>
        </p:nvSpPr>
        <p:spPr>
          <a:xfrm>
            <a:off x="334327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106" name="Text 64"/>
          <p:cNvSpPr/>
          <p:nvPr/>
        </p:nvSpPr>
        <p:spPr>
          <a:xfrm>
            <a:off x="412432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107" name="Text 65"/>
          <p:cNvSpPr/>
          <p:nvPr/>
        </p:nvSpPr>
        <p:spPr>
          <a:xfrm>
            <a:off x="442912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108" name="Text 66"/>
          <p:cNvSpPr/>
          <p:nvPr/>
        </p:nvSpPr>
        <p:spPr>
          <a:xfrm>
            <a:off x="458152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109" name="Text 67"/>
          <p:cNvSpPr/>
          <p:nvPr/>
        </p:nvSpPr>
        <p:spPr>
          <a:xfrm>
            <a:off x="413385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110" name="Text 68"/>
          <p:cNvSpPr/>
          <p:nvPr/>
        </p:nvSpPr>
        <p:spPr>
          <a:xfrm>
            <a:off x="422910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111" name="Text 69"/>
          <p:cNvSpPr/>
          <p:nvPr/>
        </p:nvSpPr>
        <p:spPr>
          <a:xfrm>
            <a:off x="432435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112" name="Text 70"/>
          <p:cNvSpPr/>
          <p:nvPr/>
        </p:nvSpPr>
        <p:spPr>
          <a:xfrm>
            <a:off x="446722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113" name="Text 71"/>
          <p:cNvSpPr/>
          <p:nvPr/>
        </p:nvSpPr>
        <p:spPr>
          <a:xfrm>
            <a:off x="436245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114" name="Text 72"/>
          <p:cNvSpPr/>
          <p:nvPr/>
        </p:nvSpPr>
        <p:spPr>
          <a:xfrm>
            <a:off x="409575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115" name="Text 73"/>
          <p:cNvSpPr/>
          <p:nvPr/>
        </p:nvSpPr>
        <p:spPr>
          <a:xfrm>
            <a:off x="417195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116" name="Text 74"/>
          <p:cNvSpPr/>
          <p:nvPr/>
        </p:nvSpPr>
        <p:spPr>
          <a:xfrm>
            <a:off x="424815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117" name="Text 75"/>
          <p:cNvSpPr/>
          <p:nvPr/>
        </p:nvSpPr>
        <p:spPr>
          <a:xfrm>
            <a:off x="433387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118" name="Text 76"/>
          <p:cNvSpPr/>
          <p:nvPr/>
        </p:nvSpPr>
        <p:spPr>
          <a:xfrm>
            <a:off x="439102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119" name="Text 77"/>
          <p:cNvSpPr/>
          <p:nvPr/>
        </p:nvSpPr>
        <p:spPr>
          <a:xfrm>
            <a:off x="429577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120" name="Text 78"/>
          <p:cNvSpPr/>
          <p:nvPr/>
        </p:nvSpPr>
        <p:spPr>
          <a:xfrm>
            <a:off x="446722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121" name="Text 79"/>
          <p:cNvSpPr/>
          <p:nvPr/>
        </p:nvSpPr>
        <p:spPr>
          <a:xfrm>
            <a:off x="407670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122" name="Text 80"/>
          <p:cNvSpPr/>
          <p:nvPr/>
        </p:nvSpPr>
        <p:spPr>
          <a:xfrm>
            <a:off x="414337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123" name="Text 81"/>
          <p:cNvSpPr/>
          <p:nvPr/>
        </p:nvSpPr>
        <p:spPr>
          <a:xfrm>
            <a:off x="421005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124" name="Text 82"/>
          <p:cNvSpPr/>
          <p:nvPr/>
        </p:nvSpPr>
        <p:spPr>
          <a:xfrm>
            <a:off x="428625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125" name="Text 83"/>
          <p:cNvSpPr/>
          <p:nvPr/>
        </p:nvSpPr>
        <p:spPr>
          <a:xfrm>
            <a:off x="432435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126" name="Text 84"/>
          <p:cNvSpPr/>
          <p:nvPr/>
        </p:nvSpPr>
        <p:spPr>
          <a:xfrm>
            <a:off x="431482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27" name="Text 85"/>
          <p:cNvSpPr/>
          <p:nvPr/>
        </p:nvSpPr>
        <p:spPr>
          <a:xfrm>
            <a:off x="424815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128" name="Text 86"/>
          <p:cNvSpPr/>
          <p:nvPr/>
        </p:nvSpPr>
        <p:spPr>
          <a:xfrm>
            <a:off x="439102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129" name="Text 87"/>
          <p:cNvSpPr/>
          <p:nvPr/>
        </p:nvSpPr>
        <p:spPr>
          <a:xfrm>
            <a:off x="442912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130" name="Text 88"/>
          <p:cNvSpPr/>
          <p:nvPr/>
        </p:nvSpPr>
        <p:spPr>
          <a:xfrm>
            <a:off x="629602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131" name="Text 89"/>
          <p:cNvSpPr/>
          <p:nvPr/>
        </p:nvSpPr>
        <p:spPr>
          <a:xfrm>
            <a:off x="660082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132" name="Text 90"/>
          <p:cNvSpPr/>
          <p:nvPr/>
        </p:nvSpPr>
        <p:spPr>
          <a:xfrm>
            <a:off x="675322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133" name="Text 91"/>
          <p:cNvSpPr/>
          <p:nvPr/>
        </p:nvSpPr>
        <p:spPr>
          <a:xfrm>
            <a:off x="630555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134" name="Text 92"/>
          <p:cNvSpPr/>
          <p:nvPr/>
        </p:nvSpPr>
        <p:spPr>
          <a:xfrm>
            <a:off x="640080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135" name="Text 93"/>
          <p:cNvSpPr/>
          <p:nvPr/>
        </p:nvSpPr>
        <p:spPr>
          <a:xfrm>
            <a:off x="649605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136" name="Text 94"/>
          <p:cNvSpPr/>
          <p:nvPr/>
        </p:nvSpPr>
        <p:spPr>
          <a:xfrm>
            <a:off x="663892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137" name="Text 95"/>
          <p:cNvSpPr/>
          <p:nvPr/>
        </p:nvSpPr>
        <p:spPr>
          <a:xfrm>
            <a:off x="653415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138" name="Text 96"/>
          <p:cNvSpPr/>
          <p:nvPr/>
        </p:nvSpPr>
        <p:spPr>
          <a:xfrm>
            <a:off x="626745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139" name="Text 97"/>
          <p:cNvSpPr/>
          <p:nvPr/>
        </p:nvSpPr>
        <p:spPr>
          <a:xfrm>
            <a:off x="634365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140" name="Text 98"/>
          <p:cNvSpPr/>
          <p:nvPr/>
        </p:nvSpPr>
        <p:spPr>
          <a:xfrm>
            <a:off x="641985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141" name="Text 99"/>
          <p:cNvSpPr/>
          <p:nvPr/>
        </p:nvSpPr>
        <p:spPr>
          <a:xfrm>
            <a:off x="650557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142" name="Text 100"/>
          <p:cNvSpPr/>
          <p:nvPr/>
        </p:nvSpPr>
        <p:spPr>
          <a:xfrm>
            <a:off x="656272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143" name="Text 101"/>
          <p:cNvSpPr/>
          <p:nvPr/>
        </p:nvSpPr>
        <p:spPr>
          <a:xfrm>
            <a:off x="646747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144" name="Text 102"/>
          <p:cNvSpPr/>
          <p:nvPr/>
        </p:nvSpPr>
        <p:spPr>
          <a:xfrm>
            <a:off x="663892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145" name="Text 103"/>
          <p:cNvSpPr/>
          <p:nvPr/>
        </p:nvSpPr>
        <p:spPr>
          <a:xfrm>
            <a:off x="624840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146" name="Text 104"/>
          <p:cNvSpPr/>
          <p:nvPr/>
        </p:nvSpPr>
        <p:spPr>
          <a:xfrm>
            <a:off x="631507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147" name="Text 105"/>
          <p:cNvSpPr/>
          <p:nvPr/>
        </p:nvSpPr>
        <p:spPr>
          <a:xfrm>
            <a:off x="638175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148" name="Text 106"/>
          <p:cNvSpPr/>
          <p:nvPr/>
        </p:nvSpPr>
        <p:spPr>
          <a:xfrm>
            <a:off x="645795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149" name="Text 107"/>
          <p:cNvSpPr/>
          <p:nvPr/>
        </p:nvSpPr>
        <p:spPr>
          <a:xfrm>
            <a:off x="649605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150" name="Text 108"/>
          <p:cNvSpPr/>
          <p:nvPr/>
        </p:nvSpPr>
        <p:spPr>
          <a:xfrm>
            <a:off x="648652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51" name="Text 109"/>
          <p:cNvSpPr/>
          <p:nvPr/>
        </p:nvSpPr>
        <p:spPr>
          <a:xfrm>
            <a:off x="641985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152" name="Text 110"/>
          <p:cNvSpPr/>
          <p:nvPr/>
        </p:nvSpPr>
        <p:spPr>
          <a:xfrm>
            <a:off x="656272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153" name="Text 111"/>
          <p:cNvSpPr/>
          <p:nvPr/>
        </p:nvSpPr>
        <p:spPr>
          <a:xfrm>
            <a:off x="660082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154" name="Text 112"/>
          <p:cNvSpPr/>
          <p:nvPr/>
        </p:nvSpPr>
        <p:spPr>
          <a:xfrm>
            <a:off x="736282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155" name="Text 113"/>
          <p:cNvSpPr/>
          <p:nvPr/>
        </p:nvSpPr>
        <p:spPr>
          <a:xfrm>
            <a:off x="766762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156" name="Text 114"/>
          <p:cNvSpPr/>
          <p:nvPr/>
        </p:nvSpPr>
        <p:spPr>
          <a:xfrm>
            <a:off x="782002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157" name="Text 115"/>
          <p:cNvSpPr/>
          <p:nvPr/>
        </p:nvSpPr>
        <p:spPr>
          <a:xfrm>
            <a:off x="737235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158" name="Text 116"/>
          <p:cNvSpPr/>
          <p:nvPr/>
        </p:nvSpPr>
        <p:spPr>
          <a:xfrm>
            <a:off x="746760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159" name="Text 117"/>
          <p:cNvSpPr/>
          <p:nvPr/>
        </p:nvSpPr>
        <p:spPr>
          <a:xfrm>
            <a:off x="756285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160" name="Text 118"/>
          <p:cNvSpPr/>
          <p:nvPr/>
        </p:nvSpPr>
        <p:spPr>
          <a:xfrm>
            <a:off x="770572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161" name="Text 119"/>
          <p:cNvSpPr/>
          <p:nvPr/>
        </p:nvSpPr>
        <p:spPr>
          <a:xfrm>
            <a:off x="760095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162" name="Text 120"/>
          <p:cNvSpPr/>
          <p:nvPr/>
        </p:nvSpPr>
        <p:spPr>
          <a:xfrm>
            <a:off x="733425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163" name="Text 121"/>
          <p:cNvSpPr/>
          <p:nvPr/>
        </p:nvSpPr>
        <p:spPr>
          <a:xfrm>
            <a:off x="741045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164" name="Text 122"/>
          <p:cNvSpPr/>
          <p:nvPr/>
        </p:nvSpPr>
        <p:spPr>
          <a:xfrm>
            <a:off x="748665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165" name="Text 123"/>
          <p:cNvSpPr/>
          <p:nvPr/>
        </p:nvSpPr>
        <p:spPr>
          <a:xfrm>
            <a:off x="757237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166" name="Text 124"/>
          <p:cNvSpPr/>
          <p:nvPr/>
        </p:nvSpPr>
        <p:spPr>
          <a:xfrm>
            <a:off x="762952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167" name="Text 125"/>
          <p:cNvSpPr/>
          <p:nvPr/>
        </p:nvSpPr>
        <p:spPr>
          <a:xfrm>
            <a:off x="753427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168" name="Text 126"/>
          <p:cNvSpPr/>
          <p:nvPr/>
        </p:nvSpPr>
        <p:spPr>
          <a:xfrm>
            <a:off x="770572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169" name="Text 127"/>
          <p:cNvSpPr/>
          <p:nvPr/>
        </p:nvSpPr>
        <p:spPr>
          <a:xfrm>
            <a:off x="731520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170" name="Text 128"/>
          <p:cNvSpPr/>
          <p:nvPr/>
        </p:nvSpPr>
        <p:spPr>
          <a:xfrm>
            <a:off x="738187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171" name="Text 129"/>
          <p:cNvSpPr/>
          <p:nvPr/>
        </p:nvSpPr>
        <p:spPr>
          <a:xfrm>
            <a:off x="744855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172" name="Text 130"/>
          <p:cNvSpPr/>
          <p:nvPr/>
        </p:nvSpPr>
        <p:spPr>
          <a:xfrm>
            <a:off x="752475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173" name="Text 131"/>
          <p:cNvSpPr/>
          <p:nvPr/>
        </p:nvSpPr>
        <p:spPr>
          <a:xfrm>
            <a:off x="756285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174" name="Text 132"/>
          <p:cNvSpPr/>
          <p:nvPr/>
        </p:nvSpPr>
        <p:spPr>
          <a:xfrm>
            <a:off x="755332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75" name="Text 133"/>
          <p:cNvSpPr/>
          <p:nvPr/>
        </p:nvSpPr>
        <p:spPr>
          <a:xfrm>
            <a:off x="748665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176" name="Text 134"/>
          <p:cNvSpPr/>
          <p:nvPr/>
        </p:nvSpPr>
        <p:spPr>
          <a:xfrm>
            <a:off x="762952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177" name="Text 135"/>
          <p:cNvSpPr/>
          <p:nvPr/>
        </p:nvSpPr>
        <p:spPr>
          <a:xfrm>
            <a:off x="766762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178" name="Text 136"/>
          <p:cNvSpPr/>
          <p:nvPr/>
        </p:nvSpPr>
        <p:spPr>
          <a:xfrm>
            <a:off x="848677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179" name="Text 137"/>
          <p:cNvSpPr/>
          <p:nvPr/>
        </p:nvSpPr>
        <p:spPr>
          <a:xfrm>
            <a:off x="879157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180" name="Text 138"/>
          <p:cNvSpPr/>
          <p:nvPr/>
        </p:nvSpPr>
        <p:spPr>
          <a:xfrm>
            <a:off x="894397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181" name="Text 139"/>
          <p:cNvSpPr/>
          <p:nvPr/>
        </p:nvSpPr>
        <p:spPr>
          <a:xfrm>
            <a:off x="849630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182" name="Text 140"/>
          <p:cNvSpPr/>
          <p:nvPr/>
        </p:nvSpPr>
        <p:spPr>
          <a:xfrm>
            <a:off x="859155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183" name="Text 141"/>
          <p:cNvSpPr/>
          <p:nvPr/>
        </p:nvSpPr>
        <p:spPr>
          <a:xfrm>
            <a:off x="868680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184" name="Text 142"/>
          <p:cNvSpPr/>
          <p:nvPr/>
        </p:nvSpPr>
        <p:spPr>
          <a:xfrm>
            <a:off x="882967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185" name="Text 143"/>
          <p:cNvSpPr/>
          <p:nvPr/>
        </p:nvSpPr>
        <p:spPr>
          <a:xfrm>
            <a:off x="872490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186" name="Text 144"/>
          <p:cNvSpPr/>
          <p:nvPr/>
        </p:nvSpPr>
        <p:spPr>
          <a:xfrm>
            <a:off x="845820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187" name="Text 145"/>
          <p:cNvSpPr/>
          <p:nvPr/>
        </p:nvSpPr>
        <p:spPr>
          <a:xfrm>
            <a:off x="853440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188" name="Text 146"/>
          <p:cNvSpPr/>
          <p:nvPr/>
        </p:nvSpPr>
        <p:spPr>
          <a:xfrm>
            <a:off x="861060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189" name="Text 147"/>
          <p:cNvSpPr/>
          <p:nvPr/>
        </p:nvSpPr>
        <p:spPr>
          <a:xfrm>
            <a:off x="869632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190" name="Text 148"/>
          <p:cNvSpPr/>
          <p:nvPr/>
        </p:nvSpPr>
        <p:spPr>
          <a:xfrm>
            <a:off x="875347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191" name="Text 149"/>
          <p:cNvSpPr/>
          <p:nvPr/>
        </p:nvSpPr>
        <p:spPr>
          <a:xfrm>
            <a:off x="865822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192" name="Text 150"/>
          <p:cNvSpPr/>
          <p:nvPr/>
        </p:nvSpPr>
        <p:spPr>
          <a:xfrm>
            <a:off x="882967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193" name="Text 151"/>
          <p:cNvSpPr/>
          <p:nvPr/>
        </p:nvSpPr>
        <p:spPr>
          <a:xfrm>
            <a:off x="843915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194" name="Text 152"/>
          <p:cNvSpPr/>
          <p:nvPr/>
        </p:nvSpPr>
        <p:spPr>
          <a:xfrm>
            <a:off x="850582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195" name="Text 153"/>
          <p:cNvSpPr/>
          <p:nvPr/>
        </p:nvSpPr>
        <p:spPr>
          <a:xfrm>
            <a:off x="857250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196" name="Text 154"/>
          <p:cNvSpPr/>
          <p:nvPr/>
        </p:nvSpPr>
        <p:spPr>
          <a:xfrm>
            <a:off x="864870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197" name="Text 155"/>
          <p:cNvSpPr/>
          <p:nvPr/>
        </p:nvSpPr>
        <p:spPr>
          <a:xfrm>
            <a:off x="868680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198" name="Text 156"/>
          <p:cNvSpPr/>
          <p:nvPr/>
        </p:nvSpPr>
        <p:spPr>
          <a:xfrm>
            <a:off x="867727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99" name="Text 157"/>
          <p:cNvSpPr/>
          <p:nvPr/>
        </p:nvSpPr>
        <p:spPr>
          <a:xfrm>
            <a:off x="861060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200" name="Text 158"/>
          <p:cNvSpPr/>
          <p:nvPr/>
        </p:nvSpPr>
        <p:spPr>
          <a:xfrm>
            <a:off x="875347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201" name="Text 159"/>
          <p:cNvSpPr/>
          <p:nvPr/>
        </p:nvSpPr>
        <p:spPr>
          <a:xfrm>
            <a:off x="879157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202" name="Text 160"/>
          <p:cNvSpPr/>
          <p:nvPr/>
        </p:nvSpPr>
        <p:spPr>
          <a:xfrm>
            <a:off x="953452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203" name="Text 161"/>
          <p:cNvSpPr/>
          <p:nvPr/>
        </p:nvSpPr>
        <p:spPr>
          <a:xfrm>
            <a:off x="983932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204" name="Text 162"/>
          <p:cNvSpPr/>
          <p:nvPr/>
        </p:nvSpPr>
        <p:spPr>
          <a:xfrm>
            <a:off x="999172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205" name="Text 163"/>
          <p:cNvSpPr/>
          <p:nvPr/>
        </p:nvSpPr>
        <p:spPr>
          <a:xfrm>
            <a:off x="954405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206" name="Text 164"/>
          <p:cNvSpPr/>
          <p:nvPr/>
        </p:nvSpPr>
        <p:spPr>
          <a:xfrm>
            <a:off x="963930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207" name="Text 165"/>
          <p:cNvSpPr/>
          <p:nvPr/>
        </p:nvSpPr>
        <p:spPr>
          <a:xfrm>
            <a:off x="973455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208" name="Text 166"/>
          <p:cNvSpPr/>
          <p:nvPr/>
        </p:nvSpPr>
        <p:spPr>
          <a:xfrm>
            <a:off x="987742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209" name="Text 167"/>
          <p:cNvSpPr/>
          <p:nvPr/>
        </p:nvSpPr>
        <p:spPr>
          <a:xfrm>
            <a:off x="977265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210" name="Text 168"/>
          <p:cNvSpPr/>
          <p:nvPr/>
        </p:nvSpPr>
        <p:spPr>
          <a:xfrm>
            <a:off x="950595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211" name="Text 169"/>
          <p:cNvSpPr/>
          <p:nvPr/>
        </p:nvSpPr>
        <p:spPr>
          <a:xfrm>
            <a:off x="958215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212" name="Text 170"/>
          <p:cNvSpPr/>
          <p:nvPr/>
        </p:nvSpPr>
        <p:spPr>
          <a:xfrm>
            <a:off x="965835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213" name="Text 171"/>
          <p:cNvSpPr/>
          <p:nvPr/>
        </p:nvSpPr>
        <p:spPr>
          <a:xfrm>
            <a:off x="974407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214" name="Text 172"/>
          <p:cNvSpPr/>
          <p:nvPr/>
        </p:nvSpPr>
        <p:spPr>
          <a:xfrm>
            <a:off x="980122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215" name="Text 173"/>
          <p:cNvSpPr/>
          <p:nvPr/>
        </p:nvSpPr>
        <p:spPr>
          <a:xfrm>
            <a:off x="970597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216" name="Text 174"/>
          <p:cNvSpPr/>
          <p:nvPr/>
        </p:nvSpPr>
        <p:spPr>
          <a:xfrm>
            <a:off x="987742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217" name="Text 175"/>
          <p:cNvSpPr/>
          <p:nvPr/>
        </p:nvSpPr>
        <p:spPr>
          <a:xfrm>
            <a:off x="948690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218" name="Text 176"/>
          <p:cNvSpPr/>
          <p:nvPr/>
        </p:nvSpPr>
        <p:spPr>
          <a:xfrm>
            <a:off x="955357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219" name="Text 177"/>
          <p:cNvSpPr/>
          <p:nvPr/>
        </p:nvSpPr>
        <p:spPr>
          <a:xfrm>
            <a:off x="962025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220" name="Text 178"/>
          <p:cNvSpPr/>
          <p:nvPr/>
        </p:nvSpPr>
        <p:spPr>
          <a:xfrm>
            <a:off x="969645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221" name="Text 179"/>
          <p:cNvSpPr/>
          <p:nvPr/>
        </p:nvSpPr>
        <p:spPr>
          <a:xfrm>
            <a:off x="973455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222" name="Text 180"/>
          <p:cNvSpPr/>
          <p:nvPr/>
        </p:nvSpPr>
        <p:spPr>
          <a:xfrm>
            <a:off x="972502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23" name="Text 181"/>
          <p:cNvSpPr/>
          <p:nvPr/>
        </p:nvSpPr>
        <p:spPr>
          <a:xfrm>
            <a:off x="965835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224" name="Text 182"/>
          <p:cNvSpPr/>
          <p:nvPr/>
        </p:nvSpPr>
        <p:spPr>
          <a:xfrm>
            <a:off x="980122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225" name="Text 183"/>
          <p:cNvSpPr/>
          <p:nvPr/>
        </p:nvSpPr>
        <p:spPr>
          <a:xfrm>
            <a:off x="983932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226" name="Text 184"/>
          <p:cNvSpPr/>
          <p:nvPr/>
        </p:nvSpPr>
        <p:spPr>
          <a:xfrm>
            <a:off x="10610850"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227" name="Text 185"/>
          <p:cNvSpPr/>
          <p:nvPr/>
        </p:nvSpPr>
        <p:spPr>
          <a:xfrm>
            <a:off x="10915650"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228" name="Text 186"/>
          <p:cNvSpPr/>
          <p:nvPr/>
        </p:nvSpPr>
        <p:spPr>
          <a:xfrm>
            <a:off x="11068050"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229" name="Text 187"/>
          <p:cNvSpPr/>
          <p:nvPr/>
        </p:nvSpPr>
        <p:spPr>
          <a:xfrm>
            <a:off x="10620375"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230" name="Text 188"/>
          <p:cNvSpPr/>
          <p:nvPr/>
        </p:nvSpPr>
        <p:spPr>
          <a:xfrm>
            <a:off x="10715625"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231" name="Text 189"/>
          <p:cNvSpPr/>
          <p:nvPr/>
        </p:nvSpPr>
        <p:spPr>
          <a:xfrm>
            <a:off x="10810875"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232" name="Text 190"/>
          <p:cNvSpPr/>
          <p:nvPr/>
        </p:nvSpPr>
        <p:spPr>
          <a:xfrm>
            <a:off x="10953750"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233" name="Text 191"/>
          <p:cNvSpPr/>
          <p:nvPr/>
        </p:nvSpPr>
        <p:spPr>
          <a:xfrm>
            <a:off x="10848975"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234" name="Text 192"/>
          <p:cNvSpPr/>
          <p:nvPr/>
        </p:nvSpPr>
        <p:spPr>
          <a:xfrm>
            <a:off x="10582275"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235" name="Text 193"/>
          <p:cNvSpPr/>
          <p:nvPr/>
        </p:nvSpPr>
        <p:spPr>
          <a:xfrm>
            <a:off x="10658475"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236" name="Text 194"/>
          <p:cNvSpPr/>
          <p:nvPr/>
        </p:nvSpPr>
        <p:spPr>
          <a:xfrm>
            <a:off x="10734675"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237" name="Text 195"/>
          <p:cNvSpPr/>
          <p:nvPr/>
        </p:nvSpPr>
        <p:spPr>
          <a:xfrm>
            <a:off x="10820400"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238" name="Text 196"/>
          <p:cNvSpPr/>
          <p:nvPr/>
        </p:nvSpPr>
        <p:spPr>
          <a:xfrm>
            <a:off x="10877550"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239" name="Text 197"/>
          <p:cNvSpPr/>
          <p:nvPr/>
        </p:nvSpPr>
        <p:spPr>
          <a:xfrm>
            <a:off x="10782300"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240" name="Text 198"/>
          <p:cNvSpPr/>
          <p:nvPr/>
        </p:nvSpPr>
        <p:spPr>
          <a:xfrm>
            <a:off x="10953750"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241" name="Text 199"/>
          <p:cNvSpPr/>
          <p:nvPr/>
        </p:nvSpPr>
        <p:spPr>
          <a:xfrm>
            <a:off x="10563225"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242" name="Text 200"/>
          <p:cNvSpPr/>
          <p:nvPr/>
        </p:nvSpPr>
        <p:spPr>
          <a:xfrm>
            <a:off x="10629900"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243" name="Text 201"/>
          <p:cNvSpPr/>
          <p:nvPr/>
        </p:nvSpPr>
        <p:spPr>
          <a:xfrm>
            <a:off x="10696575"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244" name="Text 202"/>
          <p:cNvSpPr/>
          <p:nvPr/>
        </p:nvSpPr>
        <p:spPr>
          <a:xfrm>
            <a:off x="10772775"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245" name="Text 203"/>
          <p:cNvSpPr/>
          <p:nvPr/>
        </p:nvSpPr>
        <p:spPr>
          <a:xfrm>
            <a:off x="10810875"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246" name="Text 204"/>
          <p:cNvSpPr/>
          <p:nvPr/>
        </p:nvSpPr>
        <p:spPr>
          <a:xfrm>
            <a:off x="10801350"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47" name="Text 205"/>
          <p:cNvSpPr/>
          <p:nvPr/>
        </p:nvSpPr>
        <p:spPr>
          <a:xfrm>
            <a:off x="10734675"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248" name="Text 206"/>
          <p:cNvSpPr/>
          <p:nvPr/>
        </p:nvSpPr>
        <p:spPr>
          <a:xfrm>
            <a:off x="10877550"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249" name="Text 207"/>
          <p:cNvSpPr/>
          <p:nvPr/>
        </p:nvSpPr>
        <p:spPr>
          <a:xfrm>
            <a:off x="10915650"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250" name="Text 208"/>
          <p:cNvSpPr/>
          <p:nvPr/>
        </p:nvSpPr>
        <p:spPr>
          <a:xfrm>
            <a:off x="1170622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251" name="Text 209"/>
          <p:cNvSpPr/>
          <p:nvPr/>
        </p:nvSpPr>
        <p:spPr>
          <a:xfrm>
            <a:off x="1201102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252" name="Text 210"/>
          <p:cNvSpPr/>
          <p:nvPr/>
        </p:nvSpPr>
        <p:spPr>
          <a:xfrm>
            <a:off x="1216342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253" name="Text 211"/>
          <p:cNvSpPr/>
          <p:nvPr/>
        </p:nvSpPr>
        <p:spPr>
          <a:xfrm>
            <a:off x="1171575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254" name="Text 212"/>
          <p:cNvSpPr/>
          <p:nvPr/>
        </p:nvSpPr>
        <p:spPr>
          <a:xfrm>
            <a:off x="1181100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255" name="Text 213"/>
          <p:cNvSpPr/>
          <p:nvPr/>
        </p:nvSpPr>
        <p:spPr>
          <a:xfrm>
            <a:off x="1190625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256" name="Text 214"/>
          <p:cNvSpPr/>
          <p:nvPr/>
        </p:nvSpPr>
        <p:spPr>
          <a:xfrm>
            <a:off x="1204912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257" name="Text 215"/>
          <p:cNvSpPr/>
          <p:nvPr/>
        </p:nvSpPr>
        <p:spPr>
          <a:xfrm>
            <a:off x="1194435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258" name="Text 216"/>
          <p:cNvSpPr/>
          <p:nvPr/>
        </p:nvSpPr>
        <p:spPr>
          <a:xfrm>
            <a:off x="1167765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259" name="Text 217"/>
          <p:cNvSpPr/>
          <p:nvPr/>
        </p:nvSpPr>
        <p:spPr>
          <a:xfrm>
            <a:off x="1175385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260" name="Text 218"/>
          <p:cNvSpPr/>
          <p:nvPr/>
        </p:nvSpPr>
        <p:spPr>
          <a:xfrm>
            <a:off x="1183005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261" name="Text 219"/>
          <p:cNvSpPr/>
          <p:nvPr/>
        </p:nvSpPr>
        <p:spPr>
          <a:xfrm>
            <a:off x="1191577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262" name="Text 220"/>
          <p:cNvSpPr/>
          <p:nvPr/>
        </p:nvSpPr>
        <p:spPr>
          <a:xfrm>
            <a:off x="1197292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263" name="Text 221"/>
          <p:cNvSpPr/>
          <p:nvPr/>
        </p:nvSpPr>
        <p:spPr>
          <a:xfrm>
            <a:off x="1187767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264" name="Text 222"/>
          <p:cNvSpPr/>
          <p:nvPr/>
        </p:nvSpPr>
        <p:spPr>
          <a:xfrm>
            <a:off x="1204912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265" name="Text 223"/>
          <p:cNvSpPr/>
          <p:nvPr/>
        </p:nvSpPr>
        <p:spPr>
          <a:xfrm>
            <a:off x="1165860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266" name="Text 224"/>
          <p:cNvSpPr/>
          <p:nvPr/>
        </p:nvSpPr>
        <p:spPr>
          <a:xfrm>
            <a:off x="1172527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267" name="Text 225"/>
          <p:cNvSpPr/>
          <p:nvPr/>
        </p:nvSpPr>
        <p:spPr>
          <a:xfrm>
            <a:off x="1179195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268" name="Text 226"/>
          <p:cNvSpPr/>
          <p:nvPr/>
        </p:nvSpPr>
        <p:spPr>
          <a:xfrm>
            <a:off x="1186815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269" name="Text 227"/>
          <p:cNvSpPr/>
          <p:nvPr/>
        </p:nvSpPr>
        <p:spPr>
          <a:xfrm>
            <a:off x="1190625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270" name="Text 228"/>
          <p:cNvSpPr/>
          <p:nvPr/>
        </p:nvSpPr>
        <p:spPr>
          <a:xfrm>
            <a:off x="1189672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71" name="Text 229"/>
          <p:cNvSpPr/>
          <p:nvPr/>
        </p:nvSpPr>
        <p:spPr>
          <a:xfrm>
            <a:off x="1183005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272" name="Text 230"/>
          <p:cNvSpPr/>
          <p:nvPr/>
        </p:nvSpPr>
        <p:spPr>
          <a:xfrm>
            <a:off x="1197292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273" name="Text 231"/>
          <p:cNvSpPr/>
          <p:nvPr/>
        </p:nvSpPr>
        <p:spPr>
          <a:xfrm>
            <a:off x="1201102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274" name="Text 232"/>
          <p:cNvSpPr/>
          <p:nvPr/>
        </p:nvSpPr>
        <p:spPr>
          <a:xfrm>
            <a:off x="1275397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275" name="Text 233"/>
          <p:cNvSpPr/>
          <p:nvPr/>
        </p:nvSpPr>
        <p:spPr>
          <a:xfrm>
            <a:off x="1305877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276" name="Text 234"/>
          <p:cNvSpPr/>
          <p:nvPr/>
        </p:nvSpPr>
        <p:spPr>
          <a:xfrm>
            <a:off x="1321117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277" name="Text 235"/>
          <p:cNvSpPr/>
          <p:nvPr/>
        </p:nvSpPr>
        <p:spPr>
          <a:xfrm>
            <a:off x="1276350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278" name="Text 236"/>
          <p:cNvSpPr/>
          <p:nvPr/>
        </p:nvSpPr>
        <p:spPr>
          <a:xfrm>
            <a:off x="1285875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279" name="Text 237"/>
          <p:cNvSpPr/>
          <p:nvPr/>
        </p:nvSpPr>
        <p:spPr>
          <a:xfrm>
            <a:off x="1295400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280" name="Text 238"/>
          <p:cNvSpPr/>
          <p:nvPr/>
        </p:nvSpPr>
        <p:spPr>
          <a:xfrm>
            <a:off x="1309687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281" name="Text 239"/>
          <p:cNvSpPr/>
          <p:nvPr/>
        </p:nvSpPr>
        <p:spPr>
          <a:xfrm>
            <a:off x="1299210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282" name="Text 240"/>
          <p:cNvSpPr/>
          <p:nvPr/>
        </p:nvSpPr>
        <p:spPr>
          <a:xfrm>
            <a:off x="1272540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283" name="Text 241"/>
          <p:cNvSpPr/>
          <p:nvPr/>
        </p:nvSpPr>
        <p:spPr>
          <a:xfrm>
            <a:off x="1280160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284" name="Text 242"/>
          <p:cNvSpPr/>
          <p:nvPr/>
        </p:nvSpPr>
        <p:spPr>
          <a:xfrm>
            <a:off x="1287780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285" name="Text 243"/>
          <p:cNvSpPr/>
          <p:nvPr/>
        </p:nvSpPr>
        <p:spPr>
          <a:xfrm>
            <a:off x="1296352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286" name="Text 244"/>
          <p:cNvSpPr/>
          <p:nvPr/>
        </p:nvSpPr>
        <p:spPr>
          <a:xfrm>
            <a:off x="1302067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287" name="Text 245"/>
          <p:cNvSpPr/>
          <p:nvPr/>
        </p:nvSpPr>
        <p:spPr>
          <a:xfrm>
            <a:off x="1292542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288" name="Text 246"/>
          <p:cNvSpPr/>
          <p:nvPr/>
        </p:nvSpPr>
        <p:spPr>
          <a:xfrm>
            <a:off x="1309687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289" name="Text 247"/>
          <p:cNvSpPr/>
          <p:nvPr/>
        </p:nvSpPr>
        <p:spPr>
          <a:xfrm>
            <a:off x="1270635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290" name="Text 248"/>
          <p:cNvSpPr/>
          <p:nvPr/>
        </p:nvSpPr>
        <p:spPr>
          <a:xfrm>
            <a:off x="1277302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291" name="Text 249"/>
          <p:cNvSpPr/>
          <p:nvPr/>
        </p:nvSpPr>
        <p:spPr>
          <a:xfrm>
            <a:off x="1283970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292" name="Text 250"/>
          <p:cNvSpPr/>
          <p:nvPr/>
        </p:nvSpPr>
        <p:spPr>
          <a:xfrm>
            <a:off x="1291590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293" name="Text 251"/>
          <p:cNvSpPr/>
          <p:nvPr/>
        </p:nvSpPr>
        <p:spPr>
          <a:xfrm>
            <a:off x="1295400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294" name="Text 252"/>
          <p:cNvSpPr/>
          <p:nvPr/>
        </p:nvSpPr>
        <p:spPr>
          <a:xfrm>
            <a:off x="1294447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95" name="Text 253"/>
          <p:cNvSpPr/>
          <p:nvPr/>
        </p:nvSpPr>
        <p:spPr>
          <a:xfrm>
            <a:off x="1287780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296" name="Text 254"/>
          <p:cNvSpPr/>
          <p:nvPr/>
        </p:nvSpPr>
        <p:spPr>
          <a:xfrm>
            <a:off x="1302067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297" name="Text 255"/>
          <p:cNvSpPr/>
          <p:nvPr/>
        </p:nvSpPr>
        <p:spPr>
          <a:xfrm>
            <a:off x="1305877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298" name="Text 256"/>
          <p:cNvSpPr/>
          <p:nvPr/>
        </p:nvSpPr>
        <p:spPr>
          <a:xfrm>
            <a:off x="1382077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299" name="Text 257"/>
          <p:cNvSpPr/>
          <p:nvPr/>
        </p:nvSpPr>
        <p:spPr>
          <a:xfrm>
            <a:off x="1412557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300" name="Text 258"/>
          <p:cNvSpPr/>
          <p:nvPr/>
        </p:nvSpPr>
        <p:spPr>
          <a:xfrm>
            <a:off x="1427797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301" name="Text 259"/>
          <p:cNvSpPr/>
          <p:nvPr/>
        </p:nvSpPr>
        <p:spPr>
          <a:xfrm>
            <a:off x="1383030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302" name="Text 260"/>
          <p:cNvSpPr/>
          <p:nvPr/>
        </p:nvSpPr>
        <p:spPr>
          <a:xfrm>
            <a:off x="1392555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303" name="Text 261"/>
          <p:cNvSpPr/>
          <p:nvPr/>
        </p:nvSpPr>
        <p:spPr>
          <a:xfrm>
            <a:off x="1402080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304" name="Text 262"/>
          <p:cNvSpPr/>
          <p:nvPr/>
        </p:nvSpPr>
        <p:spPr>
          <a:xfrm>
            <a:off x="1416367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305" name="Text 263"/>
          <p:cNvSpPr/>
          <p:nvPr/>
        </p:nvSpPr>
        <p:spPr>
          <a:xfrm>
            <a:off x="1405890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306" name="Text 264"/>
          <p:cNvSpPr/>
          <p:nvPr/>
        </p:nvSpPr>
        <p:spPr>
          <a:xfrm>
            <a:off x="1379220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307" name="Text 265"/>
          <p:cNvSpPr/>
          <p:nvPr/>
        </p:nvSpPr>
        <p:spPr>
          <a:xfrm>
            <a:off x="1386840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308" name="Text 266"/>
          <p:cNvSpPr/>
          <p:nvPr/>
        </p:nvSpPr>
        <p:spPr>
          <a:xfrm>
            <a:off x="1394460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309" name="Text 267"/>
          <p:cNvSpPr/>
          <p:nvPr/>
        </p:nvSpPr>
        <p:spPr>
          <a:xfrm>
            <a:off x="1403032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310" name="Text 268"/>
          <p:cNvSpPr/>
          <p:nvPr/>
        </p:nvSpPr>
        <p:spPr>
          <a:xfrm>
            <a:off x="1408747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311" name="Text 269"/>
          <p:cNvSpPr/>
          <p:nvPr/>
        </p:nvSpPr>
        <p:spPr>
          <a:xfrm>
            <a:off x="1399222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312" name="Text 270"/>
          <p:cNvSpPr/>
          <p:nvPr/>
        </p:nvSpPr>
        <p:spPr>
          <a:xfrm>
            <a:off x="1416367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313" name="Text 271"/>
          <p:cNvSpPr/>
          <p:nvPr/>
        </p:nvSpPr>
        <p:spPr>
          <a:xfrm>
            <a:off x="1377315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314" name="Text 272"/>
          <p:cNvSpPr/>
          <p:nvPr/>
        </p:nvSpPr>
        <p:spPr>
          <a:xfrm>
            <a:off x="1383982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315" name="Text 273"/>
          <p:cNvSpPr/>
          <p:nvPr/>
        </p:nvSpPr>
        <p:spPr>
          <a:xfrm>
            <a:off x="1390650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316" name="Text 274"/>
          <p:cNvSpPr/>
          <p:nvPr/>
        </p:nvSpPr>
        <p:spPr>
          <a:xfrm>
            <a:off x="1398270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317" name="Text 275"/>
          <p:cNvSpPr/>
          <p:nvPr/>
        </p:nvSpPr>
        <p:spPr>
          <a:xfrm>
            <a:off x="1402080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318" name="Text 276"/>
          <p:cNvSpPr/>
          <p:nvPr/>
        </p:nvSpPr>
        <p:spPr>
          <a:xfrm>
            <a:off x="1401127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319" name="Text 277"/>
          <p:cNvSpPr/>
          <p:nvPr/>
        </p:nvSpPr>
        <p:spPr>
          <a:xfrm>
            <a:off x="1394460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320" name="Text 278"/>
          <p:cNvSpPr/>
          <p:nvPr/>
        </p:nvSpPr>
        <p:spPr>
          <a:xfrm>
            <a:off x="1408747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321" name="Text 279"/>
          <p:cNvSpPr/>
          <p:nvPr/>
        </p:nvSpPr>
        <p:spPr>
          <a:xfrm>
            <a:off x="1412557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322" name="Text 280"/>
          <p:cNvSpPr/>
          <p:nvPr/>
        </p:nvSpPr>
        <p:spPr>
          <a:xfrm>
            <a:off x="14954250"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323" name="Text 281"/>
          <p:cNvSpPr/>
          <p:nvPr/>
        </p:nvSpPr>
        <p:spPr>
          <a:xfrm>
            <a:off x="15259050"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324" name="Text 282"/>
          <p:cNvSpPr/>
          <p:nvPr/>
        </p:nvSpPr>
        <p:spPr>
          <a:xfrm>
            <a:off x="15411450"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325" name="Text 283"/>
          <p:cNvSpPr/>
          <p:nvPr/>
        </p:nvSpPr>
        <p:spPr>
          <a:xfrm>
            <a:off x="14963775"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326" name="Text 284"/>
          <p:cNvSpPr/>
          <p:nvPr/>
        </p:nvSpPr>
        <p:spPr>
          <a:xfrm>
            <a:off x="15059025"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327" name="Text 285"/>
          <p:cNvSpPr/>
          <p:nvPr/>
        </p:nvSpPr>
        <p:spPr>
          <a:xfrm>
            <a:off x="15154275"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328" name="Text 286"/>
          <p:cNvSpPr/>
          <p:nvPr/>
        </p:nvSpPr>
        <p:spPr>
          <a:xfrm>
            <a:off x="15297150"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329" name="Text 287"/>
          <p:cNvSpPr/>
          <p:nvPr/>
        </p:nvSpPr>
        <p:spPr>
          <a:xfrm>
            <a:off x="15192375"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330" name="Text 288"/>
          <p:cNvSpPr/>
          <p:nvPr/>
        </p:nvSpPr>
        <p:spPr>
          <a:xfrm>
            <a:off x="14925675"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331" name="Text 289"/>
          <p:cNvSpPr/>
          <p:nvPr/>
        </p:nvSpPr>
        <p:spPr>
          <a:xfrm>
            <a:off x="15001875"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332" name="Text 290"/>
          <p:cNvSpPr/>
          <p:nvPr/>
        </p:nvSpPr>
        <p:spPr>
          <a:xfrm>
            <a:off x="15078075"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333" name="Text 291"/>
          <p:cNvSpPr/>
          <p:nvPr/>
        </p:nvSpPr>
        <p:spPr>
          <a:xfrm>
            <a:off x="15163800"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334" name="Text 292"/>
          <p:cNvSpPr/>
          <p:nvPr/>
        </p:nvSpPr>
        <p:spPr>
          <a:xfrm>
            <a:off x="15220950"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335" name="Text 293"/>
          <p:cNvSpPr/>
          <p:nvPr/>
        </p:nvSpPr>
        <p:spPr>
          <a:xfrm>
            <a:off x="15125700"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336" name="Text 294"/>
          <p:cNvSpPr/>
          <p:nvPr/>
        </p:nvSpPr>
        <p:spPr>
          <a:xfrm>
            <a:off x="15297150"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337" name="Text 295"/>
          <p:cNvSpPr/>
          <p:nvPr/>
        </p:nvSpPr>
        <p:spPr>
          <a:xfrm>
            <a:off x="14906625"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338" name="Text 296"/>
          <p:cNvSpPr/>
          <p:nvPr/>
        </p:nvSpPr>
        <p:spPr>
          <a:xfrm>
            <a:off x="14973300"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339" name="Text 297"/>
          <p:cNvSpPr/>
          <p:nvPr/>
        </p:nvSpPr>
        <p:spPr>
          <a:xfrm>
            <a:off x="15039975"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340" name="Text 298"/>
          <p:cNvSpPr/>
          <p:nvPr/>
        </p:nvSpPr>
        <p:spPr>
          <a:xfrm>
            <a:off x="15116175"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341" name="Text 299"/>
          <p:cNvSpPr/>
          <p:nvPr/>
        </p:nvSpPr>
        <p:spPr>
          <a:xfrm>
            <a:off x="15154275"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342" name="Text 300"/>
          <p:cNvSpPr/>
          <p:nvPr/>
        </p:nvSpPr>
        <p:spPr>
          <a:xfrm>
            <a:off x="15144750"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343" name="Text 301"/>
          <p:cNvSpPr/>
          <p:nvPr/>
        </p:nvSpPr>
        <p:spPr>
          <a:xfrm>
            <a:off x="15078075"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344" name="Text 302"/>
          <p:cNvSpPr/>
          <p:nvPr/>
        </p:nvSpPr>
        <p:spPr>
          <a:xfrm>
            <a:off x="15220950"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345" name="Text 303"/>
          <p:cNvSpPr/>
          <p:nvPr/>
        </p:nvSpPr>
        <p:spPr>
          <a:xfrm>
            <a:off x="15259050"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346" name="Text 304"/>
          <p:cNvSpPr/>
          <p:nvPr/>
        </p:nvSpPr>
        <p:spPr>
          <a:xfrm>
            <a:off x="16040100"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347" name="Text 305"/>
          <p:cNvSpPr/>
          <p:nvPr/>
        </p:nvSpPr>
        <p:spPr>
          <a:xfrm>
            <a:off x="16344900"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348" name="Text 306"/>
          <p:cNvSpPr/>
          <p:nvPr/>
        </p:nvSpPr>
        <p:spPr>
          <a:xfrm>
            <a:off x="16497300"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349" name="Text 307"/>
          <p:cNvSpPr/>
          <p:nvPr/>
        </p:nvSpPr>
        <p:spPr>
          <a:xfrm>
            <a:off x="16049625"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350" name="Text 308"/>
          <p:cNvSpPr/>
          <p:nvPr/>
        </p:nvSpPr>
        <p:spPr>
          <a:xfrm>
            <a:off x="16144875"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351" name="Text 309"/>
          <p:cNvSpPr/>
          <p:nvPr/>
        </p:nvSpPr>
        <p:spPr>
          <a:xfrm>
            <a:off x="16240125"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352" name="Text 310"/>
          <p:cNvSpPr/>
          <p:nvPr/>
        </p:nvSpPr>
        <p:spPr>
          <a:xfrm>
            <a:off x="16383000"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353" name="Text 311"/>
          <p:cNvSpPr/>
          <p:nvPr/>
        </p:nvSpPr>
        <p:spPr>
          <a:xfrm>
            <a:off x="16278225"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354" name="Text 312"/>
          <p:cNvSpPr/>
          <p:nvPr/>
        </p:nvSpPr>
        <p:spPr>
          <a:xfrm>
            <a:off x="16011525"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355" name="Text 313"/>
          <p:cNvSpPr/>
          <p:nvPr/>
        </p:nvSpPr>
        <p:spPr>
          <a:xfrm>
            <a:off x="16087725"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356" name="Text 314"/>
          <p:cNvSpPr/>
          <p:nvPr/>
        </p:nvSpPr>
        <p:spPr>
          <a:xfrm>
            <a:off x="16163925"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357" name="Text 315"/>
          <p:cNvSpPr/>
          <p:nvPr/>
        </p:nvSpPr>
        <p:spPr>
          <a:xfrm>
            <a:off x="16249650"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358" name="Text 316"/>
          <p:cNvSpPr/>
          <p:nvPr/>
        </p:nvSpPr>
        <p:spPr>
          <a:xfrm>
            <a:off x="16306800"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359" name="Text 317"/>
          <p:cNvSpPr/>
          <p:nvPr/>
        </p:nvSpPr>
        <p:spPr>
          <a:xfrm>
            <a:off x="16211550"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360" name="Text 318"/>
          <p:cNvSpPr/>
          <p:nvPr/>
        </p:nvSpPr>
        <p:spPr>
          <a:xfrm>
            <a:off x="16383000"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361" name="Text 319"/>
          <p:cNvSpPr/>
          <p:nvPr/>
        </p:nvSpPr>
        <p:spPr>
          <a:xfrm>
            <a:off x="15992475"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362" name="Text 320"/>
          <p:cNvSpPr/>
          <p:nvPr/>
        </p:nvSpPr>
        <p:spPr>
          <a:xfrm>
            <a:off x="16059150"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363" name="Text 321"/>
          <p:cNvSpPr/>
          <p:nvPr/>
        </p:nvSpPr>
        <p:spPr>
          <a:xfrm>
            <a:off x="16125825"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364" name="Text 322"/>
          <p:cNvSpPr/>
          <p:nvPr/>
        </p:nvSpPr>
        <p:spPr>
          <a:xfrm>
            <a:off x="16202025"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365" name="Text 323"/>
          <p:cNvSpPr/>
          <p:nvPr/>
        </p:nvSpPr>
        <p:spPr>
          <a:xfrm>
            <a:off x="16240125"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366" name="Text 324"/>
          <p:cNvSpPr/>
          <p:nvPr/>
        </p:nvSpPr>
        <p:spPr>
          <a:xfrm>
            <a:off x="16230600"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367" name="Text 325"/>
          <p:cNvSpPr/>
          <p:nvPr/>
        </p:nvSpPr>
        <p:spPr>
          <a:xfrm>
            <a:off x="16163925"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368" name="Text 326"/>
          <p:cNvSpPr/>
          <p:nvPr/>
        </p:nvSpPr>
        <p:spPr>
          <a:xfrm>
            <a:off x="16306800"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369" name="Text 327"/>
          <p:cNvSpPr/>
          <p:nvPr/>
        </p:nvSpPr>
        <p:spPr>
          <a:xfrm>
            <a:off x="16344900"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370" name="Text 328"/>
          <p:cNvSpPr/>
          <p:nvPr/>
        </p:nvSpPr>
        <p:spPr>
          <a:xfrm>
            <a:off x="17125950"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371" name="Text 329"/>
          <p:cNvSpPr/>
          <p:nvPr/>
        </p:nvSpPr>
        <p:spPr>
          <a:xfrm>
            <a:off x="17430750"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372" name="Text 330"/>
          <p:cNvSpPr/>
          <p:nvPr/>
        </p:nvSpPr>
        <p:spPr>
          <a:xfrm>
            <a:off x="17583150"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373" name="Text 331"/>
          <p:cNvSpPr/>
          <p:nvPr/>
        </p:nvSpPr>
        <p:spPr>
          <a:xfrm>
            <a:off x="17135475"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374" name="Text 332"/>
          <p:cNvSpPr/>
          <p:nvPr/>
        </p:nvSpPr>
        <p:spPr>
          <a:xfrm>
            <a:off x="17230725"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375" name="Text 333"/>
          <p:cNvSpPr/>
          <p:nvPr/>
        </p:nvSpPr>
        <p:spPr>
          <a:xfrm>
            <a:off x="17325975"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376" name="Text 334"/>
          <p:cNvSpPr/>
          <p:nvPr/>
        </p:nvSpPr>
        <p:spPr>
          <a:xfrm>
            <a:off x="17468850"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377" name="Text 335"/>
          <p:cNvSpPr/>
          <p:nvPr/>
        </p:nvSpPr>
        <p:spPr>
          <a:xfrm>
            <a:off x="17364075"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378" name="Text 336"/>
          <p:cNvSpPr/>
          <p:nvPr/>
        </p:nvSpPr>
        <p:spPr>
          <a:xfrm>
            <a:off x="17097375"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379" name="Text 337"/>
          <p:cNvSpPr/>
          <p:nvPr/>
        </p:nvSpPr>
        <p:spPr>
          <a:xfrm>
            <a:off x="17173575"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380" name="Text 338"/>
          <p:cNvSpPr/>
          <p:nvPr/>
        </p:nvSpPr>
        <p:spPr>
          <a:xfrm>
            <a:off x="17249775"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381" name="Text 339"/>
          <p:cNvSpPr/>
          <p:nvPr/>
        </p:nvSpPr>
        <p:spPr>
          <a:xfrm>
            <a:off x="17335500"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382" name="Text 340"/>
          <p:cNvSpPr/>
          <p:nvPr/>
        </p:nvSpPr>
        <p:spPr>
          <a:xfrm>
            <a:off x="17392650"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383" name="Text 341"/>
          <p:cNvSpPr/>
          <p:nvPr/>
        </p:nvSpPr>
        <p:spPr>
          <a:xfrm>
            <a:off x="17297400"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384" name="Text 342"/>
          <p:cNvSpPr/>
          <p:nvPr/>
        </p:nvSpPr>
        <p:spPr>
          <a:xfrm>
            <a:off x="17468850"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385" name="Text 343"/>
          <p:cNvSpPr/>
          <p:nvPr/>
        </p:nvSpPr>
        <p:spPr>
          <a:xfrm>
            <a:off x="17078325"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386" name="Text 344"/>
          <p:cNvSpPr/>
          <p:nvPr/>
        </p:nvSpPr>
        <p:spPr>
          <a:xfrm>
            <a:off x="17145000"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387" name="Text 345"/>
          <p:cNvSpPr/>
          <p:nvPr/>
        </p:nvSpPr>
        <p:spPr>
          <a:xfrm>
            <a:off x="17211675"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388" name="Text 346"/>
          <p:cNvSpPr/>
          <p:nvPr/>
        </p:nvSpPr>
        <p:spPr>
          <a:xfrm>
            <a:off x="17287875"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389" name="Text 347"/>
          <p:cNvSpPr/>
          <p:nvPr/>
        </p:nvSpPr>
        <p:spPr>
          <a:xfrm>
            <a:off x="17325975"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390" name="Text 348"/>
          <p:cNvSpPr/>
          <p:nvPr/>
        </p:nvSpPr>
        <p:spPr>
          <a:xfrm>
            <a:off x="17316450"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391" name="Text 349"/>
          <p:cNvSpPr/>
          <p:nvPr/>
        </p:nvSpPr>
        <p:spPr>
          <a:xfrm>
            <a:off x="17249775"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392" name="Text 350"/>
          <p:cNvSpPr/>
          <p:nvPr/>
        </p:nvSpPr>
        <p:spPr>
          <a:xfrm>
            <a:off x="17392650"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393" name="Text 351"/>
          <p:cNvSpPr/>
          <p:nvPr/>
        </p:nvSpPr>
        <p:spPr>
          <a:xfrm>
            <a:off x="17430750"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394" name="Text 352"/>
          <p:cNvSpPr/>
          <p:nvPr/>
        </p:nvSpPr>
        <p:spPr>
          <a:xfrm>
            <a:off x="5200650"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395" name="Text 353"/>
          <p:cNvSpPr/>
          <p:nvPr/>
        </p:nvSpPr>
        <p:spPr>
          <a:xfrm>
            <a:off x="5505450"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396" name="Text 354"/>
          <p:cNvSpPr/>
          <p:nvPr/>
        </p:nvSpPr>
        <p:spPr>
          <a:xfrm>
            <a:off x="5657850"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397" name="Text 355"/>
          <p:cNvSpPr/>
          <p:nvPr/>
        </p:nvSpPr>
        <p:spPr>
          <a:xfrm>
            <a:off x="5210175"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398" name="Text 356"/>
          <p:cNvSpPr/>
          <p:nvPr/>
        </p:nvSpPr>
        <p:spPr>
          <a:xfrm>
            <a:off x="5305425"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399" name="Text 357"/>
          <p:cNvSpPr/>
          <p:nvPr/>
        </p:nvSpPr>
        <p:spPr>
          <a:xfrm>
            <a:off x="5400675"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400" name="Text 358"/>
          <p:cNvSpPr/>
          <p:nvPr/>
        </p:nvSpPr>
        <p:spPr>
          <a:xfrm>
            <a:off x="5543550"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401" name="Text 359"/>
          <p:cNvSpPr/>
          <p:nvPr/>
        </p:nvSpPr>
        <p:spPr>
          <a:xfrm>
            <a:off x="5438775"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402" name="Text 360"/>
          <p:cNvSpPr/>
          <p:nvPr/>
        </p:nvSpPr>
        <p:spPr>
          <a:xfrm>
            <a:off x="5172075"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403" name="Text 361"/>
          <p:cNvSpPr/>
          <p:nvPr/>
        </p:nvSpPr>
        <p:spPr>
          <a:xfrm>
            <a:off x="5248275"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404" name="Text 362"/>
          <p:cNvSpPr/>
          <p:nvPr/>
        </p:nvSpPr>
        <p:spPr>
          <a:xfrm>
            <a:off x="5324475"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405" name="Text 363"/>
          <p:cNvSpPr/>
          <p:nvPr/>
        </p:nvSpPr>
        <p:spPr>
          <a:xfrm>
            <a:off x="5410200"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406" name="Text 364"/>
          <p:cNvSpPr/>
          <p:nvPr/>
        </p:nvSpPr>
        <p:spPr>
          <a:xfrm>
            <a:off x="5467350"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407" name="Text 365"/>
          <p:cNvSpPr/>
          <p:nvPr/>
        </p:nvSpPr>
        <p:spPr>
          <a:xfrm>
            <a:off x="5372100"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408" name="Text 366"/>
          <p:cNvSpPr/>
          <p:nvPr/>
        </p:nvSpPr>
        <p:spPr>
          <a:xfrm>
            <a:off x="5543550"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409" name="Text 367"/>
          <p:cNvSpPr/>
          <p:nvPr/>
        </p:nvSpPr>
        <p:spPr>
          <a:xfrm>
            <a:off x="5153025"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410" name="Text 368"/>
          <p:cNvSpPr/>
          <p:nvPr/>
        </p:nvSpPr>
        <p:spPr>
          <a:xfrm>
            <a:off x="5219700"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411" name="Text 369"/>
          <p:cNvSpPr/>
          <p:nvPr/>
        </p:nvSpPr>
        <p:spPr>
          <a:xfrm>
            <a:off x="5286375"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412" name="Text 370"/>
          <p:cNvSpPr/>
          <p:nvPr/>
        </p:nvSpPr>
        <p:spPr>
          <a:xfrm>
            <a:off x="5362575"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413" name="Text 371"/>
          <p:cNvSpPr/>
          <p:nvPr/>
        </p:nvSpPr>
        <p:spPr>
          <a:xfrm>
            <a:off x="5400675"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414" name="Text 372"/>
          <p:cNvSpPr/>
          <p:nvPr/>
        </p:nvSpPr>
        <p:spPr>
          <a:xfrm>
            <a:off x="5391150"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415" name="Text 373"/>
          <p:cNvSpPr/>
          <p:nvPr/>
        </p:nvSpPr>
        <p:spPr>
          <a:xfrm>
            <a:off x="5324475"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416" name="Text 374"/>
          <p:cNvSpPr/>
          <p:nvPr/>
        </p:nvSpPr>
        <p:spPr>
          <a:xfrm>
            <a:off x="5467350"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417" name="Text 375"/>
          <p:cNvSpPr/>
          <p:nvPr/>
        </p:nvSpPr>
        <p:spPr>
          <a:xfrm>
            <a:off x="5505450"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418" name="Text 376"/>
          <p:cNvSpPr/>
          <p:nvPr/>
        </p:nvSpPr>
        <p:spPr>
          <a:xfrm>
            <a:off x="2009775" y="942975"/>
            <a:ext cx="228600" cy="428625"/>
          </a:xfrm>
          <a:prstGeom prst="rect">
            <a:avLst/>
          </a:prstGeom>
          <a:noFill/>
          <a:ln/>
        </p:spPr>
        <p:txBody>
          <a:bodyPr wrap="square" lIns="0" tIns="0" rIns="0" bIns="0" rtlCol="0" anchor="t"/>
          <a:lstStyle/>
          <a:p>
            <a:pPr algn="l">
              <a:lnSpc>
                <a:spcPts val="3384"/>
              </a:lnSpc>
            </a:pPr>
            <a:r>
              <a:rPr lang="en-US" sz="3384" b="0" i="0" dirty="0">
                <a:solidFill>
                  <a:srgbClr val="FFFFFF"/>
                </a:solidFill>
                <a:latin typeface="Inter Regular" pitchFamily="34" charset="0"/>
                <a:ea typeface="Inter Regular" pitchFamily="34" charset="-122"/>
                <a:cs typeface="Inter Regular" pitchFamily="34" charset="-120"/>
              </a:rPr>
              <a:t>1</a:t>
            </a:r>
            <a:endParaRPr lang="en-US" sz="3384" dirty="0"/>
          </a:p>
        </p:txBody>
      </p:sp>
      <p:sp>
        <p:nvSpPr>
          <p:cNvPr id="419" name="Text 377"/>
          <p:cNvSpPr/>
          <p:nvPr/>
        </p:nvSpPr>
        <p:spPr>
          <a:xfrm>
            <a:off x="2943225"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2</a:t>
            </a:r>
            <a:endParaRPr lang="en-US" sz="3384" dirty="0"/>
          </a:p>
        </p:txBody>
      </p:sp>
      <p:sp>
        <p:nvSpPr>
          <p:cNvPr id="420" name="Text 378"/>
          <p:cNvSpPr/>
          <p:nvPr/>
        </p:nvSpPr>
        <p:spPr>
          <a:xfrm>
            <a:off x="4029075"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3</a:t>
            </a:r>
            <a:endParaRPr lang="en-US" sz="3384" dirty="0"/>
          </a:p>
        </p:txBody>
      </p:sp>
      <p:sp>
        <p:nvSpPr>
          <p:cNvPr id="421" name="Text 379"/>
          <p:cNvSpPr/>
          <p:nvPr/>
        </p:nvSpPr>
        <p:spPr>
          <a:xfrm>
            <a:off x="510540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4</a:t>
            </a:r>
            <a:endParaRPr lang="en-US" sz="3384" dirty="0"/>
          </a:p>
        </p:txBody>
      </p:sp>
      <p:sp>
        <p:nvSpPr>
          <p:cNvPr id="422" name="Text 380"/>
          <p:cNvSpPr/>
          <p:nvPr/>
        </p:nvSpPr>
        <p:spPr>
          <a:xfrm>
            <a:off x="619125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5</a:t>
            </a:r>
            <a:endParaRPr lang="en-US" sz="3384" dirty="0"/>
          </a:p>
        </p:txBody>
      </p:sp>
      <p:sp>
        <p:nvSpPr>
          <p:cNvPr id="423" name="Text 381"/>
          <p:cNvSpPr/>
          <p:nvPr/>
        </p:nvSpPr>
        <p:spPr>
          <a:xfrm>
            <a:off x="727710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6</a:t>
            </a:r>
            <a:endParaRPr lang="en-US" sz="3384" dirty="0"/>
          </a:p>
        </p:txBody>
      </p:sp>
      <p:sp>
        <p:nvSpPr>
          <p:cNvPr id="424" name="Text 382"/>
          <p:cNvSpPr/>
          <p:nvPr/>
        </p:nvSpPr>
        <p:spPr>
          <a:xfrm>
            <a:off x="836295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7</a:t>
            </a:r>
            <a:endParaRPr lang="en-US" sz="3384" dirty="0"/>
          </a:p>
        </p:txBody>
      </p:sp>
      <p:sp>
        <p:nvSpPr>
          <p:cNvPr id="425" name="Text 383"/>
          <p:cNvSpPr/>
          <p:nvPr/>
        </p:nvSpPr>
        <p:spPr>
          <a:xfrm>
            <a:off x="9439275"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8</a:t>
            </a:r>
            <a:endParaRPr lang="en-US" sz="3384" dirty="0"/>
          </a:p>
        </p:txBody>
      </p:sp>
      <p:sp>
        <p:nvSpPr>
          <p:cNvPr id="426" name="Text 384"/>
          <p:cNvSpPr/>
          <p:nvPr/>
        </p:nvSpPr>
        <p:spPr>
          <a:xfrm>
            <a:off x="10525125"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9</a:t>
            </a:r>
            <a:endParaRPr lang="en-US" sz="3384" dirty="0"/>
          </a:p>
        </p:txBody>
      </p:sp>
      <p:sp>
        <p:nvSpPr>
          <p:cNvPr id="427" name="Text 385"/>
          <p:cNvSpPr/>
          <p:nvPr/>
        </p:nvSpPr>
        <p:spPr>
          <a:xfrm>
            <a:off x="11610975"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10</a:t>
            </a:r>
            <a:endParaRPr lang="en-US" sz="3384" dirty="0"/>
          </a:p>
        </p:txBody>
      </p:sp>
      <p:sp>
        <p:nvSpPr>
          <p:cNvPr id="428" name="Text 386"/>
          <p:cNvSpPr/>
          <p:nvPr/>
        </p:nvSpPr>
        <p:spPr>
          <a:xfrm>
            <a:off x="12696825"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11</a:t>
            </a:r>
            <a:endParaRPr lang="en-US" sz="3384" dirty="0"/>
          </a:p>
        </p:txBody>
      </p:sp>
      <p:sp>
        <p:nvSpPr>
          <p:cNvPr id="429" name="Text 387"/>
          <p:cNvSpPr/>
          <p:nvPr/>
        </p:nvSpPr>
        <p:spPr>
          <a:xfrm>
            <a:off x="1377315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12</a:t>
            </a:r>
            <a:endParaRPr lang="en-US" sz="3384" dirty="0"/>
          </a:p>
        </p:txBody>
      </p:sp>
      <p:sp>
        <p:nvSpPr>
          <p:cNvPr id="430" name="Text 388"/>
          <p:cNvSpPr/>
          <p:nvPr/>
        </p:nvSpPr>
        <p:spPr>
          <a:xfrm>
            <a:off x="1485900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13</a:t>
            </a:r>
            <a:endParaRPr lang="en-US" sz="3384" dirty="0"/>
          </a:p>
        </p:txBody>
      </p:sp>
      <p:sp>
        <p:nvSpPr>
          <p:cNvPr id="431" name="Text 389"/>
          <p:cNvSpPr/>
          <p:nvPr/>
        </p:nvSpPr>
        <p:spPr>
          <a:xfrm>
            <a:off x="1594485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14</a:t>
            </a:r>
            <a:endParaRPr lang="en-US" sz="3384" dirty="0"/>
          </a:p>
        </p:txBody>
      </p:sp>
      <p:sp>
        <p:nvSpPr>
          <p:cNvPr id="432" name="Text 390"/>
          <p:cNvSpPr/>
          <p:nvPr/>
        </p:nvSpPr>
        <p:spPr>
          <a:xfrm>
            <a:off x="1703070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15</a:t>
            </a:r>
            <a:endParaRPr lang="en-US" sz="3384" dirty="0"/>
          </a:p>
        </p:txBody>
      </p:sp>
      <p:sp>
        <p:nvSpPr>
          <p:cNvPr id="433" name="Text 391"/>
          <p:cNvSpPr/>
          <p:nvPr/>
        </p:nvSpPr>
        <p:spPr>
          <a:xfrm>
            <a:off x="542925" y="2705174"/>
            <a:ext cx="723900" cy="342900"/>
          </a:xfrm>
          <a:prstGeom prst="rect">
            <a:avLst/>
          </a:prstGeom>
          <a:noFill/>
          <a:ln/>
        </p:spPr>
        <p:txBody>
          <a:bodyPr wrap="square" lIns="0" tIns="0" rIns="0" bIns="0" rtlCol="0" anchor="t"/>
          <a:lstStyle/>
          <a:p>
            <a:pPr>
              <a:lnSpc>
                <a:spcPts val="1999"/>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434" name="Text 392"/>
          <p:cNvSpPr/>
          <p:nvPr/>
        </p:nvSpPr>
        <p:spPr>
          <a:xfrm>
            <a:off x="542925" y="3600524"/>
            <a:ext cx="704850" cy="342900"/>
          </a:xfrm>
          <a:prstGeom prst="rect">
            <a:avLst/>
          </a:prstGeom>
          <a:noFill/>
          <a:ln/>
        </p:spPr>
        <p:txBody>
          <a:bodyPr wrap="square" lIns="0" tIns="0" rIns="0" bIns="0" rtlCol="0" anchor="t"/>
          <a:lstStyle/>
          <a:p>
            <a:pPr>
              <a:lnSpc>
                <a:spcPts val="1999"/>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435" name="Text 393"/>
          <p:cNvSpPr/>
          <p:nvPr/>
        </p:nvSpPr>
        <p:spPr>
          <a:xfrm>
            <a:off x="542925" y="4495874"/>
            <a:ext cx="885825" cy="342900"/>
          </a:xfrm>
          <a:prstGeom prst="rect">
            <a:avLst/>
          </a:prstGeom>
          <a:noFill/>
          <a:ln/>
        </p:spPr>
        <p:txBody>
          <a:bodyPr wrap="square" lIns="0" tIns="0" rIns="0" bIns="0" rtlCol="0" anchor="t"/>
          <a:lstStyle/>
          <a:p>
            <a:pPr>
              <a:lnSpc>
                <a:spcPts val="1999"/>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436" name="Text 394"/>
          <p:cNvSpPr/>
          <p:nvPr/>
        </p:nvSpPr>
        <p:spPr>
          <a:xfrm>
            <a:off x="542925" y="5391224"/>
            <a:ext cx="895350" cy="342900"/>
          </a:xfrm>
          <a:prstGeom prst="rect">
            <a:avLst/>
          </a:prstGeom>
          <a:noFill/>
          <a:ln/>
        </p:spPr>
        <p:txBody>
          <a:bodyPr wrap="square" lIns="0" tIns="0" rIns="0" bIns="0" rtlCol="0" anchor="t"/>
          <a:lstStyle/>
          <a:p>
            <a:pPr>
              <a:lnSpc>
                <a:spcPts val="1999"/>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0" y="657225"/>
            <a:ext cx="7781925" cy="8801100"/>
          </a:xfrm>
          <a:prstGeom prst="rect">
            <a:avLst/>
          </a:prstGeom>
        </p:spPr>
      </p:pic>
      <p:sp>
        <p:nvSpPr>
          <p:cNvPr id="4" name="Text 0"/>
          <p:cNvSpPr/>
          <p:nvPr/>
        </p:nvSpPr>
        <p:spPr>
          <a:xfrm>
            <a:off x="9344025" y="3057525"/>
            <a:ext cx="6699539" cy="4800600"/>
          </a:xfrm>
          <a:prstGeom prst="rect">
            <a:avLst/>
          </a:prstGeom>
          <a:noFill/>
          <a:ln/>
        </p:spPr>
        <p:txBody>
          <a:bodyPr wrap="square" lIns="0" tIns="0" rIns="0" bIns="0" rtlCol="0" anchor="t"/>
          <a:lstStyle/>
          <a:p>
            <a:pPr>
              <a:lnSpc>
                <a:spcPts val="5400"/>
              </a:lnSpc>
              <a:spcAft>
                <a:spcPts val="1125"/>
              </a:spcAft>
            </a:pPr>
            <a:r>
              <a:rPr lang="en-US" sz="3600" dirty="0">
                <a:solidFill>
                  <a:srgbClr val="FFFFFF"/>
                </a:solidFill>
                <a:latin typeface="Inter Regular" pitchFamily="34" charset="0"/>
                <a:ea typeface="Inter Regular" pitchFamily="34" charset="-122"/>
                <a:cs typeface="Inter Regular" pitchFamily="34" charset="-120"/>
              </a:rPr>
              <a:t>The transaction for the purchase of gold bars goes to the smart contract and it redirects funds to the personal wallets of the program participants, whose places are on these sets.</a:t>
            </a:r>
            <a:endParaRPr lang="en-US" sz="3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srcRect/>
          <a:stretch/>
        </p:blipFill>
        <p:spPr>
          <a:xfrm>
            <a:off x="1590675" y="1352550"/>
            <a:ext cx="15097125" cy="7586700"/>
          </a:xfrm>
          <a:prstGeom prst="rect">
            <a:avLst/>
          </a:prstGeom>
        </p:spPr>
      </p:pic>
      <p:sp>
        <p:nvSpPr>
          <p:cNvPr id="4" name="Text 0"/>
          <p:cNvSpPr/>
          <p:nvPr/>
        </p:nvSpPr>
        <p:spPr>
          <a:xfrm>
            <a:off x="2552700" y="1856489"/>
            <a:ext cx="8534400" cy="1104900"/>
          </a:xfrm>
          <a:prstGeom prst="rect">
            <a:avLst/>
          </a:prstGeom>
          <a:noFill/>
          <a:ln/>
        </p:spPr>
        <p:txBody>
          <a:bodyPr wrap="square" lIns="0" tIns="0" rIns="0" bIns="0" rtlCol="0" anchor="t"/>
          <a:lstStyle/>
          <a:p>
            <a:pPr>
              <a:lnSpc>
                <a:spcPts val="4339"/>
              </a:lnSpc>
              <a:spcAft>
                <a:spcPts val="1205"/>
              </a:spcAft>
            </a:pPr>
            <a:r>
              <a:rPr lang="en-US" sz="2893">
                <a:solidFill>
                  <a:srgbClr val="FFFFFF"/>
                </a:solidFill>
                <a:latin typeface="Inter Regular" pitchFamily="34" charset="0"/>
                <a:ea typeface="Inter Regular" pitchFamily="34" charset="-122"/>
                <a:cs typeface="Inter Regular" pitchFamily="34" charset="-120"/>
              </a:rPr>
              <a:t>You occupy the top places in your chosen Goldsets.</a:t>
            </a:r>
            <a:endParaRPr lang="en-US" sz="2893" dirty="0"/>
          </a:p>
        </p:txBody>
      </p:sp>
      <p:sp>
        <p:nvSpPr>
          <p:cNvPr id="5" name="Text 1"/>
          <p:cNvSpPr/>
          <p:nvPr/>
        </p:nvSpPr>
        <p:spPr>
          <a:xfrm>
            <a:off x="2200275" y="3837905"/>
            <a:ext cx="1534213" cy="294312"/>
          </a:xfrm>
          <a:prstGeom prst="rect">
            <a:avLst/>
          </a:prstGeom>
          <a:noFill/>
          <a:ln/>
        </p:spPr>
        <p:txBody>
          <a:bodyPr wrap="square" lIns="0" tIns="0" rIns="0" bIns="0" rtlCol="0" anchor="ctr"/>
          <a:lstStyle/>
          <a:p>
            <a:pPr algn="l">
              <a:lnSpc>
                <a:spcPts val="2250"/>
              </a:lnSpc>
            </a:pPr>
            <a:r>
              <a:rPr lang="en-US" sz="1888" b="0" i="0" dirty="0">
                <a:solidFill>
                  <a:srgbClr val="FFFFFF"/>
                </a:solidFill>
                <a:latin typeface="Inter Semi Bold" pitchFamily="34" charset="0"/>
                <a:ea typeface="Inter Semi Bold" pitchFamily="34" charset="-122"/>
                <a:cs typeface="Inter Semi Bold" pitchFamily="34" charset="-120"/>
              </a:rPr>
              <a:t>Goldset GS 5</a:t>
            </a:r>
            <a:endParaRPr lang="en-US" sz="1888" dirty="0"/>
          </a:p>
        </p:txBody>
      </p:sp>
      <p:sp>
        <p:nvSpPr>
          <p:cNvPr id="6" name="Text 2"/>
          <p:cNvSpPr/>
          <p:nvPr/>
        </p:nvSpPr>
        <p:spPr>
          <a:xfrm>
            <a:off x="5295900" y="3717968"/>
            <a:ext cx="1294403" cy="207109"/>
          </a:xfrm>
          <a:prstGeom prst="rect">
            <a:avLst/>
          </a:prstGeom>
          <a:noFill/>
          <a:ln/>
        </p:spPr>
        <p:txBody>
          <a:bodyPr wrap="square" lIns="0" tIns="0" rIns="0" bIns="0" rtlCol="0" anchor="ctr"/>
          <a:lstStyle/>
          <a:p>
            <a:pPr algn="ctr">
              <a:lnSpc>
                <a:spcPts val="1650"/>
              </a:lnSpc>
            </a:pPr>
            <a:r>
              <a:rPr lang="en-US" sz="1373" b="0" i="0" dirty="0">
                <a:solidFill>
                  <a:srgbClr val="FDF1A3"/>
                </a:solidFill>
                <a:latin typeface="Inter Regular" pitchFamily="34" charset="0"/>
                <a:ea typeface="Inter Regular" pitchFamily="34" charset="-122"/>
                <a:cs typeface="Inter Regular" pitchFamily="34" charset="-120"/>
              </a:rPr>
              <a:t>Active goldsets</a:t>
            </a:r>
            <a:endParaRPr lang="en-US" sz="1373" dirty="0"/>
          </a:p>
        </p:txBody>
      </p:sp>
      <p:sp>
        <p:nvSpPr>
          <p:cNvPr id="7" name="Text 3"/>
          <p:cNvSpPr/>
          <p:nvPr/>
        </p:nvSpPr>
        <p:spPr>
          <a:xfrm>
            <a:off x="5857875" y="4055883"/>
            <a:ext cx="149855" cy="239810"/>
          </a:xfrm>
          <a:prstGeom prst="rect">
            <a:avLst/>
          </a:prstGeom>
          <a:noFill/>
          <a:ln/>
        </p:spPr>
        <p:txBody>
          <a:bodyPr wrap="square" lIns="0" tIns="0" rIns="0" bIns="0" rtlCol="0" anchor="t"/>
          <a:lstStyle/>
          <a:p>
            <a:pPr algn="l">
              <a:lnSpc>
                <a:spcPts val="1875"/>
              </a:lnSpc>
            </a:pPr>
            <a:r>
              <a:rPr lang="en-US" sz="1545" b="1" i="0" dirty="0">
                <a:solidFill>
                  <a:srgbClr val="FDF1A3"/>
                </a:solidFill>
                <a:latin typeface="Inter Bold" pitchFamily="34" charset="0"/>
                <a:ea typeface="Inter Bold" pitchFamily="34" charset="-122"/>
                <a:cs typeface="Inter Bold" pitchFamily="34" charset="-120"/>
              </a:rPr>
              <a:t>6</a:t>
            </a:r>
            <a:endParaRPr lang="en-US" sz="1545" dirty="0"/>
          </a:p>
        </p:txBody>
      </p:sp>
      <p:sp>
        <p:nvSpPr>
          <p:cNvPr id="8" name="Text 4"/>
          <p:cNvSpPr/>
          <p:nvPr/>
        </p:nvSpPr>
        <p:spPr>
          <a:xfrm>
            <a:off x="10277475" y="3717968"/>
            <a:ext cx="1338005" cy="207109"/>
          </a:xfrm>
          <a:prstGeom prst="rect">
            <a:avLst/>
          </a:prstGeom>
          <a:noFill/>
          <a:ln/>
        </p:spPr>
        <p:txBody>
          <a:bodyPr wrap="square" lIns="0" tIns="0" rIns="0" bIns="0" rtlCol="0" anchor="ctr"/>
          <a:lstStyle/>
          <a:p>
            <a:pPr algn="ctr">
              <a:lnSpc>
                <a:spcPts val="1650"/>
              </a:lnSpc>
            </a:pPr>
            <a:r>
              <a:rPr lang="en-US" sz="1373" b="0" i="0" dirty="0">
                <a:solidFill>
                  <a:srgbClr val="FDF1A3"/>
                </a:solidFill>
                <a:latin typeface="Inter Regular" pitchFamily="34" charset="0"/>
                <a:ea typeface="Inter Regular" pitchFamily="34" charset="-122"/>
                <a:cs typeface="Inter Regular" pitchFamily="34" charset="-120"/>
              </a:rPr>
              <a:t>Partners in total</a:t>
            </a:r>
            <a:endParaRPr lang="en-US" sz="1373" dirty="0"/>
          </a:p>
        </p:txBody>
      </p:sp>
      <p:sp>
        <p:nvSpPr>
          <p:cNvPr id="9" name="Text 5"/>
          <p:cNvSpPr/>
          <p:nvPr/>
        </p:nvSpPr>
        <p:spPr>
          <a:xfrm>
            <a:off x="10868025" y="4055883"/>
            <a:ext cx="149855" cy="239810"/>
          </a:xfrm>
          <a:prstGeom prst="rect">
            <a:avLst/>
          </a:prstGeom>
          <a:noFill/>
          <a:ln/>
        </p:spPr>
        <p:txBody>
          <a:bodyPr wrap="square" lIns="0" tIns="0" rIns="0" bIns="0" rtlCol="0" anchor="t"/>
          <a:lstStyle/>
          <a:p>
            <a:pPr algn="l">
              <a:lnSpc>
                <a:spcPts val="1875"/>
              </a:lnSpc>
            </a:pPr>
            <a:r>
              <a:rPr lang="en-US" sz="1545" b="1" i="0" dirty="0">
                <a:solidFill>
                  <a:srgbClr val="FDF1A3"/>
                </a:solidFill>
                <a:latin typeface="Inter Bold" pitchFamily="34" charset="0"/>
                <a:ea typeface="Inter Bold" pitchFamily="34" charset="-122"/>
                <a:cs typeface="Inter Bold" pitchFamily="34" charset="-120"/>
              </a:rPr>
              <a:t>5</a:t>
            </a:r>
            <a:endParaRPr lang="en-US" sz="1545" dirty="0"/>
          </a:p>
        </p:txBody>
      </p:sp>
      <p:sp>
        <p:nvSpPr>
          <p:cNvPr id="10" name="Text 6"/>
          <p:cNvSpPr/>
          <p:nvPr/>
        </p:nvSpPr>
        <p:spPr>
          <a:xfrm>
            <a:off x="7800975" y="3717968"/>
            <a:ext cx="1261701" cy="207109"/>
          </a:xfrm>
          <a:prstGeom prst="rect">
            <a:avLst/>
          </a:prstGeom>
          <a:noFill/>
          <a:ln/>
        </p:spPr>
        <p:txBody>
          <a:bodyPr wrap="square" lIns="0" tIns="0" rIns="0" bIns="0" rtlCol="0" anchor="ctr"/>
          <a:lstStyle/>
          <a:p>
            <a:pPr algn="ctr">
              <a:lnSpc>
                <a:spcPts val="1650"/>
              </a:lnSpc>
            </a:pPr>
            <a:r>
              <a:rPr lang="en-US" sz="1373" b="0" i="0" dirty="0">
                <a:solidFill>
                  <a:srgbClr val="FDF1A3"/>
                </a:solidFill>
                <a:latin typeface="Inter Regular" pitchFamily="34" charset="0"/>
                <a:ea typeface="Inter Regular" pitchFamily="34" charset="-122"/>
                <a:cs typeface="Inter Regular" pitchFamily="34" charset="-120"/>
              </a:rPr>
              <a:t>Direct partners</a:t>
            </a:r>
            <a:endParaRPr lang="en-US" sz="1373" dirty="0"/>
          </a:p>
        </p:txBody>
      </p:sp>
      <p:sp>
        <p:nvSpPr>
          <p:cNvPr id="11" name="Text 7"/>
          <p:cNvSpPr/>
          <p:nvPr/>
        </p:nvSpPr>
        <p:spPr>
          <a:xfrm>
            <a:off x="8343900" y="4055883"/>
            <a:ext cx="160756" cy="239810"/>
          </a:xfrm>
          <a:prstGeom prst="rect">
            <a:avLst/>
          </a:prstGeom>
          <a:noFill/>
          <a:ln/>
        </p:spPr>
        <p:txBody>
          <a:bodyPr wrap="square" lIns="0" tIns="0" rIns="0" bIns="0" rtlCol="0" anchor="t"/>
          <a:lstStyle/>
          <a:p>
            <a:pPr algn="l">
              <a:lnSpc>
                <a:spcPts val="1875"/>
              </a:lnSpc>
            </a:pPr>
            <a:r>
              <a:rPr lang="en-US" sz="1545" b="1" i="0" dirty="0">
                <a:solidFill>
                  <a:srgbClr val="FDF1A3"/>
                </a:solidFill>
                <a:latin typeface="Inter Bold" pitchFamily="34" charset="0"/>
                <a:ea typeface="Inter Bold" pitchFamily="34" charset="-122"/>
                <a:cs typeface="Inter Bold" pitchFamily="34" charset="-120"/>
              </a:rPr>
              <a:t>4</a:t>
            </a:r>
            <a:endParaRPr lang="en-US" sz="1545" dirty="0"/>
          </a:p>
        </p:txBody>
      </p:sp>
      <p:sp>
        <p:nvSpPr>
          <p:cNvPr id="12" name="Text 8"/>
          <p:cNvSpPr/>
          <p:nvPr/>
        </p:nvSpPr>
        <p:spPr>
          <a:xfrm>
            <a:off x="12830175" y="3717968"/>
            <a:ext cx="1948430" cy="207109"/>
          </a:xfrm>
          <a:prstGeom prst="rect">
            <a:avLst/>
          </a:prstGeom>
          <a:noFill/>
          <a:ln/>
        </p:spPr>
        <p:txBody>
          <a:bodyPr wrap="square" lIns="0" tIns="0" rIns="0" bIns="0" rtlCol="0" anchor="ctr"/>
          <a:lstStyle/>
          <a:p>
            <a:pPr algn="ctr">
              <a:lnSpc>
                <a:spcPts val="1650"/>
              </a:lnSpc>
            </a:pPr>
            <a:r>
              <a:rPr lang="en-US" sz="1373" b="0" i="0" dirty="0">
                <a:solidFill>
                  <a:srgbClr val="FDF1A3"/>
                </a:solidFill>
                <a:latin typeface="Inter Regular" pitchFamily="34" charset="0"/>
                <a:ea typeface="Inter Regular" pitchFamily="34" charset="-122"/>
                <a:cs typeface="Inter Regular" pitchFamily="34" charset="-120"/>
              </a:rPr>
              <a:t>Current income in total:</a:t>
            </a:r>
            <a:endParaRPr lang="en-US" sz="1373" dirty="0"/>
          </a:p>
        </p:txBody>
      </p:sp>
      <p:sp>
        <p:nvSpPr>
          <p:cNvPr id="13" name="Text 9"/>
          <p:cNvSpPr/>
          <p:nvPr/>
        </p:nvSpPr>
        <p:spPr>
          <a:xfrm>
            <a:off x="13411200" y="4055883"/>
            <a:ext cx="771181" cy="239810"/>
          </a:xfrm>
          <a:prstGeom prst="rect">
            <a:avLst/>
          </a:prstGeom>
          <a:noFill/>
          <a:ln/>
        </p:spPr>
        <p:txBody>
          <a:bodyPr wrap="square" lIns="0" tIns="0" rIns="0" bIns="0" rtlCol="0" anchor="t"/>
          <a:lstStyle/>
          <a:p>
            <a:pPr algn="l">
              <a:lnSpc>
                <a:spcPts val="1875"/>
              </a:lnSpc>
            </a:pPr>
            <a:r>
              <a:rPr lang="en-US" sz="1545" b="1" i="0" dirty="0">
                <a:solidFill>
                  <a:srgbClr val="FDF1A3"/>
                </a:solidFill>
                <a:latin typeface="Inter Bold" pitchFamily="34" charset="0"/>
                <a:ea typeface="Inter Bold" pitchFamily="34" charset="-122"/>
                <a:cs typeface="Inter Bold" pitchFamily="34" charset="-120"/>
              </a:rPr>
              <a:t>$55 121</a:t>
            </a:r>
            <a:endParaRPr lang="en-US" sz="1545" dirty="0"/>
          </a:p>
        </p:txBody>
      </p:sp>
      <p:sp>
        <p:nvSpPr>
          <p:cNvPr id="14" name="Text 10"/>
          <p:cNvSpPr/>
          <p:nvPr/>
        </p:nvSpPr>
        <p:spPr>
          <a:xfrm>
            <a:off x="1809750" y="5004197"/>
            <a:ext cx="1143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a:t>
            </a:r>
            <a:endParaRPr lang="en-US" sz="1545" dirty="0"/>
          </a:p>
        </p:txBody>
      </p:sp>
      <p:sp>
        <p:nvSpPr>
          <p:cNvPr id="15" name="Text 11"/>
          <p:cNvSpPr/>
          <p:nvPr/>
        </p:nvSpPr>
        <p:spPr>
          <a:xfrm>
            <a:off x="2371725" y="5027377"/>
            <a:ext cx="1428750" cy="209550"/>
          </a:xfrm>
          <a:prstGeom prst="rect">
            <a:avLst/>
          </a:prstGeom>
          <a:noFill/>
          <a:ln/>
        </p:spPr>
        <p:txBody>
          <a:bodyPr wrap="square" lIns="0" tIns="0" rIns="0" bIns="0" rtlCol="0" anchor="ctr"/>
          <a:lstStyle/>
          <a:p>
            <a:pPr algn="ctr">
              <a:lnSpc>
                <a:spcPts val="1650"/>
              </a:lnSpc>
            </a:pPr>
            <a:r>
              <a:rPr lang="en-US" sz="1373" b="0" i="0" dirty="0">
                <a:solidFill>
                  <a:srgbClr val="2F2F2F"/>
                </a:solidFill>
                <a:latin typeface="Inter Semi Bold" pitchFamily="34" charset="0"/>
                <a:ea typeface="Inter Semi Bold" pitchFamily="34" charset="-122"/>
                <a:cs typeface="Inter Semi Bold" pitchFamily="34" charset="-120"/>
              </a:rPr>
              <a:t>Goldbar 1 (0.10г)</a:t>
            </a:r>
            <a:endParaRPr lang="en-US" sz="1373" dirty="0"/>
          </a:p>
        </p:txBody>
      </p:sp>
      <p:sp>
        <p:nvSpPr>
          <p:cNvPr id="16" name="Text 12"/>
          <p:cNvSpPr/>
          <p:nvPr/>
        </p:nvSpPr>
        <p:spPr>
          <a:xfrm>
            <a:off x="4029075" y="5485991"/>
            <a:ext cx="266700" cy="180975"/>
          </a:xfrm>
          <a:prstGeom prst="rect">
            <a:avLst/>
          </a:prstGeom>
          <a:noFill/>
          <a:ln/>
        </p:spPr>
        <p:txBody>
          <a:bodyPr wrap="square" lIns="0" tIns="0" rIns="0" bIns="0" rtlCol="0" anchor="ctr"/>
          <a:lstStyle/>
          <a:p>
            <a:pPr algn="r">
              <a:lnSpc>
                <a:spcPts val="1425"/>
              </a:lnSpc>
            </a:pPr>
            <a:r>
              <a:rPr lang="en-US" sz="1202" b="0" i="0" dirty="0">
                <a:solidFill>
                  <a:srgbClr val="FFFFFF"/>
                </a:solidFill>
                <a:latin typeface="Inter Regular" pitchFamily="34" charset="0"/>
                <a:ea typeface="Inter Regular" pitchFamily="34" charset="-122"/>
                <a:cs typeface="Inter Regular" pitchFamily="34" charset="-120"/>
              </a:rPr>
              <a:t>2/4</a:t>
            </a:r>
            <a:endParaRPr lang="en-US" sz="1202" dirty="0"/>
          </a:p>
        </p:txBody>
      </p:sp>
      <p:sp>
        <p:nvSpPr>
          <p:cNvPr id="17" name="Text 13"/>
          <p:cNvSpPr/>
          <p:nvPr/>
        </p:nvSpPr>
        <p:spPr>
          <a:xfrm>
            <a:off x="1743075" y="5483814"/>
            <a:ext cx="409575" cy="180975"/>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Regular" pitchFamily="34" charset="0"/>
                <a:ea typeface="Inter Regular" pitchFamily="34" charset="-122"/>
                <a:cs typeface="Inter Regular" pitchFamily="34" charset="-120"/>
              </a:rPr>
              <a:t>100%</a:t>
            </a:r>
            <a:endParaRPr lang="en-US" sz="1202" dirty="0"/>
          </a:p>
        </p:txBody>
      </p:sp>
      <p:sp>
        <p:nvSpPr>
          <p:cNvPr id="18" name="Text 14"/>
          <p:cNvSpPr/>
          <p:nvPr/>
        </p:nvSpPr>
        <p:spPr>
          <a:xfrm>
            <a:off x="1971675" y="5754960"/>
            <a:ext cx="1261701" cy="161925"/>
          </a:xfrm>
          <a:prstGeom prst="rect">
            <a:avLst/>
          </a:prstGeom>
          <a:noFill/>
          <a:ln/>
        </p:spPr>
        <p:txBody>
          <a:bodyPr wrap="square" lIns="0" tIns="0" rIns="0" bIns="0" rtlCol="0" anchor="ctr"/>
          <a:lstStyle/>
          <a:p>
            <a:pPr algn="l">
              <a:lnSpc>
                <a:spcPts val="1202"/>
              </a:lnSpc>
            </a:pPr>
            <a:r>
              <a:rPr lang="en-US" sz="1202" b="0" i="0" dirty="0">
                <a:solidFill>
                  <a:srgbClr val="FFFFFF"/>
                </a:solidFill>
                <a:latin typeface="Inter Regular" pitchFamily="34" charset="0"/>
                <a:ea typeface="Inter Regular" pitchFamily="34" charset="-122"/>
                <a:cs typeface="Inter Regular" pitchFamily="34" charset="-120"/>
              </a:rPr>
              <a:t>max income</a:t>
            </a:r>
            <a:endParaRPr lang="en-US" sz="1202" dirty="0"/>
          </a:p>
        </p:txBody>
      </p:sp>
      <p:sp>
        <p:nvSpPr>
          <p:cNvPr id="19" name="Text 15"/>
          <p:cNvSpPr/>
          <p:nvPr/>
        </p:nvSpPr>
        <p:spPr>
          <a:xfrm>
            <a:off x="3629025" y="5745435"/>
            <a:ext cx="6762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20" name="Text 16"/>
          <p:cNvSpPr/>
          <p:nvPr/>
        </p:nvSpPr>
        <p:spPr>
          <a:xfrm>
            <a:off x="4848225" y="5004197"/>
            <a:ext cx="142875"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2</a:t>
            </a:r>
            <a:endParaRPr lang="en-US" sz="1545" dirty="0"/>
          </a:p>
        </p:txBody>
      </p:sp>
      <p:sp>
        <p:nvSpPr>
          <p:cNvPr id="21" name="Text 17"/>
          <p:cNvSpPr/>
          <p:nvPr/>
        </p:nvSpPr>
        <p:spPr>
          <a:xfrm>
            <a:off x="5410200" y="5027377"/>
            <a:ext cx="1457325" cy="209550"/>
          </a:xfrm>
          <a:prstGeom prst="rect">
            <a:avLst/>
          </a:prstGeom>
          <a:noFill/>
          <a:ln/>
        </p:spPr>
        <p:txBody>
          <a:bodyPr wrap="square" lIns="0" tIns="0" rIns="0" bIns="0" rtlCol="0" anchor="ctr"/>
          <a:lstStyle/>
          <a:p>
            <a:pPr algn="ctr">
              <a:lnSpc>
                <a:spcPts val="1650"/>
              </a:lnSpc>
            </a:pPr>
            <a:r>
              <a:rPr lang="en-US" sz="1373" b="0" i="0" dirty="0">
                <a:solidFill>
                  <a:srgbClr val="2F2F2F"/>
                </a:solidFill>
                <a:latin typeface="Inter Semi Bold" pitchFamily="34" charset="0"/>
                <a:ea typeface="Inter Semi Bold" pitchFamily="34" charset="-122"/>
                <a:cs typeface="Inter Semi Bold" pitchFamily="34" charset="-120"/>
              </a:rPr>
              <a:t>Goldbar 2 (0.10г)</a:t>
            </a:r>
            <a:endParaRPr lang="en-US" sz="1373" dirty="0"/>
          </a:p>
        </p:txBody>
      </p:sp>
      <p:sp>
        <p:nvSpPr>
          <p:cNvPr id="22" name="Text 18"/>
          <p:cNvSpPr/>
          <p:nvPr/>
        </p:nvSpPr>
        <p:spPr>
          <a:xfrm>
            <a:off x="7077075" y="5485991"/>
            <a:ext cx="266700" cy="180975"/>
          </a:xfrm>
          <a:prstGeom prst="rect">
            <a:avLst/>
          </a:prstGeom>
          <a:noFill/>
          <a:ln/>
        </p:spPr>
        <p:txBody>
          <a:bodyPr wrap="square" lIns="0" tIns="0" rIns="0" bIns="0" rtlCol="0" anchor="ctr"/>
          <a:lstStyle/>
          <a:p>
            <a:pPr algn="r">
              <a:lnSpc>
                <a:spcPts val="1425"/>
              </a:lnSpc>
            </a:pPr>
            <a:r>
              <a:rPr lang="en-US" sz="1202" b="0" i="0" dirty="0">
                <a:solidFill>
                  <a:srgbClr val="FFFFFF"/>
                </a:solidFill>
                <a:latin typeface="Inter Regular" pitchFamily="34" charset="0"/>
                <a:ea typeface="Inter Regular" pitchFamily="34" charset="-122"/>
                <a:cs typeface="Inter Regular" pitchFamily="34" charset="-120"/>
              </a:rPr>
              <a:t>2/4</a:t>
            </a:r>
            <a:endParaRPr lang="en-US" sz="1202" dirty="0"/>
          </a:p>
        </p:txBody>
      </p:sp>
      <p:sp>
        <p:nvSpPr>
          <p:cNvPr id="23" name="Text 19"/>
          <p:cNvSpPr/>
          <p:nvPr/>
        </p:nvSpPr>
        <p:spPr>
          <a:xfrm>
            <a:off x="4800600" y="5483814"/>
            <a:ext cx="409575" cy="180975"/>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Regular" pitchFamily="34" charset="0"/>
                <a:ea typeface="Inter Regular" pitchFamily="34" charset="-122"/>
                <a:cs typeface="Inter Regular" pitchFamily="34" charset="-120"/>
              </a:rPr>
              <a:t>100%</a:t>
            </a:r>
            <a:endParaRPr lang="en-US" sz="1202" dirty="0"/>
          </a:p>
        </p:txBody>
      </p:sp>
      <p:sp>
        <p:nvSpPr>
          <p:cNvPr id="24" name="Text 20"/>
          <p:cNvSpPr/>
          <p:nvPr/>
        </p:nvSpPr>
        <p:spPr>
          <a:xfrm>
            <a:off x="5029200" y="5754960"/>
            <a:ext cx="1261701" cy="161925"/>
          </a:xfrm>
          <a:prstGeom prst="rect">
            <a:avLst/>
          </a:prstGeom>
          <a:noFill/>
          <a:ln/>
        </p:spPr>
        <p:txBody>
          <a:bodyPr wrap="square" lIns="0" tIns="0" rIns="0" bIns="0" rtlCol="0" anchor="ctr"/>
          <a:lstStyle/>
          <a:p>
            <a:pPr algn="l">
              <a:lnSpc>
                <a:spcPts val="1202"/>
              </a:lnSpc>
            </a:pPr>
            <a:r>
              <a:rPr lang="en-US" sz="1202" b="0" i="0" dirty="0">
                <a:solidFill>
                  <a:srgbClr val="FFFFFF"/>
                </a:solidFill>
                <a:latin typeface="Inter Regular" pitchFamily="34" charset="0"/>
                <a:ea typeface="Inter Regular" pitchFamily="34" charset="-122"/>
                <a:cs typeface="Inter Regular" pitchFamily="34" charset="-120"/>
              </a:rPr>
              <a:t>max income</a:t>
            </a:r>
            <a:endParaRPr lang="en-US" sz="1202" dirty="0"/>
          </a:p>
        </p:txBody>
      </p:sp>
      <p:sp>
        <p:nvSpPr>
          <p:cNvPr id="25" name="Text 21"/>
          <p:cNvSpPr/>
          <p:nvPr/>
        </p:nvSpPr>
        <p:spPr>
          <a:xfrm>
            <a:off x="6677025" y="5745435"/>
            <a:ext cx="6762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26" name="Text 22"/>
          <p:cNvSpPr/>
          <p:nvPr/>
        </p:nvSpPr>
        <p:spPr>
          <a:xfrm>
            <a:off x="7896225" y="5004197"/>
            <a:ext cx="1524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3</a:t>
            </a:r>
            <a:endParaRPr lang="en-US" sz="1545" dirty="0"/>
          </a:p>
        </p:txBody>
      </p:sp>
      <p:sp>
        <p:nvSpPr>
          <p:cNvPr id="27" name="Text 23"/>
          <p:cNvSpPr/>
          <p:nvPr/>
        </p:nvSpPr>
        <p:spPr>
          <a:xfrm>
            <a:off x="8448675" y="5027377"/>
            <a:ext cx="1466850" cy="209550"/>
          </a:xfrm>
          <a:prstGeom prst="rect">
            <a:avLst/>
          </a:prstGeom>
          <a:noFill/>
          <a:ln/>
        </p:spPr>
        <p:txBody>
          <a:bodyPr wrap="square" lIns="0" tIns="0" rIns="0" bIns="0" rtlCol="0" anchor="ctr"/>
          <a:lstStyle/>
          <a:p>
            <a:pPr algn="ctr">
              <a:lnSpc>
                <a:spcPts val="1650"/>
              </a:lnSpc>
            </a:pPr>
            <a:r>
              <a:rPr lang="en-US" sz="1373" b="0" i="0" dirty="0">
                <a:solidFill>
                  <a:srgbClr val="2F2F2F"/>
                </a:solidFill>
                <a:latin typeface="Inter Semi Bold" pitchFamily="34" charset="0"/>
                <a:ea typeface="Inter Semi Bold" pitchFamily="34" charset="-122"/>
                <a:cs typeface="Inter Semi Bold" pitchFamily="34" charset="-120"/>
              </a:rPr>
              <a:t>Goldbar 4 (0.10г)</a:t>
            </a:r>
            <a:endParaRPr lang="en-US" sz="1373" dirty="0"/>
          </a:p>
        </p:txBody>
      </p:sp>
      <p:sp>
        <p:nvSpPr>
          <p:cNvPr id="28" name="Text 24"/>
          <p:cNvSpPr/>
          <p:nvPr/>
        </p:nvSpPr>
        <p:spPr>
          <a:xfrm>
            <a:off x="10134600" y="5485991"/>
            <a:ext cx="266700" cy="180975"/>
          </a:xfrm>
          <a:prstGeom prst="rect">
            <a:avLst/>
          </a:prstGeom>
          <a:noFill/>
          <a:ln/>
        </p:spPr>
        <p:txBody>
          <a:bodyPr wrap="square" lIns="0" tIns="0" rIns="0" bIns="0" rtlCol="0" anchor="ctr"/>
          <a:lstStyle/>
          <a:p>
            <a:pPr algn="r">
              <a:lnSpc>
                <a:spcPts val="1425"/>
              </a:lnSpc>
            </a:pPr>
            <a:r>
              <a:rPr lang="en-US" sz="1202" b="0" i="0" dirty="0">
                <a:solidFill>
                  <a:srgbClr val="FFFFFF"/>
                </a:solidFill>
                <a:latin typeface="Inter Regular" pitchFamily="34" charset="0"/>
                <a:ea typeface="Inter Regular" pitchFamily="34" charset="-122"/>
                <a:cs typeface="Inter Regular" pitchFamily="34" charset="-120"/>
              </a:rPr>
              <a:t>2/4</a:t>
            </a:r>
            <a:endParaRPr lang="en-US" sz="1202" dirty="0"/>
          </a:p>
        </p:txBody>
      </p:sp>
      <p:sp>
        <p:nvSpPr>
          <p:cNvPr id="29" name="Text 25"/>
          <p:cNvSpPr/>
          <p:nvPr/>
        </p:nvSpPr>
        <p:spPr>
          <a:xfrm>
            <a:off x="7848600" y="5483814"/>
            <a:ext cx="409575" cy="180975"/>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Regular" pitchFamily="34" charset="0"/>
                <a:ea typeface="Inter Regular" pitchFamily="34" charset="-122"/>
                <a:cs typeface="Inter Regular" pitchFamily="34" charset="-120"/>
              </a:rPr>
              <a:t>100%</a:t>
            </a:r>
            <a:endParaRPr lang="en-US" sz="1202" dirty="0"/>
          </a:p>
        </p:txBody>
      </p:sp>
      <p:sp>
        <p:nvSpPr>
          <p:cNvPr id="30" name="Text 26"/>
          <p:cNvSpPr/>
          <p:nvPr/>
        </p:nvSpPr>
        <p:spPr>
          <a:xfrm>
            <a:off x="8077200" y="5754960"/>
            <a:ext cx="1261701" cy="161925"/>
          </a:xfrm>
          <a:prstGeom prst="rect">
            <a:avLst/>
          </a:prstGeom>
          <a:noFill/>
          <a:ln/>
        </p:spPr>
        <p:txBody>
          <a:bodyPr wrap="square" lIns="0" tIns="0" rIns="0" bIns="0" rtlCol="0" anchor="ctr"/>
          <a:lstStyle/>
          <a:p>
            <a:pPr algn="l">
              <a:lnSpc>
                <a:spcPts val="1202"/>
              </a:lnSpc>
            </a:pPr>
            <a:r>
              <a:rPr lang="en-US" sz="1202" b="0" i="0" dirty="0">
                <a:solidFill>
                  <a:srgbClr val="FFFFFF"/>
                </a:solidFill>
                <a:latin typeface="Inter Regular" pitchFamily="34" charset="0"/>
                <a:ea typeface="Inter Regular" pitchFamily="34" charset="-122"/>
                <a:cs typeface="Inter Regular" pitchFamily="34" charset="-120"/>
              </a:rPr>
              <a:t>max income</a:t>
            </a:r>
            <a:endParaRPr lang="en-US" sz="1202" dirty="0"/>
          </a:p>
        </p:txBody>
      </p:sp>
      <p:sp>
        <p:nvSpPr>
          <p:cNvPr id="31" name="Text 27"/>
          <p:cNvSpPr/>
          <p:nvPr/>
        </p:nvSpPr>
        <p:spPr>
          <a:xfrm>
            <a:off x="9725025" y="5745435"/>
            <a:ext cx="6762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32" name="Text 28"/>
          <p:cNvSpPr/>
          <p:nvPr/>
        </p:nvSpPr>
        <p:spPr>
          <a:xfrm>
            <a:off x="10944225" y="5004197"/>
            <a:ext cx="1524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4</a:t>
            </a:r>
            <a:endParaRPr lang="en-US" sz="1545" dirty="0"/>
          </a:p>
        </p:txBody>
      </p:sp>
      <p:sp>
        <p:nvSpPr>
          <p:cNvPr id="33" name="Text 29"/>
          <p:cNvSpPr/>
          <p:nvPr/>
        </p:nvSpPr>
        <p:spPr>
          <a:xfrm>
            <a:off x="11515725" y="5027377"/>
            <a:ext cx="1457325" cy="209550"/>
          </a:xfrm>
          <a:prstGeom prst="rect">
            <a:avLst/>
          </a:prstGeom>
          <a:noFill/>
          <a:ln/>
        </p:spPr>
        <p:txBody>
          <a:bodyPr wrap="square" lIns="0" tIns="0" rIns="0" bIns="0" rtlCol="0" anchor="ctr"/>
          <a:lstStyle/>
          <a:p>
            <a:pPr algn="ctr">
              <a:lnSpc>
                <a:spcPts val="1650"/>
              </a:lnSpc>
            </a:pPr>
            <a:r>
              <a:rPr lang="en-US" sz="1373" b="0" i="0" dirty="0">
                <a:solidFill>
                  <a:srgbClr val="2F2F2F"/>
                </a:solidFill>
                <a:latin typeface="Inter Semi Bold" pitchFamily="34" charset="0"/>
                <a:ea typeface="Inter Semi Bold" pitchFamily="34" charset="-122"/>
                <a:cs typeface="Inter Semi Bold" pitchFamily="34" charset="-120"/>
              </a:rPr>
              <a:t>Goldbar 8 (0.10г)</a:t>
            </a:r>
            <a:endParaRPr lang="en-US" sz="1373" dirty="0"/>
          </a:p>
        </p:txBody>
      </p:sp>
      <p:sp>
        <p:nvSpPr>
          <p:cNvPr id="34" name="Text 30"/>
          <p:cNvSpPr/>
          <p:nvPr/>
        </p:nvSpPr>
        <p:spPr>
          <a:xfrm>
            <a:off x="13182600" y="5485991"/>
            <a:ext cx="266700" cy="180975"/>
          </a:xfrm>
          <a:prstGeom prst="rect">
            <a:avLst/>
          </a:prstGeom>
          <a:noFill/>
          <a:ln/>
        </p:spPr>
        <p:txBody>
          <a:bodyPr wrap="square" lIns="0" tIns="0" rIns="0" bIns="0" rtlCol="0" anchor="ctr"/>
          <a:lstStyle/>
          <a:p>
            <a:pPr algn="r">
              <a:lnSpc>
                <a:spcPts val="1425"/>
              </a:lnSpc>
            </a:pPr>
            <a:r>
              <a:rPr lang="en-US" sz="1202" b="0" i="0" dirty="0">
                <a:solidFill>
                  <a:srgbClr val="FFFFFF"/>
                </a:solidFill>
                <a:latin typeface="Inter Regular" pitchFamily="34" charset="0"/>
                <a:ea typeface="Inter Regular" pitchFamily="34" charset="-122"/>
                <a:cs typeface="Inter Regular" pitchFamily="34" charset="-120"/>
              </a:rPr>
              <a:t>2/4</a:t>
            </a:r>
            <a:endParaRPr lang="en-US" sz="1202" dirty="0"/>
          </a:p>
        </p:txBody>
      </p:sp>
      <p:sp>
        <p:nvSpPr>
          <p:cNvPr id="35" name="Text 31"/>
          <p:cNvSpPr/>
          <p:nvPr/>
        </p:nvSpPr>
        <p:spPr>
          <a:xfrm>
            <a:off x="10906125" y="5483814"/>
            <a:ext cx="409575" cy="180975"/>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Regular" pitchFamily="34" charset="0"/>
                <a:ea typeface="Inter Regular" pitchFamily="34" charset="-122"/>
                <a:cs typeface="Inter Regular" pitchFamily="34" charset="-120"/>
              </a:rPr>
              <a:t>100%</a:t>
            </a:r>
            <a:endParaRPr lang="en-US" sz="1202" dirty="0"/>
          </a:p>
        </p:txBody>
      </p:sp>
      <p:sp>
        <p:nvSpPr>
          <p:cNvPr id="36" name="Text 32"/>
          <p:cNvSpPr/>
          <p:nvPr/>
        </p:nvSpPr>
        <p:spPr>
          <a:xfrm>
            <a:off x="11134725" y="5754960"/>
            <a:ext cx="1261701" cy="161925"/>
          </a:xfrm>
          <a:prstGeom prst="rect">
            <a:avLst/>
          </a:prstGeom>
          <a:noFill/>
          <a:ln/>
        </p:spPr>
        <p:txBody>
          <a:bodyPr wrap="square" lIns="0" tIns="0" rIns="0" bIns="0" rtlCol="0" anchor="ctr"/>
          <a:lstStyle/>
          <a:p>
            <a:pPr algn="l">
              <a:lnSpc>
                <a:spcPts val="1202"/>
              </a:lnSpc>
            </a:pPr>
            <a:r>
              <a:rPr lang="en-US" sz="1202" b="0" i="0" dirty="0">
                <a:solidFill>
                  <a:srgbClr val="FFFFFF"/>
                </a:solidFill>
                <a:latin typeface="Inter Regular" pitchFamily="34" charset="0"/>
                <a:ea typeface="Inter Regular" pitchFamily="34" charset="-122"/>
                <a:cs typeface="Inter Regular" pitchFamily="34" charset="-120"/>
              </a:rPr>
              <a:t>max income</a:t>
            </a:r>
            <a:endParaRPr lang="en-US" sz="1202" dirty="0"/>
          </a:p>
        </p:txBody>
      </p:sp>
      <p:sp>
        <p:nvSpPr>
          <p:cNvPr id="37" name="Text 33"/>
          <p:cNvSpPr/>
          <p:nvPr/>
        </p:nvSpPr>
        <p:spPr>
          <a:xfrm>
            <a:off x="12773025" y="5745435"/>
            <a:ext cx="6762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38" name="Text 34"/>
          <p:cNvSpPr/>
          <p:nvPr/>
        </p:nvSpPr>
        <p:spPr>
          <a:xfrm>
            <a:off x="14001750" y="5004197"/>
            <a:ext cx="1524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5</a:t>
            </a:r>
            <a:endParaRPr lang="en-US" sz="1545" dirty="0"/>
          </a:p>
        </p:txBody>
      </p:sp>
      <p:sp>
        <p:nvSpPr>
          <p:cNvPr id="39" name="Text 35"/>
          <p:cNvSpPr/>
          <p:nvPr/>
        </p:nvSpPr>
        <p:spPr>
          <a:xfrm>
            <a:off x="14516100" y="5027377"/>
            <a:ext cx="1543050" cy="209550"/>
          </a:xfrm>
          <a:prstGeom prst="rect">
            <a:avLst/>
          </a:prstGeom>
          <a:noFill/>
          <a:ln/>
        </p:spPr>
        <p:txBody>
          <a:bodyPr wrap="square" lIns="0" tIns="0" rIns="0" bIns="0" rtlCol="0" anchor="ctr"/>
          <a:lstStyle/>
          <a:p>
            <a:pPr algn="ctr">
              <a:lnSpc>
                <a:spcPts val="1650"/>
              </a:lnSpc>
            </a:pPr>
            <a:r>
              <a:rPr lang="en-US" sz="1373" b="0" i="0" dirty="0">
                <a:solidFill>
                  <a:srgbClr val="2F2F2F"/>
                </a:solidFill>
                <a:latin typeface="Inter Semi Bold" pitchFamily="34" charset="0"/>
                <a:ea typeface="Inter Semi Bold" pitchFamily="34" charset="-122"/>
                <a:cs typeface="Inter Semi Bold" pitchFamily="34" charset="-120"/>
              </a:rPr>
              <a:t>Goldbar 16 (0.10г)</a:t>
            </a:r>
            <a:endParaRPr lang="en-US" sz="1373" dirty="0"/>
          </a:p>
        </p:txBody>
      </p:sp>
      <p:sp>
        <p:nvSpPr>
          <p:cNvPr id="40" name="Text 36"/>
          <p:cNvSpPr/>
          <p:nvPr/>
        </p:nvSpPr>
        <p:spPr>
          <a:xfrm>
            <a:off x="16230600" y="5485991"/>
            <a:ext cx="266700" cy="180975"/>
          </a:xfrm>
          <a:prstGeom prst="rect">
            <a:avLst/>
          </a:prstGeom>
          <a:noFill/>
          <a:ln/>
        </p:spPr>
        <p:txBody>
          <a:bodyPr wrap="square" lIns="0" tIns="0" rIns="0" bIns="0" rtlCol="0" anchor="ctr"/>
          <a:lstStyle/>
          <a:p>
            <a:pPr algn="r">
              <a:lnSpc>
                <a:spcPts val="1425"/>
              </a:lnSpc>
            </a:pPr>
            <a:r>
              <a:rPr lang="en-US" sz="1202" b="0" i="0" dirty="0">
                <a:solidFill>
                  <a:srgbClr val="FFFFFF"/>
                </a:solidFill>
                <a:latin typeface="Inter Regular" pitchFamily="34" charset="0"/>
                <a:ea typeface="Inter Regular" pitchFamily="34" charset="-122"/>
                <a:cs typeface="Inter Regular" pitchFamily="34" charset="-120"/>
              </a:rPr>
              <a:t>2/4</a:t>
            </a:r>
            <a:endParaRPr lang="en-US" sz="1202" dirty="0"/>
          </a:p>
        </p:txBody>
      </p:sp>
      <p:sp>
        <p:nvSpPr>
          <p:cNvPr id="41" name="Text 37"/>
          <p:cNvSpPr/>
          <p:nvPr/>
        </p:nvSpPr>
        <p:spPr>
          <a:xfrm>
            <a:off x="13954125" y="5483814"/>
            <a:ext cx="409575" cy="180975"/>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Regular" pitchFamily="34" charset="0"/>
                <a:ea typeface="Inter Regular" pitchFamily="34" charset="-122"/>
                <a:cs typeface="Inter Regular" pitchFamily="34" charset="-120"/>
              </a:rPr>
              <a:t>100%</a:t>
            </a:r>
            <a:endParaRPr lang="en-US" sz="1202" dirty="0"/>
          </a:p>
        </p:txBody>
      </p:sp>
      <p:sp>
        <p:nvSpPr>
          <p:cNvPr id="42" name="Text 38"/>
          <p:cNvSpPr/>
          <p:nvPr/>
        </p:nvSpPr>
        <p:spPr>
          <a:xfrm>
            <a:off x="14182725" y="5754960"/>
            <a:ext cx="1261701" cy="161925"/>
          </a:xfrm>
          <a:prstGeom prst="rect">
            <a:avLst/>
          </a:prstGeom>
          <a:noFill/>
          <a:ln/>
        </p:spPr>
        <p:txBody>
          <a:bodyPr wrap="square" lIns="0" tIns="0" rIns="0" bIns="0" rtlCol="0" anchor="ctr"/>
          <a:lstStyle/>
          <a:p>
            <a:pPr algn="l">
              <a:lnSpc>
                <a:spcPts val="1202"/>
              </a:lnSpc>
            </a:pPr>
            <a:r>
              <a:rPr lang="en-US" sz="1202" b="0" i="0" dirty="0">
                <a:solidFill>
                  <a:srgbClr val="FFFFFF"/>
                </a:solidFill>
                <a:latin typeface="Inter Regular" pitchFamily="34" charset="0"/>
                <a:ea typeface="Inter Regular" pitchFamily="34" charset="-122"/>
                <a:cs typeface="Inter Regular" pitchFamily="34" charset="-120"/>
              </a:rPr>
              <a:t>max income</a:t>
            </a:r>
            <a:endParaRPr lang="en-US" sz="1202" dirty="0"/>
          </a:p>
        </p:txBody>
      </p:sp>
      <p:sp>
        <p:nvSpPr>
          <p:cNvPr id="43" name="Text 39"/>
          <p:cNvSpPr/>
          <p:nvPr/>
        </p:nvSpPr>
        <p:spPr>
          <a:xfrm>
            <a:off x="15830550" y="5745435"/>
            <a:ext cx="6762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44" name="Text 40"/>
          <p:cNvSpPr/>
          <p:nvPr/>
        </p:nvSpPr>
        <p:spPr>
          <a:xfrm>
            <a:off x="1790700" y="6416929"/>
            <a:ext cx="1524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6</a:t>
            </a:r>
            <a:endParaRPr lang="en-US" sz="1545" dirty="0"/>
          </a:p>
        </p:txBody>
      </p:sp>
      <p:sp>
        <p:nvSpPr>
          <p:cNvPr id="45" name="Text 41"/>
          <p:cNvSpPr/>
          <p:nvPr/>
        </p:nvSpPr>
        <p:spPr>
          <a:xfrm>
            <a:off x="2305050" y="6440109"/>
            <a:ext cx="1571625" cy="209550"/>
          </a:xfrm>
          <a:prstGeom prst="rect">
            <a:avLst/>
          </a:prstGeom>
          <a:noFill/>
          <a:ln/>
        </p:spPr>
        <p:txBody>
          <a:bodyPr wrap="square" lIns="0" tIns="0" rIns="0" bIns="0" rtlCol="0" anchor="ctr"/>
          <a:lstStyle/>
          <a:p>
            <a:pPr algn="ctr">
              <a:lnSpc>
                <a:spcPts val="1650"/>
              </a:lnSpc>
            </a:pPr>
            <a:r>
              <a:rPr lang="en-US" sz="1373" b="0" i="0" dirty="0">
                <a:solidFill>
                  <a:srgbClr val="2F2F2F"/>
                </a:solidFill>
                <a:latin typeface="Inter Semi Bold" pitchFamily="34" charset="0"/>
                <a:ea typeface="Inter Semi Bold" pitchFamily="34" charset="-122"/>
                <a:cs typeface="Inter Semi Bold" pitchFamily="34" charset="-120"/>
              </a:rPr>
              <a:t>Goldbar 32 (0.10г)</a:t>
            </a:r>
            <a:endParaRPr lang="en-US" sz="1373" dirty="0"/>
          </a:p>
        </p:txBody>
      </p:sp>
      <p:sp>
        <p:nvSpPr>
          <p:cNvPr id="46" name="Text 42"/>
          <p:cNvSpPr/>
          <p:nvPr/>
        </p:nvSpPr>
        <p:spPr>
          <a:xfrm>
            <a:off x="4029075" y="6898723"/>
            <a:ext cx="266700" cy="180975"/>
          </a:xfrm>
          <a:prstGeom prst="rect">
            <a:avLst/>
          </a:prstGeom>
          <a:noFill/>
          <a:ln/>
        </p:spPr>
        <p:txBody>
          <a:bodyPr wrap="square" lIns="0" tIns="0" rIns="0" bIns="0" rtlCol="0" anchor="ctr"/>
          <a:lstStyle/>
          <a:p>
            <a:pPr algn="r">
              <a:lnSpc>
                <a:spcPts val="1425"/>
              </a:lnSpc>
            </a:pPr>
            <a:r>
              <a:rPr lang="en-US" sz="1202" b="0" i="0" dirty="0">
                <a:solidFill>
                  <a:srgbClr val="FFFFFF"/>
                </a:solidFill>
                <a:latin typeface="Inter Regular" pitchFamily="34" charset="0"/>
                <a:ea typeface="Inter Regular" pitchFamily="34" charset="-122"/>
                <a:cs typeface="Inter Regular" pitchFamily="34" charset="-120"/>
              </a:rPr>
              <a:t>2/4</a:t>
            </a:r>
            <a:endParaRPr lang="en-US" sz="1202" dirty="0"/>
          </a:p>
        </p:txBody>
      </p:sp>
      <p:sp>
        <p:nvSpPr>
          <p:cNvPr id="47" name="Text 43"/>
          <p:cNvSpPr/>
          <p:nvPr/>
        </p:nvSpPr>
        <p:spPr>
          <a:xfrm>
            <a:off x="1743075" y="6896546"/>
            <a:ext cx="409575" cy="180975"/>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Regular" pitchFamily="34" charset="0"/>
                <a:ea typeface="Inter Regular" pitchFamily="34" charset="-122"/>
                <a:cs typeface="Inter Regular" pitchFamily="34" charset="-120"/>
              </a:rPr>
              <a:t>100%</a:t>
            </a:r>
            <a:endParaRPr lang="en-US" sz="1202" dirty="0"/>
          </a:p>
        </p:txBody>
      </p:sp>
      <p:sp>
        <p:nvSpPr>
          <p:cNvPr id="48" name="Text 44"/>
          <p:cNvSpPr/>
          <p:nvPr/>
        </p:nvSpPr>
        <p:spPr>
          <a:xfrm>
            <a:off x="1971675" y="7167693"/>
            <a:ext cx="1261701" cy="161925"/>
          </a:xfrm>
          <a:prstGeom prst="rect">
            <a:avLst/>
          </a:prstGeom>
          <a:noFill/>
          <a:ln/>
        </p:spPr>
        <p:txBody>
          <a:bodyPr wrap="square" lIns="0" tIns="0" rIns="0" bIns="0" rtlCol="0" anchor="ctr"/>
          <a:lstStyle/>
          <a:p>
            <a:pPr algn="l">
              <a:lnSpc>
                <a:spcPts val="1202"/>
              </a:lnSpc>
            </a:pPr>
            <a:r>
              <a:rPr lang="en-US" sz="1202" b="0" i="0" dirty="0">
                <a:solidFill>
                  <a:srgbClr val="FFFFFF"/>
                </a:solidFill>
                <a:latin typeface="Inter Regular" pitchFamily="34" charset="0"/>
                <a:ea typeface="Inter Regular" pitchFamily="34" charset="-122"/>
                <a:cs typeface="Inter Regular" pitchFamily="34" charset="-120"/>
              </a:rPr>
              <a:t>max income</a:t>
            </a:r>
            <a:endParaRPr lang="en-US" sz="1202" dirty="0"/>
          </a:p>
        </p:txBody>
      </p:sp>
      <p:sp>
        <p:nvSpPr>
          <p:cNvPr id="49" name="Text 45"/>
          <p:cNvSpPr/>
          <p:nvPr/>
        </p:nvSpPr>
        <p:spPr>
          <a:xfrm>
            <a:off x="3619500" y="7158168"/>
            <a:ext cx="6762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50" name="Text 46"/>
          <p:cNvSpPr/>
          <p:nvPr/>
        </p:nvSpPr>
        <p:spPr>
          <a:xfrm>
            <a:off x="4838700" y="6412446"/>
            <a:ext cx="142875"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7</a:t>
            </a:r>
            <a:endParaRPr lang="en-US" sz="1545" dirty="0"/>
          </a:p>
        </p:txBody>
      </p:sp>
      <p:sp>
        <p:nvSpPr>
          <p:cNvPr id="51" name="Text 47"/>
          <p:cNvSpPr/>
          <p:nvPr/>
        </p:nvSpPr>
        <p:spPr>
          <a:xfrm>
            <a:off x="5334000" y="6441077"/>
            <a:ext cx="1581150"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64 (0.10г)</a:t>
            </a:r>
            <a:endParaRPr lang="en-US" sz="1373" dirty="0"/>
          </a:p>
        </p:txBody>
      </p:sp>
      <p:sp>
        <p:nvSpPr>
          <p:cNvPr id="52" name="Text 48"/>
          <p:cNvSpPr/>
          <p:nvPr/>
        </p:nvSpPr>
        <p:spPr>
          <a:xfrm>
            <a:off x="6057900" y="7035943"/>
            <a:ext cx="6381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Activate</a:t>
            </a:r>
          </a:p>
        </p:txBody>
      </p:sp>
      <p:sp>
        <p:nvSpPr>
          <p:cNvPr id="53" name="Text 49"/>
          <p:cNvSpPr/>
          <p:nvPr/>
        </p:nvSpPr>
        <p:spPr>
          <a:xfrm>
            <a:off x="7877175" y="6412446"/>
            <a:ext cx="1524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8</a:t>
            </a:r>
            <a:endParaRPr lang="en-US" sz="1545" dirty="0"/>
          </a:p>
        </p:txBody>
      </p:sp>
      <p:sp>
        <p:nvSpPr>
          <p:cNvPr id="54" name="Text 50"/>
          <p:cNvSpPr/>
          <p:nvPr/>
        </p:nvSpPr>
        <p:spPr>
          <a:xfrm>
            <a:off x="8362950" y="6441077"/>
            <a:ext cx="1647825"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128 (0.10г)</a:t>
            </a:r>
            <a:endParaRPr lang="en-US" sz="1373" dirty="0"/>
          </a:p>
        </p:txBody>
      </p:sp>
      <p:sp>
        <p:nvSpPr>
          <p:cNvPr id="55" name="Text 51"/>
          <p:cNvSpPr/>
          <p:nvPr/>
        </p:nvSpPr>
        <p:spPr>
          <a:xfrm>
            <a:off x="10934700" y="6412446"/>
            <a:ext cx="1524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9</a:t>
            </a:r>
            <a:endParaRPr lang="en-US" sz="1545" dirty="0"/>
          </a:p>
        </p:txBody>
      </p:sp>
      <p:sp>
        <p:nvSpPr>
          <p:cNvPr id="56" name="Text 52"/>
          <p:cNvSpPr/>
          <p:nvPr/>
        </p:nvSpPr>
        <p:spPr>
          <a:xfrm>
            <a:off x="11391900" y="6441077"/>
            <a:ext cx="1676400"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256 (0.10г)</a:t>
            </a:r>
            <a:endParaRPr lang="en-US" sz="1373" dirty="0"/>
          </a:p>
        </p:txBody>
      </p:sp>
      <p:sp>
        <p:nvSpPr>
          <p:cNvPr id="57" name="Text 53"/>
          <p:cNvSpPr/>
          <p:nvPr/>
        </p:nvSpPr>
        <p:spPr>
          <a:xfrm>
            <a:off x="13935075" y="6412446"/>
            <a:ext cx="24765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10</a:t>
            </a:r>
            <a:endParaRPr lang="en-US" sz="1545" dirty="0"/>
          </a:p>
        </p:txBody>
      </p:sp>
      <p:sp>
        <p:nvSpPr>
          <p:cNvPr id="58" name="Text 54"/>
          <p:cNvSpPr/>
          <p:nvPr/>
        </p:nvSpPr>
        <p:spPr>
          <a:xfrm>
            <a:off x="14468475" y="6441077"/>
            <a:ext cx="1647825"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512 (0.10г)</a:t>
            </a:r>
            <a:endParaRPr lang="en-US" sz="1373" dirty="0"/>
          </a:p>
        </p:txBody>
      </p:sp>
      <p:sp>
        <p:nvSpPr>
          <p:cNvPr id="59" name="Text 55"/>
          <p:cNvSpPr/>
          <p:nvPr/>
        </p:nvSpPr>
        <p:spPr>
          <a:xfrm>
            <a:off x="1743075" y="7829494"/>
            <a:ext cx="20955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11</a:t>
            </a:r>
            <a:endParaRPr lang="en-US" sz="1545" dirty="0"/>
          </a:p>
        </p:txBody>
      </p:sp>
      <p:sp>
        <p:nvSpPr>
          <p:cNvPr id="60" name="Text 56"/>
          <p:cNvSpPr/>
          <p:nvPr/>
        </p:nvSpPr>
        <p:spPr>
          <a:xfrm>
            <a:off x="2190750" y="7858125"/>
            <a:ext cx="1771650"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1024 (0.10г)</a:t>
            </a:r>
            <a:endParaRPr lang="en-US" sz="1373" dirty="0"/>
          </a:p>
        </p:txBody>
      </p:sp>
      <p:sp>
        <p:nvSpPr>
          <p:cNvPr id="61" name="Text 57"/>
          <p:cNvSpPr/>
          <p:nvPr/>
        </p:nvSpPr>
        <p:spPr>
          <a:xfrm>
            <a:off x="4791075" y="7829494"/>
            <a:ext cx="238125"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12</a:t>
            </a:r>
            <a:endParaRPr lang="en-US" sz="1545" dirty="0"/>
          </a:p>
        </p:txBody>
      </p:sp>
      <p:sp>
        <p:nvSpPr>
          <p:cNvPr id="62" name="Text 58"/>
          <p:cNvSpPr/>
          <p:nvPr/>
        </p:nvSpPr>
        <p:spPr>
          <a:xfrm>
            <a:off x="5229225" y="7858125"/>
            <a:ext cx="1800225"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2048 (0.10г)</a:t>
            </a:r>
            <a:endParaRPr lang="en-US" sz="1373" dirty="0"/>
          </a:p>
        </p:txBody>
      </p:sp>
      <p:sp>
        <p:nvSpPr>
          <p:cNvPr id="63" name="Text 59"/>
          <p:cNvSpPr/>
          <p:nvPr/>
        </p:nvSpPr>
        <p:spPr>
          <a:xfrm>
            <a:off x="7829550" y="7829494"/>
            <a:ext cx="24765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13</a:t>
            </a:r>
            <a:endParaRPr lang="en-US" sz="1545" dirty="0"/>
          </a:p>
        </p:txBody>
      </p:sp>
      <p:sp>
        <p:nvSpPr>
          <p:cNvPr id="64" name="Text 60"/>
          <p:cNvSpPr/>
          <p:nvPr/>
        </p:nvSpPr>
        <p:spPr>
          <a:xfrm>
            <a:off x="8277225" y="7858125"/>
            <a:ext cx="1809750"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4096 (0.10г)</a:t>
            </a:r>
            <a:endParaRPr lang="en-US" sz="1373" dirty="0"/>
          </a:p>
        </p:txBody>
      </p:sp>
      <p:sp>
        <p:nvSpPr>
          <p:cNvPr id="65" name="Text 61"/>
          <p:cNvSpPr/>
          <p:nvPr/>
        </p:nvSpPr>
        <p:spPr>
          <a:xfrm>
            <a:off x="10887075" y="7829494"/>
            <a:ext cx="24765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14</a:t>
            </a:r>
            <a:endParaRPr lang="en-US" sz="1545" dirty="0"/>
          </a:p>
        </p:txBody>
      </p:sp>
      <p:sp>
        <p:nvSpPr>
          <p:cNvPr id="66" name="Text 62"/>
          <p:cNvSpPr/>
          <p:nvPr/>
        </p:nvSpPr>
        <p:spPr>
          <a:xfrm>
            <a:off x="11353800" y="7858125"/>
            <a:ext cx="1762125"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8192 (0.10г)</a:t>
            </a:r>
            <a:endParaRPr lang="en-US" sz="1373" dirty="0"/>
          </a:p>
        </p:txBody>
      </p:sp>
      <p:sp>
        <p:nvSpPr>
          <p:cNvPr id="67" name="Text 63"/>
          <p:cNvSpPr/>
          <p:nvPr/>
        </p:nvSpPr>
        <p:spPr>
          <a:xfrm>
            <a:off x="13944600" y="7829494"/>
            <a:ext cx="238125"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15</a:t>
            </a:r>
            <a:endParaRPr lang="en-US" sz="1545" dirty="0"/>
          </a:p>
        </p:txBody>
      </p:sp>
      <p:sp>
        <p:nvSpPr>
          <p:cNvPr id="68" name="Text 64"/>
          <p:cNvSpPr/>
          <p:nvPr/>
        </p:nvSpPr>
        <p:spPr>
          <a:xfrm>
            <a:off x="14344650" y="7858125"/>
            <a:ext cx="1885950"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16384 (0.10г)</a:t>
            </a:r>
            <a:endParaRPr lang="en-US" sz="1373"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771525" y="2571750"/>
            <a:ext cx="5582127" cy="5135314"/>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12386982" y="1677665"/>
            <a:ext cx="5043768" cy="3108368"/>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7019925" y="5109325"/>
            <a:ext cx="5043768" cy="3108368"/>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12386982" y="5117418"/>
            <a:ext cx="5043768" cy="3108368"/>
          </a:xfrm>
          <a:prstGeom prst="rect">
            <a:avLst/>
          </a:prstGeom>
        </p:spPr>
      </p:pic>
      <p:pic>
        <p:nvPicPr>
          <p:cNvPr id="7" name="Image 5"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13194741" y="1831237"/>
            <a:ext cx="1826582" cy="1058763"/>
          </a:xfrm>
          <a:prstGeom prst="rect">
            <a:avLst/>
          </a:prstGeom>
        </p:spPr>
      </p:pic>
      <p:pic>
        <p:nvPicPr>
          <p:cNvPr id="8" name="Image 6" descr="preencoded.png"/>
          <p:cNvPicPr>
            <a:picLocks noChangeAspect="1"/>
          </p:cNvPicPr>
          <p:nvPr/>
        </p:nvPicPr>
        <p:blipFill>
          <a:blip r:embed="rId14">
            <a:extLst>
              <a:ext uri="{96DAC541-7B7A-43D3-8B79-37D633B846F1}">
                <asvg:svgBlip xmlns="" xmlns:asvg="http://schemas.microsoft.com/office/drawing/2016/SVG/main" r:embed="rId15"/>
              </a:ext>
            </a:extLst>
          </a:blip>
          <a:srcRect/>
          <a:stretch/>
        </p:blipFill>
        <p:spPr>
          <a:xfrm>
            <a:off x="12936110" y="5250005"/>
            <a:ext cx="1648773" cy="816304"/>
          </a:xfrm>
          <a:prstGeom prst="rect">
            <a:avLst/>
          </a:prstGeom>
        </p:spPr>
      </p:pic>
      <p:pic>
        <p:nvPicPr>
          <p:cNvPr id="9" name="Image 7" descr="preencoded.png"/>
          <p:cNvPicPr>
            <a:picLocks noChangeAspect="1"/>
          </p:cNvPicPr>
          <p:nvPr/>
        </p:nvPicPr>
        <p:blipFill>
          <a:blip r:embed="rId16">
            <a:extLst>
              <a:ext uri="{96DAC541-7B7A-43D3-8B79-37D633B846F1}">
                <asvg:svgBlip xmlns="" xmlns:asvg="http://schemas.microsoft.com/office/drawing/2016/SVG/main" r:embed="rId17"/>
              </a:ext>
            </a:extLst>
          </a:blip>
          <a:srcRect/>
          <a:stretch/>
        </p:blipFill>
        <p:spPr>
          <a:xfrm>
            <a:off x="7844311" y="5233839"/>
            <a:ext cx="1648773" cy="880969"/>
          </a:xfrm>
          <a:prstGeom prst="rect">
            <a:avLst/>
          </a:prstGeom>
        </p:spPr>
      </p:pic>
      <p:pic>
        <p:nvPicPr>
          <p:cNvPr id="10" name="Image 8" descr="preencoded.png"/>
          <p:cNvPicPr>
            <a:picLocks noChangeAspect="1"/>
          </p:cNvPicPr>
          <p:nvPr/>
        </p:nvPicPr>
        <p:blipFill>
          <a:blip r:embed="rId18">
            <a:extLst>
              <a:ext uri="{96DAC541-7B7A-43D3-8B79-37D633B846F1}">
                <asvg:svgBlip xmlns="" xmlns:asvg="http://schemas.microsoft.com/office/drawing/2016/SVG/main" r:embed="rId19"/>
              </a:ext>
            </a:extLst>
          </a:blip>
          <a:srcRect/>
          <a:stretch/>
        </p:blipFill>
        <p:spPr>
          <a:xfrm>
            <a:off x="7019925" y="1677665"/>
            <a:ext cx="5043768" cy="3108368"/>
          </a:xfrm>
          <a:prstGeom prst="rect">
            <a:avLst/>
          </a:prstGeom>
        </p:spPr>
      </p:pic>
      <p:sp>
        <p:nvSpPr>
          <p:cNvPr id="11" name="Text 0"/>
          <p:cNvSpPr/>
          <p:nvPr/>
        </p:nvSpPr>
        <p:spPr>
          <a:xfrm>
            <a:off x="752475" y="2571750"/>
            <a:ext cx="5210175" cy="4114800"/>
          </a:xfrm>
          <a:prstGeom prst="rect">
            <a:avLst/>
          </a:prstGeom>
          <a:noFill/>
          <a:ln/>
        </p:spPr>
        <p:txBody>
          <a:bodyPr wrap="square" lIns="0" tIns="0" rIns="0" bIns="0" rtlCol="0" anchor="t"/>
          <a:lstStyle/>
          <a:p>
            <a:pPr>
              <a:lnSpc>
                <a:spcPts val="4050"/>
              </a:lnSpc>
              <a:spcAft>
                <a:spcPts val="1205"/>
              </a:spcAft>
            </a:pPr>
            <a:r>
              <a:rPr lang="en-US" sz="2700" dirty="0">
                <a:solidFill>
                  <a:srgbClr val="FFFFFF"/>
                </a:solidFill>
                <a:latin typeface="Inter Regular" pitchFamily="34" charset="0"/>
                <a:ea typeface="Inter Regular" pitchFamily="34" charset="-122"/>
                <a:cs typeface="Inter Regular" pitchFamily="34" charset="-120"/>
              </a:rPr>
              <a:t>After choosing and paying, your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are activated and now you can invite partners using your personal referral </a:t>
            </a:r>
            <a:r>
              <a:rPr lang="en-US" sz="2700" dirty="0" smtClean="0">
                <a:solidFill>
                  <a:srgbClr val="FFFFFF"/>
                </a:solidFill>
                <a:latin typeface="Inter Regular" pitchFamily="34" charset="0"/>
                <a:ea typeface="Inter Regular" pitchFamily="34" charset="-122"/>
                <a:cs typeface="Inter Regular" pitchFamily="34" charset="-120"/>
              </a:rPr>
              <a:t>link.</a:t>
            </a:r>
            <a:br>
              <a:rPr lang="en-US" sz="2700" dirty="0" smtClean="0">
                <a:solidFill>
                  <a:srgbClr val="FFFFFF"/>
                </a:solidFill>
                <a:latin typeface="Inter Regular" pitchFamily="34" charset="0"/>
                <a:ea typeface="Inter Regular" pitchFamily="34" charset="-122"/>
                <a:cs typeface="Inter Regular" pitchFamily="34" charset="-120"/>
              </a:rPr>
            </a:br>
            <a:endParaRPr lang="en-US" sz="2700" dirty="0" smtClean="0">
              <a:solidFill>
                <a:srgbClr val="FFFFFF"/>
              </a:solidFill>
              <a:latin typeface="Inter Regular" pitchFamily="34" charset="0"/>
              <a:ea typeface="Inter Regular" pitchFamily="34" charset="-122"/>
              <a:cs typeface="Inter Regular" pitchFamily="34" charset="-120"/>
            </a:endParaRPr>
          </a:p>
          <a:p>
            <a:pPr>
              <a:lnSpc>
                <a:spcPts val="4050"/>
              </a:lnSpc>
              <a:spcAft>
                <a:spcPts val="1205"/>
              </a:spcAft>
            </a:pPr>
            <a:r>
              <a:rPr lang="en-US" sz="2700" dirty="0" smtClean="0">
                <a:solidFill>
                  <a:srgbClr val="FFFFFF"/>
                </a:solidFill>
                <a:latin typeface="Inter Regular" pitchFamily="34" charset="0"/>
                <a:ea typeface="Inter Regular" pitchFamily="34" charset="-122"/>
                <a:cs typeface="Inter Regular" pitchFamily="34" charset="-120"/>
              </a:rPr>
              <a:t>Detailed </a:t>
            </a:r>
            <a:r>
              <a:rPr lang="en-US" sz="2700" dirty="0">
                <a:solidFill>
                  <a:srgbClr val="FFFFFF"/>
                </a:solidFill>
                <a:latin typeface="Inter Regular" pitchFamily="34" charset="0"/>
                <a:ea typeface="Inter Regular" pitchFamily="34" charset="-122"/>
                <a:cs typeface="Inter Regular" pitchFamily="34" charset="-120"/>
              </a:rPr>
              <a:t>registration instructions can be found here:</a:t>
            </a:r>
            <a:endParaRPr lang="en-US" sz="2700" dirty="0"/>
          </a:p>
        </p:txBody>
      </p:sp>
      <p:sp>
        <p:nvSpPr>
          <p:cNvPr id="12" name="Text 1"/>
          <p:cNvSpPr/>
          <p:nvPr/>
        </p:nvSpPr>
        <p:spPr>
          <a:xfrm>
            <a:off x="1571625" y="7135564"/>
            <a:ext cx="5105316" cy="428609"/>
          </a:xfrm>
          <a:prstGeom prst="rect">
            <a:avLst/>
          </a:prstGeom>
          <a:noFill/>
          <a:ln/>
        </p:spPr>
        <p:txBody>
          <a:bodyPr wrap="square" lIns="0" tIns="0" rIns="0" bIns="0" rtlCol="0" anchor="t"/>
          <a:lstStyle/>
          <a:p>
            <a:pPr algn="l">
              <a:lnSpc>
                <a:spcPts val="3375"/>
              </a:lnSpc>
            </a:pPr>
            <a:r>
              <a:rPr lang="en-US" sz="2411" b="0" i="0" dirty="0">
                <a:solidFill>
                  <a:srgbClr val="A8A8A8"/>
                </a:solidFill>
                <a:latin typeface="Inter Regular" pitchFamily="34" charset="0"/>
                <a:ea typeface="Inter Regular" pitchFamily="34" charset="-122"/>
                <a:cs typeface="Inter Regular" pitchFamily="34" charset="-120"/>
                <a:hlinkClick r:id="rId20"/>
              </a:rPr>
              <a:t>chrome-extension://mpbmflco</a:t>
            </a:r>
            <a:endParaRPr lang="en-US" sz="2411" dirty="0"/>
          </a:p>
        </p:txBody>
      </p:sp>
      <p:sp>
        <p:nvSpPr>
          <p:cNvPr id="13" name="Text 2"/>
          <p:cNvSpPr/>
          <p:nvPr/>
        </p:nvSpPr>
        <p:spPr>
          <a:xfrm>
            <a:off x="14306550" y="2491457"/>
            <a:ext cx="541879" cy="219842"/>
          </a:xfrm>
          <a:prstGeom prst="rect">
            <a:avLst/>
          </a:prstGeom>
          <a:noFill/>
          <a:ln/>
        </p:spPr>
        <p:txBody>
          <a:bodyPr wrap="square" lIns="0" tIns="0" rIns="0" bIns="0" rtlCol="0" anchor="t"/>
          <a:lstStyle/>
          <a:p>
            <a:pPr algn="r">
              <a:lnSpc>
                <a:spcPts val="1725"/>
              </a:lnSpc>
            </a:pPr>
            <a:r>
              <a:rPr lang="en-US" sz="1403" b="0" i="0" dirty="0">
                <a:solidFill>
                  <a:srgbClr val="FFFFFF"/>
                </a:solidFill>
                <a:latin typeface="Inter Regular" pitchFamily="34" charset="0"/>
                <a:ea typeface="Inter Regular" pitchFamily="34" charset="-122"/>
                <a:cs typeface="Inter Regular" pitchFamily="34" charset="-120"/>
              </a:rPr>
              <a:t>level 1</a:t>
            </a:r>
            <a:endParaRPr lang="en-US" sz="1403" dirty="0"/>
          </a:p>
        </p:txBody>
      </p:sp>
      <p:sp>
        <p:nvSpPr>
          <p:cNvPr id="14" name="Text 3"/>
          <p:cNvSpPr/>
          <p:nvPr/>
        </p:nvSpPr>
        <p:spPr>
          <a:xfrm>
            <a:off x="14887575" y="3493424"/>
            <a:ext cx="567177" cy="219842"/>
          </a:xfrm>
          <a:prstGeom prst="rect">
            <a:avLst/>
          </a:prstGeom>
          <a:noFill/>
          <a:ln/>
        </p:spPr>
        <p:txBody>
          <a:bodyPr wrap="square" lIns="0" tIns="0" rIns="0" bIns="0" rtlCol="0" anchor="t"/>
          <a:lstStyle/>
          <a:p>
            <a:pPr algn="r">
              <a:lnSpc>
                <a:spcPts val="1725"/>
              </a:lnSpc>
            </a:pPr>
            <a:r>
              <a:rPr lang="en-US" sz="1403" b="0" i="0" dirty="0">
                <a:solidFill>
                  <a:srgbClr val="FFFFFF"/>
                </a:solidFill>
                <a:latin typeface="Inter Regular" pitchFamily="34" charset="0"/>
                <a:ea typeface="Inter Regular" pitchFamily="34" charset="-122"/>
                <a:cs typeface="Inter Regular" pitchFamily="34" charset="-120"/>
              </a:rPr>
              <a:t>level 2</a:t>
            </a:r>
            <a:endParaRPr lang="en-US" sz="1403" dirty="0"/>
          </a:p>
        </p:txBody>
      </p:sp>
      <p:sp>
        <p:nvSpPr>
          <p:cNvPr id="15" name="Text 4"/>
          <p:cNvSpPr/>
          <p:nvPr/>
        </p:nvSpPr>
        <p:spPr>
          <a:xfrm>
            <a:off x="15487650" y="4271311"/>
            <a:ext cx="571393" cy="219842"/>
          </a:xfrm>
          <a:prstGeom prst="rect">
            <a:avLst/>
          </a:prstGeom>
          <a:noFill/>
          <a:ln/>
        </p:spPr>
        <p:txBody>
          <a:bodyPr wrap="square" lIns="0" tIns="0" rIns="0" bIns="0" rtlCol="0" anchor="t"/>
          <a:lstStyle/>
          <a:p>
            <a:pPr algn="r">
              <a:lnSpc>
                <a:spcPts val="1725"/>
              </a:lnSpc>
            </a:pPr>
            <a:r>
              <a:rPr lang="en-US" sz="1403" b="0" i="0" dirty="0">
                <a:solidFill>
                  <a:srgbClr val="FFFFFF"/>
                </a:solidFill>
                <a:latin typeface="Inter Regular" pitchFamily="34" charset="0"/>
                <a:ea typeface="Inter Regular" pitchFamily="34" charset="-122"/>
                <a:cs typeface="Inter Regular" pitchFamily="34" charset="-120"/>
              </a:rPr>
              <a:t>level 3</a:t>
            </a:r>
            <a:endParaRPr lang="en-US" sz="1403" dirty="0"/>
          </a:p>
        </p:txBody>
      </p:sp>
      <p:sp>
        <p:nvSpPr>
          <p:cNvPr id="16" name="Text 5"/>
          <p:cNvSpPr/>
          <p:nvPr/>
        </p:nvSpPr>
        <p:spPr>
          <a:xfrm>
            <a:off x="8705850" y="5792670"/>
            <a:ext cx="552450" cy="219075"/>
          </a:xfrm>
          <a:prstGeom prst="rect">
            <a:avLst/>
          </a:prstGeom>
          <a:noFill/>
          <a:ln/>
        </p:spPr>
        <p:txBody>
          <a:bodyPr wrap="square" lIns="0" tIns="0" rIns="0" bIns="0" rtlCol="0" anchor="t"/>
          <a:lstStyle/>
          <a:p>
            <a:pPr algn="r">
              <a:lnSpc>
                <a:spcPts val="1725"/>
              </a:lnSpc>
            </a:pPr>
            <a:r>
              <a:rPr lang="en-US" sz="1431" b="0" i="0" dirty="0">
                <a:solidFill>
                  <a:srgbClr val="FFFFFF"/>
                </a:solidFill>
                <a:latin typeface="Inter Regular" pitchFamily="34" charset="0"/>
                <a:ea typeface="Inter Regular" pitchFamily="34" charset="-122"/>
                <a:cs typeface="Inter Regular" pitchFamily="34" charset="-120"/>
              </a:rPr>
              <a:t>level 1</a:t>
            </a:r>
            <a:endParaRPr lang="en-US" sz="1431" dirty="0"/>
          </a:p>
        </p:txBody>
      </p:sp>
      <p:sp>
        <p:nvSpPr>
          <p:cNvPr id="17" name="Text 6"/>
          <p:cNvSpPr/>
          <p:nvPr/>
        </p:nvSpPr>
        <p:spPr>
          <a:xfrm>
            <a:off x="9172575" y="6575822"/>
            <a:ext cx="581025" cy="219075"/>
          </a:xfrm>
          <a:prstGeom prst="rect">
            <a:avLst/>
          </a:prstGeom>
          <a:noFill/>
          <a:ln/>
        </p:spPr>
        <p:txBody>
          <a:bodyPr wrap="square" lIns="0" tIns="0" rIns="0" bIns="0" rtlCol="0" anchor="t"/>
          <a:lstStyle/>
          <a:p>
            <a:pPr algn="l">
              <a:lnSpc>
                <a:spcPts val="1725"/>
              </a:lnSpc>
            </a:pPr>
            <a:r>
              <a:rPr lang="en-US" sz="1431" b="0" i="0" dirty="0">
                <a:solidFill>
                  <a:srgbClr val="FFFFFF"/>
                </a:solidFill>
                <a:latin typeface="Inter Regular" pitchFamily="34" charset="0"/>
                <a:ea typeface="Inter Regular" pitchFamily="34" charset="-122"/>
                <a:cs typeface="Inter Regular" pitchFamily="34" charset="-120"/>
              </a:rPr>
              <a:t>level 2</a:t>
            </a:r>
            <a:endParaRPr lang="en-US" sz="1431" dirty="0"/>
          </a:p>
        </p:txBody>
      </p:sp>
      <p:sp>
        <p:nvSpPr>
          <p:cNvPr id="18" name="Text 7"/>
          <p:cNvSpPr/>
          <p:nvPr/>
        </p:nvSpPr>
        <p:spPr>
          <a:xfrm>
            <a:off x="9667875" y="7232526"/>
            <a:ext cx="581025" cy="219075"/>
          </a:xfrm>
          <a:prstGeom prst="rect">
            <a:avLst/>
          </a:prstGeom>
          <a:noFill/>
          <a:ln/>
        </p:spPr>
        <p:txBody>
          <a:bodyPr wrap="square" lIns="0" tIns="0" rIns="0" bIns="0" rtlCol="0" anchor="t"/>
          <a:lstStyle/>
          <a:p>
            <a:pPr algn="r">
              <a:lnSpc>
                <a:spcPts val="1725"/>
              </a:lnSpc>
            </a:pPr>
            <a:r>
              <a:rPr lang="en-US" sz="1431" b="0" i="0" dirty="0">
                <a:solidFill>
                  <a:srgbClr val="FFFFFF"/>
                </a:solidFill>
                <a:latin typeface="Inter Regular" pitchFamily="34" charset="0"/>
                <a:ea typeface="Inter Regular" pitchFamily="34" charset="-122"/>
                <a:cs typeface="Inter Regular" pitchFamily="34" charset="-120"/>
              </a:rPr>
              <a:t>level 3</a:t>
            </a:r>
            <a:endParaRPr lang="en-US" sz="1431" dirty="0"/>
          </a:p>
        </p:txBody>
      </p:sp>
      <p:sp>
        <p:nvSpPr>
          <p:cNvPr id="19" name="Text 8"/>
          <p:cNvSpPr/>
          <p:nvPr/>
        </p:nvSpPr>
        <p:spPr>
          <a:xfrm>
            <a:off x="10163175" y="7766838"/>
            <a:ext cx="581025" cy="219075"/>
          </a:xfrm>
          <a:prstGeom prst="rect">
            <a:avLst/>
          </a:prstGeom>
          <a:noFill/>
          <a:ln/>
        </p:spPr>
        <p:txBody>
          <a:bodyPr wrap="square" lIns="0" tIns="0" rIns="0" bIns="0" rtlCol="0" anchor="t"/>
          <a:lstStyle/>
          <a:p>
            <a:pPr algn="r">
              <a:lnSpc>
                <a:spcPts val="1725"/>
              </a:lnSpc>
            </a:pPr>
            <a:r>
              <a:rPr lang="en-US" sz="1431" b="0" i="0" dirty="0">
                <a:solidFill>
                  <a:srgbClr val="FFFFFF"/>
                </a:solidFill>
                <a:latin typeface="Inter Regular" pitchFamily="34" charset="0"/>
                <a:ea typeface="Inter Regular" pitchFamily="34" charset="-122"/>
                <a:cs typeface="Inter Regular" pitchFamily="34" charset="-120"/>
              </a:rPr>
              <a:t>level 4</a:t>
            </a:r>
            <a:endParaRPr lang="en-US" sz="1431" dirty="0"/>
          </a:p>
        </p:txBody>
      </p:sp>
      <p:sp>
        <p:nvSpPr>
          <p:cNvPr id="20" name="Text 9"/>
          <p:cNvSpPr/>
          <p:nvPr/>
        </p:nvSpPr>
        <p:spPr>
          <a:xfrm>
            <a:off x="13877925" y="5810529"/>
            <a:ext cx="461552" cy="180975"/>
          </a:xfrm>
          <a:prstGeom prst="rect">
            <a:avLst/>
          </a:prstGeom>
          <a:noFill/>
          <a:ln/>
        </p:spPr>
        <p:txBody>
          <a:bodyPr wrap="square" lIns="0" tIns="0" rIns="0" bIns="0" rtlCol="0" anchor="t"/>
          <a:lstStyle/>
          <a:p>
            <a:pPr algn="r">
              <a:lnSpc>
                <a:spcPts val="1425"/>
              </a:lnSpc>
            </a:pPr>
            <a:r>
              <a:rPr lang="en-US" sz="1194" b="0" i="0" dirty="0">
                <a:solidFill>
                  <a:srgbClr val="FFFFFF"/>
                </a:solidFill>
                <a:latin typeface="Inter Regular" pitchFamily="34" charset="0"/>
                <a:ea typeface="Inter Regular" pitchFamily="34" charset="-122"/>
                <a:cs typeface="Inter Regular" pitchFamily="34" charset="-120"/>
              </a:rPr>
              <a:t>level 1</a:t>
            </a:r>
            <a:endParaRPr lang="en-US" sz="1194" dirty="0"/>
          </a:p>
        </p:txBody>
      </p:sp>
      <p:sp>
        <p:nvSpPr>
          <p:cNvPr id="21" name="Text 10"/>
          <p:cNvSpPr/>
          <p:nvPr/>
        </p:nvSpPr>
        <p:spPr>
          <a:xfrm>
            <a:off x="14258925" y="6430287"/>
            <a:ext cx="459855" cy="173780"/>
          </a:xfrm>
          <a:prstGeom prst="rect">
            <a:avLst/>
          </a:prstGeom>
          <a:noFill/>
          <a:ln/>
        </p:spPr>
        <p:txBody>
          <a:bodyPr wrap="square" lIns="0" tIns="0" rIns="0" bIns="0" rtlCol="0" anchor="t"/>
          <a:lstStyle/>
          <a:p>
            <a:pPr algn="r">
              <a:lnSpc>
                <a:spcPts val="1350"/>
              </a:lnSpc>
            </a:pPr>
            <a:r>
              <a:rPr lang="en-US" sz="1139" b="0" i="0" dirty="0">
                <a:solidFill>
                  <a:srgbClr val="FFFFFF"/>
                </a:solidFill>
                <a:latin typeface="Inter Regular" pitchFamily="34" charset="0"/>
                <a:ea typeface="Inter Regular" pitchFamily="34" charset="-122"/>
                <a:cs typeface="Inter Regular" pitchFamily="34" charset="-120"/>
              </a:rPr>
              <a:t>level 2</a:t>
            </a:r>
            <a:endParaRPr lang="en-US" sz="1139" dirty="0"/>
          </a:p>
        </p:txBody>
      </p:sp>
      <p:sp>
        <p:nvSpPr>
          <p:cNvPr id="22" name="Text 11"/>
          <p:cNvSpPr/>
          <p:nvPr/>
        </p:nvSpPr>
        <p:spPr>
          <a:xfrm>
            <a:off x="14697075" y="6948543"/>
            <a:ext cx="466063" cy="173780"/>
          </a:xfrm>
          <a:prstGeom prst="rect">
            <a:avLst/>
          </a:prstGeom>
          <a:noFill/>
          <a:ln/>
        </p:spPr>
        <p:txBody>
          <a:bodyPr wrap="square" lIns="0" tIns="0" rIns="0" bIns="0" rtlCol="0" anchor="t"/>
          <a:lstStyle/>
          <a:p>
            <a:pPr algn="r">
              <a:lnSpc>
                <a:spcPts val="1350"/>
              </a:lnSpc>
            </a:pPr>
            <a:r>
              <a:rPr lang="en-US" sz="1139" b="0" i="0" dirty="0">
                <a:solidFill>
                  <a:srgbClr val="FFFFFF"/>
                </a:solidFill>
                <a:latin typeface="Inter Regular" pitchFamily="34" charset="0"/>
                <a:ea typeface="Inter Regular" pitchFamily="34" charset="-122"/>
                <a:cs typeface="Inter Regular" pitchFamily="34" charset="-120"/>
              </a:rPr>
              <a:t>level 3</a:t>
            </a:r>
            <a:endParaRPr lang="en-US" sz="1139" dirty="0"/>
          </a:p>
        </p:txBody>
      </p:sp>
      <p:sp>
        <p:nvSpPr>
          <p:cNvPr id="23" name="Text 12"/>
          <p:cNvSpPr/>
          <p:nvPr/>
        </p:nvSpPr>
        <p:spPr>
          <a:xfrm>
            <a:off x="15344775" y="7369541"/>
            <a:ext cx="510234" cy="190952"/>
          </a:xfrm>
          <a:prstGeom prst="rect">
            <a:avLst/>
          </a:prstGeom>
          <a:noFill/>
          <a:ln/>
        </p:spPr>
        <p:txBody>
          <a:bodyPr wrap="square" lIns="0" tIns="0" rIns="0" bIns="0" rtlCol="0" anchor="t"/>
          <a:lstStyle/>
          <a:p>
            <a:pPr algn="r">
              <a:lnSpc>
                <a:spcPts val="1500"/>
              </a:lnSpc>
            </a:pPr>
            <a:r>
              <a:rPr lang="en-US" sz="1252" b="0" i="0" dirty="0">
                <a:solidFill>
                  <a:srgbClr val="FFFFFF"/>
                </a:solidFill>
                <a:latin typeface="Inter Regular" pitchFamily="34" charset="0"/>
                <a:ea typeface="Inter Regular" pitchFamily="34" charset="-122"/>
                <a:cs typeface="Inter Regular" pitchFamily="34" charset="-120"/>
              </a:rPr>
              <a:t>level 4</a:t>
            </a:r>
            <a:endParaRPr lang="en-US" sz="1252" dirty="0"/>
          </a:p>
        </p:txBody>
      </p:sp>
      <p:sp>
        <p:nvSpPr>
          <p:cNvPr id="24" name="Text 13"/>
          <p:cNvSpPr/>
          <p:nvPr/>
        </p:nvSpPr>
        <p:spPr>
          <a:xfrm>
            <a:off x="15773400" y="7754875"/>
            <a:ext cx="506823" cy="190952"/>
          </a:xfrm>
          <a:prstGeom prst="rect">
            <a:avLst/>
          </a:prstGeom>
          <a:noFill/>
          <a:ln/>
        </p:spPr>
        <p:txBody>
          <a:bodyPr wrap="square" lIns="0" tIns="0" rIns="0" bIns="0" rtlCol="0" anchor="t"/>
          <a:lstStyle/>
          <a:p>
            <a:pPr algn="r">
              <a:lnSpc>
                <a:spcPts val="1500"/>
              </a:lnSpc>
            </a:pPr>
            <a:r>
              <a:rPr lang="en-US" sz="1252" b="0" i="0" dirty="0">
                <a:solidFill>
                  <a:srgbClr val="FFFFFF"/>
                </a:solidFill>
                <a:latin typeface="Inter Regular" pitchFamily="34" charset="0"/>
                <a:ea typeface="Inter Regular" pitchFamily="34" charset="-122"/>
                <a:cs typeface="Inter Regular" pitchFamily="34" charset="-120"/>
              </a:rPr>
              <a:t>level 5</a:t>
            </a:r>
            <a:endParaRPr lang="en-US" sz="1252" dirty="0"/>
          </a:p>
        </p:txBody>
      </p:sp>
      <p:sp>
        <p:nvSpPr>
          <p:cNvPr id="25" name="Text 14"/>
          <p:cNvSpPr/>
          <p:nvPr/>
        </p:nvSpPr>
        <p:spPr>
          <a:xfrm>
            <a:off x="8410575" y="2929012"/>
            <a:ext cx="573744" cy="229080"/>
          </a:xfrm>
          <a:prstGeom prst="rect">
            <a:avLst/>
          </a:prstGeom>
          <a:noFill/>
          <a:ln/>
        </p:spPr>
        <p:txBody>
          <a:bodyPr wrap="square" lIns="0" tIns="0" rIns="0" bIns="0" rtlCol="0" anchor="t"/>
          <a:lstStyle/>
          <a:p>
            <a:pPr algn="r">
              <a:lnSpc>
                <a:spcPts val="1800"/>
              </a:lnSpc>
            </a:pPr>
            <a:r>
              <a:rPr lang="en-US" sz="1475" b="0" i="0" dirty="0">
                <a:solidFill>
                  <a:srgbClr val="FFFFFF"/>
                </a:solidFill>
                <a:latin typeface="Inter Medium" pitchFamily="34" charset="0"/>
                <a:ea typeface="Inter Medium" pitchFamily="34" charset="-122"/>
                <a:cs typeface="Inter Medium" pitchFamily="34" charset="-120"/>
              </a:rPr>
              <a:t>level 1</a:t>
            </a:r>
            <a:endParaRPr lang="en-US" sz="1475" dirty="0"/>
          </a:p>
        </p:txBody>
      </p:sp>
      <p:sp>
        <p:nvSpPr>
          <p:cNvPr id="26" name="Text 15"/>
          <p:cNvSpPr/>
          <p:nvPr/>
        </p:nvSpPr>
        <p:spPr>
          <a:xfrm>
            <a:off x="10277475" y="3858053"/>
            <a:ext cx="598957" cy="229080"/>
          </a:xfrm>
          <a:prstGeom prst="rect">
            <a:avLst/>
          </a:prstGeom>
          <a:noFill/>
          <a:ln/>
        </p:spPr>
        <p:txBody>
          <a:bodyPr wrap="square" lIns="0" tIns="0" rIns="0" bIns="0" rtlCol="0" anchor="t"/>
          <a:lstStyle/>
          <a:p>
            <a:pPr algn="r">
              <a:lnSpc>
                <a:spcPts val="1800"/>
              </a:lnSpc>
            </a:pPr>
            <a:r>
              <a:rPr lang="en-US" sz="1475" b="0" i="0" dirty="0">
                <a:solidFill>
                  <a:srgbClr val="FFFFFF"/>
                </a:solidFill>
                <a:latin typeface="Inter Medium" pitchFamily="34" charset="0"/>
                <a:ea typeface="Inter Medium" pitchFamily="34" charset="-122"/>
                <a:cs typeface="Inter Medium" pitchFamily="34" charset="-120"/>
              </a:rPr>
              <a:t>level 2</a:t>
            </a:r>
            <a:endParaRPr lang="en-US" sz="1475" dirty="0"/>
          </a:p>
        </p:txBody>
      </p:sp>
      <p:sp>
        <p:nvSpPr>
          <p:cNvPr id="27" name="Text 16"/>
          <p:cNvSpPr/>
          <p:nvPr/>
        </p:nvSpPr>
        <p:spPr>
          <a:xfrm>
            <a:off x="10791825" y="2000957"/>
            <a:ext cx="948505" cy="428358"/>
          </a:xfrm>
          <a:prstGeom prst="rect">
            <a:avLst/>
          </a:prstGeom>
          <a:noFill/>
          <a:ln/>
        </p:spPr>
        <p:txBody>
          <a:bodyPr wrap="square" lIns="0" tIns="0" rIns="0" bIns="0" rtlCol="0" anchor="t"/>
          <a:lstStyle/>
          <a:p>
            <a:r>
              <a:rPr lang="en-US" sz="33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28" name="Text 17"/>
          <p:cNvSpPr/>
          <p:nvPr/>
        </p:nvSpPr>
        <p:spPr>
          <a:xfrm>
            <a:off x="10791825" y="5435891"/>
            <a:ext cx="948505" cy="428358"/>
          </a:xfrm>
          <a:prstGeom prst="rect">
            <a:avLst/>
          </a:prstGeom>
          <a:noFill/>
          <a:ln/>
        </p:spPr>
        <p:txBody>
          <a:bodyPr wrap="square" lIns="0" tIns="0" rIns="0" bIns="0" rtlCol="0" anchor="t"/>
          <a:lstStyle/>
          <a:p>
            <a:r>
              <a:rPr lang="en-US" sz="33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29" name="Text 18"/>
          <p:cNvSpPr/>
          <p:nvPr/>
        </p:nvSpPr>
        <p:spPr>
          <a:xfrm>
            <a:off x="16154400" y="2000957"/>
            <a:ext cx="948505" cy="428358"/>
          </a:xfrm>
          <a:prstGeom prst="rect">
            <a:avLst/>
          </a:prstGeom>
          <a:noFill/>
          <a:ln/>
        </p:spPr>
        <p:txBody>
          <a:bodyPr wrap="square" lIns="0" tIns="0" rIns="0" bIns="0" rtlCol="0" anchor="t"/>
          <a:lstStyle/>
          <a:p>
            <a:r>
              <a:rPr lang="en-US" sz="33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30" name="Text 19"/>
          <p:cNvSpPr/>
          <p:nvPr/>
        </p:nvSpPr>
        <p:spPr>
          <a:xfrm>
            <a:off x="16154400" y="5443984"/>
            <a:ext cx="948505" cy="428358"/>
          </a:xfrm>
          <a:prstGeom prst="rect">
            <a:avLst/>
          </a:prstGeom>
          <a:noFill/>
          <a:ln/>
        </p:spPr>
        <p:txBody>
          <a:bodyPr wrap="square" lIns="0" tIns="0" rIns="0" bIns="0" rtlCol="0" anchor="t"/>
          <a:lstStyle/>
          <a:p>
            <a:r>
              <a:rPr lang="en-US" sz="33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31" name="Text 20"/>
          <p:cNvSpPr/>
          <p:nvPr/>
        </p:nvSpPr>
        <p:spPr>
          <a:xfrm>
            <a:off x="10525125" y="2505075"/>
            <a:ext cx="1228725" cy="219075"/>
          </a:xfrm>
          <a:prstGeom prst="rect">
            <a:avLst/>
          </a:prstGeom>
          <a:noFill/>
          <a:ln/>
        </p:spPr>
        <p:txBody>
          <a:bodyPr wrap="square" lIns="0" tIns="0" rIns="0" bIns="0" rtlCol="0" anchor="t"/>
          <a:lstStyle/>
          <a:p>
            <a:pPr algn="ctr">
              <a:lnSpc>
                <a:spcPts val="1755"/>
              </a:lnSpc>
            </a:pPr>
            <a:r>
              <a:rPr lang="en-US" sz="1350" b="0" i="0" dirty="0">
                <a:solidFill>
                  <a:srgbClr val="FFFFFF"/>
                </a:solidFill>
                <a:latin typeface="Inter Semi Bold" pitchFamily="34" charset="0"/>
                <a:ea typeface="Inter Semi Bold" pitchFamily="34" charset="-122"/>
                <a:cs typeface="Inter Semi Bold" pitchFamily="34" charset="-120"/>
              </a:rPr>
              <a:t>GOLDSET GS5</a:t>
            </a:r>
            <a:endParaRPr lang="en-US" sz="1350" dirty="0"/>
          </a:p>
        </p:txBody>
      </p:sp>
      <p:sp>
        <p:nvSpPr>
          <p:cNvPr id="32" name="Text 21"/>
          <p:cNvSpPr/>
          <p:nvPr/>
        </p:nvSpPr>
        <p:spPr>
          <a:xfrm>
            <a:off x="15887700" y="2505075"/>
            <a:ext cx="1219200" cy="219075"/>
          </a:xfrm>
          <a:prstGeom prst="rect">
            <a:avLst/>
          </a:prstGeom>
          <a:noFill/>
          <a:ln/>
        </p:spPr>
        <p:txBody>
          <a:bodyPr wrap="square" lIns="0" tIns="0" rIns="0" bIns="0" rtlCol="0" anchor="t"/>
          <a:lstStyle/>
          <a:p>
            <a:pPr algn="r">
              <a:lnSpc>
                <a:spcPts val="1755"/>
              </a:lnSpc>
            </a:pPr>
            <a:r>
              <a:rPr lang="en-US" sz="1350" b="0" i="0" dirty="0">
                <a:solidFill>
                  <a:srgbClr val="FFFFFF"/>
                </a:solidFill>
                <a:latin typeface="Inter Semi Bold" pitchFamily="34" charset="0"/>
                <a:ea typeface="Inter Semi Bold" pitchFamily="34" charset="-122"/>
                <a:cs typeface="Inter Semi Bold" pitchFamily="34" charset="-120"/>
              </a:rPr>
              <a:t>GOLDSET GS7</a:t>
            </a:r>
            <a:endParaRPr lang="en-US" sz="1350" dirty="0"/>
          </a:p>
        </p:txBody>
      </p:sp>
      <p:sp>
        <p:nvSpPr>
          <p:cNvPr id="33" name="Text 22"/>
          <p:cNvSpPr/>
          <p:nvPr/>
        </p:nvSpPr>
        <p:spPr>
          <a:xfrm>
            <a:off x="10429875" y="5895975"/>
            <a:ext cx="1314450" cy="219075"/>
          </a:xfrm>
          <a:prstGeom prst="rect">
            <a:avLst/>
          </a:prstGeom>
          <a:noFill/>
          <a:ln/>
        </p:spPr>
        <p:txBody>
          <a:bodyPr wrap="square" lIns="0" tIns="0" rIns="0" bIns="0" rtlCol="0" anchor="t"/>
          <a:lstStyle/>
          <a:p>
            <a:pPr algn="r">
              <a:lnSpc>
                <a:spcPts val="1755"/>
              </a:lnSpc>
            </a:pPr>
            <a:r>
              <a:rPr lang="en-US" sz="1350" b="0" i="0" dirty="0">
                <a:solidFill>
                  <a:srgbClr val="FFFFFF"/>
                </a:solidFill>
                <a:latin typeface="Inter Semi Bold" pitchFamily="34" charset="0"/>
                <a:ea typeface="Inter Semi Bold" pitchFamily="34" charset="-122"/>
                <a:cs typeface="Inter Semi Bold" pitchFamily="34" charset="-120"/>
              </a:rPr>
              <a:t>GOLDSET GS15</a:t>
            </a:r>
            <a:endParaRPr lang="en-US" sz="1350" dirty="0"/>
          </a:p>
        </p:txBody>
      </p:sp>
      <p:sp>
        <p:nvSpPr>
          <p:cNvPr id="34" name="Text 23"/>
          <p:cNvSpPr/>
          <p:nvPr/>
        </p:nvSpPr>
        <p:spPr>
          <a:xfrm>
            <a:off x="15792450" y="5895975"/>
            <a:ext cx="1314450" cy="219075"/>
          </a:xfrm>
          <a:prstGeom prst="rect">
            <a:avLst/>
          </a:prstGeom>
          <a:noFill/>
          <a:ln/>
        </p:spPr>
        <p:txBody>
          <a:bodyPr wrap="square" lIns="0" tIns="0" rIns="0" bIns="0" rtlCol="0" anchor="t"/>
          <a:lstStyle/>
          <a:p>
            <a:pPr algn="r">
              <a:lnSpc>
                <a:spcPts val="1755"/>
              </a:lnSpc>
            </a:pPr>
            <a:r>
              <a:rPr lang="en-US" sz="1350" b="0" i="0" dirty="0">
                <a:solidFill>
                  <a:srgbClr val="FFFFFF"/>
                </a:solidFill>
                <a:latin typeface="Inter Semi Bold" pitchFamily="34" charset="0"/>
                <a:ea typeface="Inter Semi Bold" pitchFamily="34" charset="-122"/>
                <a:cs typeface="Inter Semi Bold" pitchFamily="34" charset="-120"/>
              </a:rPr>
              <a:t>GOLDSET GS31</a:t>
            </a:r>
            <a:endParaRPr lang="en-US" sz="13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1117"/>
        </a:solid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rotWithShape="1">
          <a:blip r:embed="rId3">
            <a:extLst>
              <a:ext uri="{28A0092B-C50C-407E-A947-70E740481C1C}">
                <a14:useLocalDpi xmlns:a14="http://schemas.microsoft.com/office/drawing/2010/main" val="0"/>
              </a:ext>
            </a:extLst>
          </a:blip>
          <a:srcRect l="36776" t="45063" r="13250"/>
          <a:stretch/>
        </p:blipFill>
        <p:spPr>
          <a:xfrm rot="16200000">
            <a:off x="9984509" y="1958109"/>
            <a:ext cx="10261599" cy="6345382"/>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3423946" y="904875"/>
            <a:ext cx="3624553" cy="7721687"/>
          </a:xfrm>
          <a:prstGeom prst="rect">
            <a:avLst/>
          </a:prstGeom>
        </p:spPr>
      </p:pic>
      <p:sp>
        <p:nvSpPr>
          <p:cNvPr id="4" name="Text 0"/>
          <p:cNvSpPr/>
          <p:nvPr/>
        </p:nvSpPr>
        <p:spPr>
          <a:xfrm>
            <a:off x="8115300" y="1952625"/>
            <a:ext cx="7872845" cy="6673937"/>
          </a:xfrm>
          <a:prstGeom prst="rect">
            <a:avLst/>
          </a:prstGeom>
          <a:noFill/>
          <a:ln/>
        </p:spPr>
        <p:txBody>
          <a:bodyPr wrap="square" lIns="0" tIns="0" rIns="0" bIns="0" rtlCol="0" anchor="t"/>
          <a:lstStyle/>
          <a:p>
            <a:pPr>
              <a:lnSpc>
                <a:spcPts val="4050"/>
              </a:lnSpc>
              <a:spcAft>
                <a:spcPts val="1125"/>
              </a:spcAft>
            </a:pPr>
            <a:r>
              <a:rPr lang="en-US" sz="2700" dirty="0">
                <a:solidFill>
                  <a:srgbClr val="FFFFFF"/>
                </a:solidFill>
                <a:latin typeface="Inter Regular" pitchFamily="34" charset="0"/>
                <a:ea typeface="Inter Regular" pitchFamily="34" charset="-122"/>
                <a:cs typeface="Inter Regular" pitchFamily="34" charset="-120"/>
              </a:rPr>
              <a:t>GS5, GS7, GS15, GS31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were developed for accounting and distribution of fees in the REAL GOLD 2.0 marketing. They are based on a matrix system and set up on the decentralized smart contract technology</a:t>
            </a:r>
            <a:r>
              <a:rPr lang="en-US" sz="2700" dirty="0" smtClean="0">
                <a:solidFill>
                  <a:srgbClr val="FFFFFF"/>
                </a:solidFill>
                <a:latin typeface="Inter Regular" pitchFamily="34" charset="0"/>
                <a:ea typeface="Inter Regular" pitchFamily="34" charset="-122"/>
                <a:cs typeface="Inter Regular" pitchFamily="34" charset="-120"/>
              </a:rPr>
              <a:t>.</a:t>
            </a:r>
            <a:endParaRPr lang="en-US" sz="2700" dirty="0">
              <a:solidFill>
                <a:srgbClr val="FFFFFF"/>
              </a:solidFill>
              <a:latin typeface="Inter Regular" pitchFamily="34" charset="0"/>
              <a:ea typeface="Inter Regular" pitchFamily="34" charset="-122"/>
              <a:cs typeface="Inter Regular" pitchFamily="34" charset="-120"/>
            </a:endParaRPr>
          </a:p>
          <a:p>
            <a:pPr>
              <a:lnSpc>
                <a:spcPts val="4050"/>
              </a:lnSpc>
              <a:spcAft>
                <a:spcPts val="1125"/>
              </a:spcAft>
            </a:pPr>
            <a:r>
              <a:rPr lang="en-US" sz="2700" dirty="0" smtClean="0">
                <a:solidFill>
                  <a:srgbClr val="FFFFFF"/>
                </a:solidFill>
                <a:latin typeface="Inter Regular" pitchFamily="34" charset="0"/>
                <a:ea typeface="Inter Regular" pitchFamily="34" charset="-122"/>
                <a:cs typeface="Inter Regular" pitchFamily="34" charset="-120"/>
              </a:rPr>
              <a:t>The </a:t>
            </a:r>
            <a:r>
              <a:rPr lang="en-US" sz="2700" dirty="0">
                <a:solidFill>
                  <a:srgbClr val="FFFFFF"/>
                </a:solidFill>
                <a:latin typeface="Inter Regular" pitchFamily="34" charset="0"/>
                <a:ea typeface="Inter Regular" pitchFamily="34" charset="-122"/>
                <a:cs typeface="Inter Regular" pitchFamily="34" charset="-120"/>
              </a:rPr>
              <a:t>participants' income is formed on the </a:t>
            </a:r>
            <a:r>
              <a:rPr lang="en-US" sz="2700" dirty="0" smtClean="0">
                <a:solidFill>
                  <a:srgbClr val="FFFFFF"/>
                </a:solidFill>
                <a:latin typeface="Inter Regular" pitchFamily="34" charset="0"/>
                <a:ea typeface="Inter Regular" pitchFamily="34" charset="-122"/>
                <a:cs typeface="Inter Regular" pitchFamily="34" charset="-120"/>
              </a:rPr>
              <a:t>basis</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of </a:t>
            </a:r>
            <a:r>
              <a:rPr lang="en-US" sz="2700" dirty="0">
                <a:solidFill>
                  <a:srgbClr val="FFFFFF"/>
                </a:solidFill>
                <a:latin typeface="Inter Regular" pitchFamily="34" charset="0"/>
                <a:ea typeface="Inter Regular" pitchFamily="34" charset="-122"/>
                <a:cs typeface="Inter Regular" pitchFamily="34" charset="-120"/>
              </a:rPr>
              <a:t>inviting new partners to their team securing them forever, as well as through constant reinvestments and floating. All actions on the REAL GOLD 2.0 platform are recorded in the </a:t>
            </a:r>
            <a:r>
              <a:rPr lang="en-US" sz="2700" dirty="0" err="1">
                <a:solidFill>
                  <a:srgbClr val="FFFFFF"/>
                </a:solidFill>
                <a:latin typeface="Inter Regular" pitchFamily="34" charset="0"/>
                <a:ea typeface="Inter Regular" pitchFamily="34" charset="-122"/>
                <a:cs typeface="Inter Regular" pitchFamily="34" charset="-120"/>
              </a:rPr>
              <a:t>blockchain</a:t>
            </a:r>
            <a:r>
              <a:rPr lang="en-US" sz="2700" dirty="0">
                <a:solidFill>
                  <a:srgbClr val="FFFFFF"/>
                </a:solidFill>
                <a:latin typeface="Inter Regular" pitchFamily="34" charset="0"/>
                <a:ea typeface="Inter Regular" pitchFamily="34" charset="-122"/>
                <a:cs typeface="Inter Regular" pitchFamily="34" charset="-120"/>
              </a:rPr>
              <a:t> </a:t>
            </a:r>
            <a:r>
              <a:rPr lang="en-US" sz="2700" dirty="0" smtClean="0">
                <a:solidFill>
                  <a:srgbClr val="FFFFFF"/>
                </a:solidFill>
                <a:latin typeface="Inter Regular" pitchFamily="34" charset="0"/>
                <a:ea typeface="Inter Regular" pitchFamily="34" charset="-122"/>
                <a:cs typeface="Inter Regular" pitchFamily="34" charset="-120"/>
              </a:rPr>
              <a:t>through</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a </a:t>
            </a:r>
            <a:r>
              <a:rPr lang="en-US" sz="2700" dirty="0">
                <a:solidFill>
                  <a:srgbClr val="FFFFFF"/>
                </a:solidFill>
                <a:latin typeface="Inter Regular" pitchFamily="34" charset="0"/>
                <a:ea typeface="Inter Regular" pitchFamily="34" charset="-122"/>
                <a:cs typeface="Inter Regular" pitchFamily="34" charset="-120"/>
              </a:rPr>
              <a:t>smart contract.</a:t>
            </a:r>
          </a:p>
        </p:txBody>
      </p:sp>
      <p:sp>
        <p:nvSpPr>
          <p:cNvPr id="5" name="Text 1"/>
          <p:cNvSpPr/>
          <p:nvPr/>
        </p:nvSpPr>
        <p:spPr>
          <a:xfrm>
            <a:off x="1143000" y="2432856"/>
            <a:ext cx="1190625" cy="752475"/>
          </a:xfrm>
          <a:prstGeom prst="rect">
            <a:avLst/>
          </a:prstGeom>
          <a:noFill/>
          <a:ln/>
        </p:spPr>
        <p:txBody>
          <a:bodyPr wrap="square" lIns="0" tIns="0" rIns="0" bIns="0" rtlCol="0" anchor="t"/>
          <a:lstStyle/>
          <a:p>
            <a:pPr algn="l">
              <a:lnSpc>
                <a:spcPts val="5911"/>
              </a:lnSpc>
            </a:pPr>
            <a:r>
              <a:rPr lang="en-US" sz="4547" b="0" i="0" dirty="0">
                <a:solidFill>
                  <a:srgbClr val="FFFFFF"/>
                </a:solidFill>
                <a:latin typeface="Inter Medium" pitchFamily="34" charset="0"/>
                <a:ea typeface="Inter Medium" pitchFamily="34" charset="-122"/>
                <a:cs typeface="Inter Medium" pitchFamily="34" charset="-120"/>
              </a:rPr>
              <a:t>GS5</a:t>
            </a:r>
            <a:endParaRPr lang="en-US" sz="4547" dirty="0"/>
          </a:p>
        </p:txBody>
      </p:sp>
      <p:sp>
        <p:nvSpPr>
          <p:cNvPr id="6" name="Text 2"/>
          <p:cNvSpPr/>
          <p:nvPr/>
        </p:nvSpPr>
        <p:spPr>
          <a:xfrm>
            <a:off x="1143000" y="4117256"/>
            <a:ext cx="1162050" cy="752475"/>
          </a:xfrm>
          <a:prstGeom prst="rect">
            <a:avLst/>
          </a:prstGeom>
          <a:noFill/>
          <a:ln/>
        </p:spPr>
        <p:txBody>
          <a:bodyPr wrap="square" lIns="0" tIns="0" rIns="0" bIns="0" rtlCol="0" anchor="t"/>
          <a:lstStyle/>
          <a:p>
            <a:pPr algn="l">
              <a:lnSpc>
                <a:spcPts val="5911"/>
              </a:lnSpc>
            </a:pPr>
            <a:r>
              <a:rPr lang="en-US" sz="4547" b="0" i="0" dirty="0">
                <a:solidFill>
                  <a:srgbClr val="FFFFFF"/>
                </a:solidFill>
                <a:latin typeface="Inter Medium" pitchFamily="34" charset="0"/>
                <a:ea typeface="Inter Medium" pitchFamily="34" charset="-122"/>
                <a:cs typeface="Inter Medium" pitchFamily="34" charset="-120"/>
              </a:rPr>
              <a:t>GS7</a:t>
            </a:r>
            <a:endParaRPr lang="en-US" sz="4547" dirty="0"/>
          </a:p>
        </p:txBody>
      </p:sp>
      <p:sp>
        <p:nvSpPr>
          <p:cNvPr id="7" name="Text 3"/>
          <p:cNvSpPr/>
          <p:nvPr/>
        </p:nvSpPr>
        <p:spPr>
          <a:xfrm>
            <a:off x="1143000" y="5753509"/>
            <a:ext cx="1457325" cy="752475"/>
          </a:xfrm>
          <a:prstGeom prst="rect">
            <a:avLst/>
          </a:prstGeom>
          <a:noFill/>
          <a:ln/>
        </p:spPr>
        <p:txBody>
          <a:bodyPr wrap="square" lIns="0" tIns="0" rIns="0" bIns="0" rtlCol="0" anchor="t"/>
          <a:lstStyle/>
          <a:p>
            <a:pPr algn="l">
              <a:lnSpc>
                <a:spcPts val="5911"/>
              </a:lnSpc>
            </a:pPr>
            <a:r>
              <a:rPr lang="en-US" sz="4547" b="0" i="0" dirty="0">
                <a:solidFill>
                  <a:srgbClr val="FFFFFF"/>
                </a:solidFill>
                <a:latin typeface="Inter Medium" pitchFamily="34" charset="0"/>
                <a:ea typeface="Inter Medium" pitchFamily="34" charset="-122"/>
                <a:cs typeface="Inter Medium" pitchFamily="34" charset="-120"/>
              </a:rPr>
              <a:t>GS15</a:t>
            </a:r>
            <a:endParaRPr lang="en-US" sz="4547" dirty="0"/>
          </a:p>
        </p:txBody>
      </p:sp>
      <p:sp>
        <p:nvSpPr>
          <p:cNvPr id="8" name="Text 4"/>
          <p:cNvSpPr/>
          <p:nvPr/>
        </p:nvSpPr>
        <p:spPr>
          <a:xfrm>
            <a:off x="1143000" y="7546181"/>
            <a:ext cx="1476375" cy="752475"/>
          </a:xfrm>
          <a:prstGeom prst="rect">
            <a:avLst/>
          </a:prstGeom>
          <a:noFill/>
          <a:ln/>
        </p:spPr>
        <p:txBody>
          <a:bodyPr wrap="square" lIns="0" tIns="0" rIns="0" bIns="0" rtlCol="0" anchor="t"/>
          <a:lstStyle/>
          <a:p>
            <a:pPr algn="l">
              <a:lnSpc>
                <a:spcPts val="5911"/>
              </a:lnSpc>
            </a:pPr>
            <a:r>
              <a:rPr lang="en-US" sz="4547" b="0" i="0" dirty="0">
                <a:solidFill>
                  <a:srgbClr val="FFFFFF"/>
                </a:solidFill>
                <a:latin typeface="Inter Medium" pitchFamily="34" charset="0"/>
                <a:ea typeface="Inter Medium" pitchFamily="34" charset="-122"/>
                <a:cs typeface="Inter Medium" pitchFamily="34" charset="-120"/>
              </a:rPr>
              <a:t>GS31</a:t>
            </a:r>
            <a:endParaRPr lang="en-US" sz="4547" dirty="0"/>
          </a:p>
        </p:txBody>
      </p:sp>
      <p:sp>
        <p:nvSpPr>
          <p:cNvPr id="9" name="Text 5"/>
          <p:cNvSpPr/>
          <p:nvPr/>
        </p:nvSpPr>
        <p:spPr>
          <a:xfrm>
            <a:off x="5057775" y="904875"/>
            <a:ext cx="295275" cy="866775"/>
          </a:xfrm>
          <a:prstGeom prst="rect">
            <a:avLst/>
          </a:prstGeom>
          <a:noFill/>
          <a:ln/>
        </p:spPr>
        <p:txBody>
          <a:bodyPr wrap="square" lIns="0" tIns="0" rIns="0" bIns="0" rtlCol="0" anchor="t"/>
          <a:lstStyle/>
          <a:p>
            <a:pPr algn="l">
              <a:lnSpc>
                <a:spcPts val="6821"/>
              </a:lnSpc>
              <a:spcAft>
                <a:spcPts val="1421"/>
              </a:spcAft>
            </a:pPr>
            <a:r>
              <a:rPr lang="en-US" sz="4547" b="0" i="0" dirty="0">
                <a:solidFill>
                  <a:srgbClr val="FFFFFF"/>
                </a:solidFill>
                <a:latin typeface="Inter Regular" pitchFamily="34" charset="0"/>
                <a:ea typeface="Inter Regular" pitchFamily="34" charset="-122"/>
                <a:cs typeface="Inter Regular" pitchFamily="34" charset="-120"/>
              </a:rPr>
              <a:t>1</a:t>
            </a:r>
            <a:endParaRPr lang="en-US" sz="4547" dirty="0"/>
          </a:p>
        </p:txBody>
      </p:sp>
      <p:sp>
        <p:nvSpPr>
          <p:cNvPr id="10" name="Text 6"/>
          <p:cNvSpPr/>
          <p:nvPr/>
        </p:nvSpPr>
        <p:spPr>
          <a:xfrm>
            <a:off x="5105400" y="2667819"/>
            <a:ext cx="233216" cy="51695"/>
          </a:xfrm>
          <a:prstGeom prst="rect">
            <a:avLst/>
          </a:prstGeom>
          <a:noFill/>
          <a:ln/>
        </p:spPr>
        <p:txBody>
          <a:bodyPr wrap="square" lIns="0" tIns="0" rIns="0" bIns="0" rtlCol="0" anchor="ctr"/>
          <a:lstStyle/>
          <a:p>
            <a:pPr algn="ctr">
              <a:lnSpc>
                <a:spcPts val="450"/>
              </a:lnSpc>
            </a:pPr>
            <a:r>
              <a:rPr lang="en-US" sz="347" b="0" i="0" dirty="0">
                <a:solidFill>
                  <a:srgbClr val="FFFFFF"/>
                </a:solidFill>
                <a:latin typeface="Inter Regular" pitchFamily="34" charset="0"/>
                <a:ea typeface="Inter Regular" pitchFamily="34" charset="-122"/>
                <a:cs typeface="Inter Regular" pitchFamily="34" charset="-120"/>
              </a:rPr>
              <a:t>You</a:t>
            </a:r>
            <a:endParaRPr lang="en-US" sz="347" dirty="0"/>
          </a:p>
        </p:txBody>
      </p:sp>
      <p:sp>
        <p:nvSpPr>
          <p:cNvPr id="11" name="Text 7"/>
          <p:cNvSpPr/>
          <p:nvPr/>
        </p:nvSpPr>
        <p:spPr>
          <a:xfrm>
            <a:off x="5105400" y="4188823"/>
            <a:ext cx="241934" cy="53800"/>
          </a:xfrm>
          <a:prstGeom prst="rect">
            <a:avLst/>
          </a:prstGeom>
          <a:noFill/>
          <a:ln/>
        </p:spPr>
        <p:txBody>
          <a:bodyPr wrap="square" lIns="0" tIns="0" rIns="0" bIns="0" rtlCol="0" anchor="ctr"/>
          <a:lstStyle/>
          <a:p>
            <a:pPr algn="ctr">
              <a:lnSpc>
                <a:spcPts val="450"/>
              </a:lnSpc>
            </a:pPr>
            <a:r>
              <a:rPr lang="en-US" sz="361" b="0" i="0" dirty="0">
                <a:solidFill>
                  <a:srgbClr val="FFFFFF"/>
                </a:solidFill>
                <a:latin typeface="Inter Regular" pitchFamily="34" charset="0"/>
                <a:ea typeface="Inter Regular" pitchFamily="34" charset="-122"/>
                <a:cs typeface="Inter Regular" pitchFamily="34" charset="-120"/>
              </a:rPr>
              <a:t>Вы</a:t>
            </a:r>
            <a:endParaRPr lang="en-US" sz="361" dirty="0"/>
          </a:p>
        </p:txBody>
      </p:sp>
      <p:sp>
        <p:nvSpPr>
          <p:cNvPr id="12" name="Text 8"/>
          <p:cNvSpPr/>
          <p:nvPr/>
        </p:nvSpPr>
        <p:spPr>
          <a:xfrm>
            <a:off x="5067300" y="6004229"/>
            <a:ext cx="298238" cy="66709"/>
          </a:xfrm>
          <a:prstGeom prst="rect">
            <a:avLst/>
          </a:prstGeom>
          <a:noFill/>
          <a:ln/>
        </p:spPr>
        <p:txBody>
          <a:bodyPr wrap="square" lIns="0" tIns="0" rIns="0" bIns="0" rtlCol="0" anchor="t"/>
          <a:lstStyle/>
          <a:p>
            <a:pPr algn="ctr">
              <a:lnSpc>
                <a:spcPts val="525"/>
              </a:lnSpc>
            </a:pPr>
            <a:r>
              <a:rPr lang="en-US" sz="450" b="0" i="0" dirty="0">
                <a:solidFill>
                  <a:srgbClr val="FFFFFF"/>
                </a:solidFill>
                <a:latin typeface="Inter Regular" pitchFamily="34" charset="0"/>
                <a:ea typeface="Inter Regular" pitchFamily="34" charset="-122"/>
                <a:cs typeface="Inter Regular" pitchFamily="34" charset="-120"/>
              </a:rPr>
              <a:t>You</a:t>
            </a:r>
            <a:endParaRPr lang="en-US" sz="450" dirty="0"/>
          </a:p>
        </p:txBody>
      </p:sp>
      <p:sp>
        <p:nvSpPr>
          <p:cNvPr id="13" name="Text 9"/>
          <p:cNvSpPr/>
          <p:nvPr/>
        </p:nvSpPr>
        <p:spPr>
          <a:xfrm>
            <a:off x="5086350" y="7721612"/>
            <a:ext cx="290526" cy="65812"/>
          </a:xfrm>
          <a:prstGeom prst="rect">
            <a:avLst/>
          </a:prstGeom>
          <a:noFill/>
          <a:ln/>
        </p:spPr>
        <p:txBody>
          <a:bodyPr wrap="square" lIns="0" tIns="0" rIns="0" bIns="0" rtlCol="0" anchor="ctr"/>
          <a:lstStyle/>
          <a:p>
            <a:pPr algn="ctr">
              <a:lnSpc>
                <a:spcPts val="525"/>
              </a:lnSpc>
            </a:pPr>
            <a:r>
              <a:rPr lang="en-US" sz="439" b="0" i="0" dirty="0">
                <a:solidFill>
                  <a:srgbClr val="FFFFFF"/>
                </a:solidFill>
                <a:latin typeface="Inter Regular" pitchFamily="34" charset="0"/>
                <a:ea typeface="Inter Regular" pitchFamily="34" charset="-122"/>
                <a:cs typeface="Inter Regular" pitchFamily="34" charset="-120"/>
              </a:rPr>
              <a:t>You</a:t>
            </a:r>
            <a:endParaRPr lang="en-US" sz="439" dirty="0"/>
          </a:p>
        </p:txBody>
      </p:sp>
    </p:spTree>
    <p:extLst>
      <p:ext uri="{BB962C8B-B14F-4D97-AF65-F5344CB8AC3E}">
        <p14:creationId xmlns:p14="http://schemas.microsoft.com/office/powerpoint/2010/main" val="1873193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4"/>
          <a:srcRect/>
          <a:stretch/>
        </p:blipFill>
        <p:spPr>
          <a:xfrm>
            <a:off x="238125" y="1371600"/>
            <a:ext cx="17859375" cy="6638925"/>
          </a:xfrm>
          <a:prstGeom prst="rect">
            <a:avLst/>
          </a:prstGeom>
        </p:spPr>
      </p:pic>
      <p:pic>
        <p:nvPicPr>
          <p:cNvPr id="3" name="Image 1" descr="preencoded.png"/>
          <p:cNvPicPr>
            <a:picLocks noChangeAspect="1"/>
          </p:cNvPicPr>
          <p:nvPr/>
        </p:nvPicPr>
        <p:blipFill>
          <a:blip r:embed="rId5"/>
          <a:srcRect/>
          <a:stretch/>
        </p:blipFill>
        <p:spPr>
          <a:xfrm>
            <a:off x="2057400" y="2305050"/>
            <a:ext cx="6474531" cy="5679821"/>
          </a:xfrm>
          <a:prstGeom prst="rect">
            <a:avLst/>
          </a:prstGeom>
        </p:spPr>
      </p:pic>
      <p:sp>
        <p:nvSpPr>
          <p:cNvPr id="4" name="Text 0"/>
          <p:cNvSpPr/>
          <p:nvPr/>
        </p:nvSpPr>
        <p:spPr>
          <a:xfrm>
            <a:off x="9867900" y="2657475"/>
            <a:ext cx="6840682" cy="4972050"/>
          </a:xfrm>
          <a:prstGeom prst="rect">
            <a:avLst/>
          </a:prstGeom>
          <a:noFill/>
          <a:ln/>
        </p:spPr>
        <p:txBody>
          <a:bodyPr wrap="square" lIns="0" tIns="0" rIns="0" bIns="0" rtlCol="0" anchor="t"/>
          <a:lstStyle/>
          <a:p>
            <a:pPr>
              <a:lnSpc>
                <a:spcPts val="6525"/>
              </a:lnSpc>
              <a:spcAft>
                <a:spcPts val="1125"/>
              </a:spcAft>
            </a:pPr>
            <a:r>
              <a:rPr lang="en-US" sz="4350" dirty="0">
                <a:solidFill>
                  <a:srgbClr val="FFFFFF"/>
                </a:solidFill>
                <a:latin typeface="Inter Regular" pitchFamily="34" charset="0"/>
                <a:ea typeface="Inter Regular" pitchFamily="34" charset="-122"/>
                <a:cs typeface="Inter Regular" pitchFamily="34" charset="-120"/>
              </a:rPr>
              <a:t>The income from </a:t>
            </a:r>
            <a:r>
              <a:rPr lang="en-US" sz="4350" dirty="0" smtClean="0">
                <a:solidFill>
                  <a:srgbClr val="FFFFFF"/>
                </a:solidFill>
                <a:latin typeface="Inter Regular" pitchFamily="34" charset="0"/>
                <a:ea typeface="Inter Regular" pitchFamily="34" charset="-122"/>
                <a:cs typeface="Inter Regular" pitchFamily="34" charset="-120"/>
              </a:rPr>
              <a:t>all</a:t>
            </a:r>
            <a:br>
              <a:rPr lang="en-US" sz="4350" dirty="0" smtClean="0">
                <a:solidFill>
                  <a:srgbClr val="FFFFFF"/>
                </a:solidFill>
                <a:latin typeface="Inter Regular" pitchFamily="34" charset="0"/>
                <a:ea typeface="Inter Regular" pitchFamily="34" charset="-122"/>
                <a:cs typeface="Inter Regular" pitchFamily="34" charset="-120"/>
              </a:rPr>
            </a:br>
            <a:r>
              <a:rPr lang="en-US" sz="4350" dirty="0" smtClean="0">
                <a:solidFill>
                  <a:srgbClr val="FFFFFF"/>
                </a:solidFill>
                <a:latin typeface="Inter Regular" pitchFamily="34" charset="0"/>
                <a:ea typeface="Inter Regular" pitchFamily="34" charset="-122"/>
                <a:cs typeface="Inter Regular" pitchFamily="34" charset="-120"/>
              </a:rPr>
              <a:t>the </a:t>
            </a:r>
            <a:r>
              <a:rPr lang="en-US" sz="4350" dirty="0">
                <a:solidFill>
                  <a:srgbClr val="FFFFFF"/>
                </a:solidFill>
                <a:latin typeface="Inter Regular" pitchFamily="34" charset="0"/>
                <a:ea typeface="Inter Regular" pitchFamily="34" charset="-122"/>
                <a:cs typeface="Inter Regular" pitchFamily="34" charset="-120"/>
              </a:rPr>
              <a:t>partners' </a:t>
            </a:r>
            <a:r>
              <a:rPr lang="en-US" sz="4350" dirty="0" smtClean="0">
                <a:solidFill>
                  <a:srgbClr val="FFFFFF"/>
                </a:solidFill>
                <a:latin typeface="Inter Regular" pitchFamily="34" charset="0"/>
                <a:ea typeface="Inter Regular" pitchFamily="34" charset="-122"/>
                <a:cs typeface="Inter Regular" pitchFamily="34" charset="-120"/>
              </a:rPr>
              <a:t>places</a:t>
            </a:r>
            <a:br>
              <a:rPr lang="en-US" sz="4350" dirty="0" smtClean="0">
                <a:solidFill>
                  <a:srgbClr val="FFFFFF"/>
                </a:solidFill>
                <a:latin typeface="Inter Regular" pitchFamily="34" charset="0"/>
                <a:ea typeface="Inter Regular" pitchFamily="34" charset="-122"/>
                <a:cs typeface="Inter Regular" pitchFamily="34" charset="-120"/>
              </a:rPr>
            </a:br>
            <a:r>
              <a:rPr lang="en-US" sz="4350" dirty="0" smtClean="0">
                <a:solidFill>
                  <a:srgbClr val="FFFFFF"/>
                </a:solidFill>
                <a:latin typeface="Inter Regular" pitchFamily="34" charset="0"/>
                <a:ea typeface="Inter Regular" pitchFamily="34" charset="-122"/>
                <a:cs typeface="Inter Regular" pitchFamily="34" charset="-120"/>
              </a:rPr>
              <a:t>is </a:t>
            </a:r>
            <a:r>
              <a:rPr lang="en-US" sz="4350" dirty="0">
                <a:solidFill>
                  <a:srgbClr val="FFFFFF"/>
                </a:solidFill>
                <a:latin typeface="Inter Regular" pitchFamily="34" charset="0"/>
                <a:ea typeface="Inter Regular" pitchFamily="34" charset="-122"/>
                <a:cs typeface="Inter Regular" pitchFamily="34" charset="-120"/>
              </a:rPr>
              <a:t>instantly </a:t>
            </a:r>
            <a:r>
              <a:rPr lang="en-US" sz="4350" dirty="0" smtClean="0">
                <a:solidFill>
                  <a:srgbClr val="FFFFFF"/>
                </a:solidFill>
                <a:latin typeface="Inter Regular" pitchFamily="34" charset="0"/>
                <a:ea typeface="Inter Regular" pitchFamily="34" charset="-122"/>
                <a:cs typeface="Inter Regular" pitchFamily="34" charset="-120"/>
              </a:rPr>
              <a:t>transferred</a:t>
            </a:r>
            <a:br>
              <a:rPr lang="en-US" sz="4350" dirty="0" smtClean="0">
                <a:solidFill>
                  <a:srgbClr val="FFFFFF"/>
                </a:solidFill>
                <a:latin typeface="Inter Regular" pitchFamily="34" charset="0"/>
                <a:ea typeface="Inter Regular" pitchFamily="34" charset="-122"/>
                <a:cs typeface="Inter Regular" pitchFamily="34" charset="-120"/>
              </a:rPr>
            </a:br>
            <a:r>
              <a:rPr lang="en-US" sz="4350" dirty="0" smtClean="0">
                <a:solidFill>
                  <a:srgbClr val="FFFFFF"/>
                </a:solidFill>
                <a:latin typeface="Inter Regular" pitchFamily="34" charset="0"/>
                <a:ea typeface="Inter Regular" pitchFamily="34" charset="-122"/>
                <a:cs typeface="Inter Regular" pitchFamily="34" charset="-120"/>
              </a:rPr>
              <a:t>to </a:t>
            </a:r>
            <a:r>
              <a:rPr lang="en-US" sz="4350" dirty="0">
                <a:solidFill>
                  <a:srgbClr val="FFFFFF"/>
                </a:solidFill>
                <a:latin typeface="Inter Regular" pitchFamily="34" charset="0"/>
                <a:ea typeface="Inter Regular" pitchFamily="34" charset="-122"/>
                <a:cs typeface="Inter Regular" pitchFamily="34" charset="-120"/>
              </a:rPr>
              <a:t>the personal </a:t>
            </a:r>
            <a:r>
              <a:rPr lang="en-US" sz="4350" dirty="0" smtClean="0">
                <a:solidFill>
                  <a:srgbClr val="FFFFFF"/>
                </a:solidFill>
                <a:latin typeface="Inter Regular" pitchFamily="34" charset="0"/>
                <a:ea typeface="Inter Regular" pitchFamily="34" charset="-122"/>
                <a:cs typeface="Inter Regular" pitchFamily="34" charset="-120"/>
              </a:rPr>
              <a:t>wallets</a:t>
            </a:r>
            <a:br>
              <a:rPr lang="en-US" sz="4350" dirty="0" smtClean="0">
                <a:solidFill>
                  <a:srgbClr val="FFFFFF"/>
                </a:solidFill>
                <a:latin typeface="Inter Regular" pitchFamily="34" charset="0"/>
                <a:ea typeface="Inter Regular" pitchFamily="34" charset="-122"/>
                <a:cs typeface="Inter Regular" pitchFamily="34" charset="-120"/>
              </a:rPr>
            </a:br>
            <a:r>
              <a:rPr lang="en-US" sz="4350" dirty="0" smtClean="0">
                <a:solidFill>
                  <a:srgbClr val="FFFFFF"/>
                </a:solidFill>
                <a:latin typeface="Inter Regular" pitchFamily="34" charset="0"/>
                <a:ea typeface="Inter Regular" pitchFamily="34" charset="-122"/>
                <a:cs typeface="Inter Regular" pitchFamily="34" charset="-120"/>
              </a:rPr>
              <a:t>of </a:t>
            </a:r>
            <a:r>
              <a:rPr lang="en-US" sz="4350" dirty="0">
                <a:solidFill>
                  <a:srgbClr val="FFFFFF"/>
                </a:solidFill>
                <a:latin typeface="Inter Regular" pitchFamily="34" charset="0"/>
                <a:ea typeface="Inter Regular" pitchFamily="34" charset="-122"/>
                <a:cs typeface="Inter Regular" pitchFamily="34" charset="-120"/>
              </a:rPr>
              <a:t>the program </a:t>
            </a:r>
            <a:r>
              <a:rPr lang="en-US" sz="4350" dirty="0" smtClean="0">
                <a:solidFill>
                  <a:srgbClr val="FFFFFF"/>
                </a:solidFill>
                <a:latin typeface="Inter Regular" pitchFamily="34" charset="0"/>
                <a:ea typeface="Inter Regular" pitchFamily="34" charset="-122"/>
                <a:cs typeface="Inter Regular" pitchFamily="34" charset="-120"/>
              </a:rPr>
              <a:t>participants</a:t>
            </a:r>
            <a:r>
              <a:rPr lang="en-US" sz="4350" dirty="0">
                <a:solidFill>
                  <a:srgbClr val="FFFFFF"/>
                </a:solidFill>
                <a:latin typeface="Inter Regular" pitchFamily="34" charset="0"/>
                <a:ea typeface="Inter Regular" pitchFamily="34" charset="-122"/>
                <a:cs typeface="Inter Regular" pitchFamily="34" charset="-120"/>
              </a:rPr>
              <a:t>.</a:t>
            </a:r>
            <a:endParaRPr lang="en-US" sz="4350" dirty="0"/>
          </a:p>
        </p:txBody>
      </p:sp>
      <p:sp>
        <p:nvSpPr>
          <p:cNvPr id="5" name="Text 1"/>
          <p:cNvSpPr/>
          <p:nvPr/>
        </p:nvSpPr>
        <p:spPr>
          <a:xfrm>
            <a:off x="4257675" y="3693933"/>
            <a:ext cx="970672" cy="398971"/>
          </a:xfrm>
          <a:prstGeom prst="rect">
            <a:avLst/>
          </a:prstGeom>
          <a:noFill/>
          <a:ln/>
        </p:spPr>
        <p:txBody>
          <a:bodyPr wrap="square" lIns="0" tIns="0" rIns="0" bIns="0" rtlCol="0" anchor="ctr"/>
          <a:lstStyle/>
          <a:p>
            <a:pPr algn="r">
              <a:lnSpc>
                <a:spcPts val="3150"/>
              </a:lnSpc>
            </a:pPr>
            <a:r>
              <a:rPr lang="en-US" sz="2572" b="0" i="0" dirty="0">
                <a:solidFill>
                  <a:srgbClr val="FFFFFF"/>
                </a:solidFill>
                <a:latin typeface="Inter Regular" pitchFamily="34" charset="0"/>
                <a:ea typeface="Inter Regular" pitchFamily="34" charset="-122"/>
                <a:cs typeface="Inter Regular" pitchFamily="34" charset="-120"/>
              </a:rPr>
              <a:t>level 1</a:t>
            </a:r>
            <a:endParaRPr lang="en-US" sz="2572" dirty="0"/>
          </a:p>
        </p:txBody>
      </p:sp>
      <p:sp>
        <p:nvSpPr>
          <p:cNvPr id="6" name="Text 2"/>
          <p:cNvSpPr/>
          <p:nvPr/>
        </p:nvSpPr>
        <p:spPr>
          <a:xfrm>
            <a:off x="5305425" y="5512333"/>
            <a:ext cx="1016718" cy="398971"/>
          </a:xfrm>
          <a:prstGeom prst="rect">
            <a:avLst/>
          </a:prstGeom>
          <a:noFill/>
          <a:ln/>
        </p:spPr>
        <p:txBody>
          <a:bodyPr wrap="square" lIns="0" tIns="0" rIns="0" bIns="0" rtlCol="0" anchor="ctr"/>
          <a:lstStyle/>
          <a:p>
            <a:pPr algn="r">
              <a:lnSpc>
                <a:spcPts val="3150"/>
              </a:lnSpc>
            </a:pPr>
            <a:r>
              <a:rPr lang="en-US" sz="2572" b="0" i="0" dirty="0">
                <a:solidFill>
                  <a:srgbClr val="FFFFFF"/>
                </a:solidFill>
                <a:latin typeface="Inter Regular" pitchFamily="34" charset="0"/>
                <a:ea typeface="Inter Regular" pitchFamily="34" charset="-122"/>
                <a:cs typeface="Inter Regular" pitchFamily="34" charset="-120"/>
              </a:rPr>
              <a:t>level 2</a:t>
            </a:r>
            <a:endParaRPr lang="en-US" sz="2572" dirty="0"/>
          </a:p>
        </p:txBody>
      </p:sp>
      <p:sp>
        <p:nvSpPr>
          <p:cNvPr id="7" name="Text 3"/>
          <p:cNvSpPr/>
          <p:nvPr/>
        </p:nvSpPr>
        <p:spPr>
          <a:xfrm>
            <a:off x="6400800" y="6924042"/>
            <a:ext cx="1024392" cy="398971"/>
          </a:xfrm>
          <a:prstGeom prst="rect">
            <a:avLst/>
          </a:prstGeom>
          <a:noFill/>
          <a:ln/>
        </p:spPr>
        <p:txBody>
          <a:bodyPr wrap="square" lIns="0" tIns="0" rIns="0" bIns="0" rtlCol="0" anchor="ctr"/>
          <a:lstStyle/>
          <a:p>
            <a:pPr algn="r">
              <a:lnSpc>
                <a:spcPts val="3150"/>
              </a:lnSpc>
            </a:pPr>
            <a:r>
              <a:rPr lang="en-US" sz="2572" b="0" i="0" dirty="0">
                <a:solidFill>
                  <a:srgbClr val="FFFFFF"/>
                </a:solidFill>
                <a:latin typeface="Inter Regular" pitchFamily="34" charset="0"/>
                <a:ea typeface="Inter Regular" pitchFamily="34" charset="-122"/>
                <a:cs typeface="Inter Regular" pitchFamily="34" charset="-120"/>
              </a:rPr>
              <a:t>level 3</a:t>
            </a:r>
            <a:endParaRPr lang="en-US" sz="2572" dirty="0"/>
          </a:p>
        </p:txBody>
      </p:sp>
      <p:sp>
        <p:nvSpPr>
          <p:cNvPr id="8" name="Text 4"/>
          <p:cNvSpPr/>
          <p:nvPr/>
        </p:nvSpPr>
        <p:spPr>
          <a:xfrm>
            <a:off x="6772275" y="2643932"/>
            <a:ext cx="1199425" cy="537596"/>
          </a:xfrm>
          <a:prstGeom prst="rect">
            <a:avLst/>
          </a:prstGeom>
          <a:noFill/>
          <a:ln/>
        </p:spPr>
        <p:txBody>
          <a:bodyPr wrap="square" lIns="0" tIns="0" rIns="0" bIns="0" rtlCol="0" anchor="t"/>
          <a:lstStyle/>
          <a:p>
            <a:pPr>
              <a:lnSpc>
                <a:spcPts val="4270"/>
              </a:lnSpc>
            </a:pPr>
            <a:r>
              <a:rPr lang="en-US" sz="4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Tree>
    <p:extLst>
      <p:ext uri="{BB962C8B-B14F-4D97-AF65-F5344CB8AC3E}">
        <p14:creationId xmlns:p14="http://schemas.microsoft.com/office/powerpoint/2010/main" val="2088122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2219325" y="3133725"/>
            <a:ext cx="2869490" cy="6113115"/>
          </a:xfrm>
          <a:prstGeom prst="rect">
            <a:avLst/>
          </a:prstGeom>
        </p:spPr>
      </p:pic>
      <p:pic>
        <p:nvPicPr>
          <p:cNvPr id="3" name="Image 1"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5362575" y="3133725"/>
            <a:ext cx="2869490" cy="6113115"/>
          </a:xfrm>
          <a:prstGeom prst="rect">
            <a:avLst/>
          </a:prstGeom>
        </p:spPr>
      </p:pic>
      <p:pic>
        <p:nvPicPr>
          <p:cNvPr id="4" name="Image 2"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8515350" y="3133725"/>
            <a:ext cx="2869490" cy="6113115"/>
          </a:xfrm>
          <a:prstGeom prst="rect">
            <a:avLst/>
          </a:prstGeom>
        </p:spPr>
      </p:pic>
      <p:pic>
        <p:nvPicPr>
          <p:cNvPr id="5" name="Image 3"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11677650" y="3133725"/>
            <a:ext cx="2869490" cy="6113115"/>
          </a:xfrm>
          <a:prstGeom prst="rect">
            <a:avLst/>
          </a:prstGeom>
        </p:spPr>
      </p:pic>
      <p:pic>
        <p:nvPicPr>
          <p:cNvPr id="6" name="Image 4" descr="preencoded.png"/>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14839950" y="3133725"/>
            <a:ext cx="2869490" cy="6113115"/>
          </a:xfrm>
          <a:prstGeom prst="rect">
            <a:avLst/>
          </a:prstGeom>
        </p:spPr>
      </p:pic>
      <p:pic>
        <p:nvPicPr>
          <p:cNvPr id="7" name="Image 5" descr="preencoded.png"/>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18002250" y="3133725"/>
            <a:ext cx="285750" cy="6113115"/>
          </a:xfrm>
          <a:prstGeom prst="rect">
            <a:avLst/>
          </a:prstGeom>
        </p:spPr>
      </p:pic>
      <p:sp>
        <p:nvSpPr>
          <p:cNvPr id="8" name="Text 0"/>
          <p:cNvSpPr/>
          <p:nvPr/>
        </p:nvSpPr>
        <p:spPr>
          <a:xfrm>
            <a:off x="1066801" y="996249"/>
            <a:ext cx="13923817" cy="1865346"/>
          </a:xfrm>
          <a:prstGeom prst="rect">
            <a:avLst/>
          </a:prstGeom>
          <a:noFill/>
          <a:ln/>
        </p:spPr>
        <p:txBody>
          <a:bodyPr wrap="square" lIns="0" tIns="0" rIns="0" bIns="0" rtlCol="0" anchor="t"/>
          <a:lstStyle/>
          <a:p>
            <a:pPr>
              <a:lnSpc>
                <a:spcPts val="4050"/>
              </a:lnSpc>
              <a:spcAft>
                <a:spcPts val="1125"/>
              </a:spcAft>
            </a:pPr>
            <a:r>
              <a:rPr lang="en-US" sz="2700" dirty="0" smtClean="0">
                <a:solidFill>
                  <a:srgbClr val="FFFFFF"/>
                </a:solidFill>
                <a:latin typeface="Inter Regular" pitchFamily="34" charset="0"/>
                <a:ea typeface="Inter Regular" pitchFamily="34" charset="-122"/>
                <a:cs typeface="Inter Regular" pitchFamily="34" charset="-120"/>
              </a:rPr>
              <a:t>The </a:t>
            </a:r>
            <a:r>
              <a:rPr lang="en-US" sz="2700" dirty="0">
                <a:solidFill>
                  <a:srgbClr val="FFFFFF"/>
                </a:solidFill>
                <a:latin typeface="Inter Regular" pitchFamily="34" charset="0"/>
                <a:ea typeface="Inter Regular" pitchFamily="34" charset="-122"/>
                <a:cs typeface="Inter Regular" pitchFamily="34" charset="-120"/>
              </a:rPr>
              <a:t>program provides 4 types of GS5, GS7, GS15, GS31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differing in profitability and terms of interaction between partners. The most effective method of generating income is parallel activation and simultaneous use of all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a:t>
            </a:r>
            <a:endParaRPr lang="en-US" sz="2700" dirty="0"/>
          </a:p>
        </p:txBody>
      </p:sp>
      <p:sp>
        <p:nvSpPr>
          <p:cNvPr id="9" name="Text 1"/>
          <p:cNvSpPr/>
          <p:nvPr/>
        </p:nvSpPr>
        <p:spPr>
          <a:xfrm>
            <a:off x="409575" y="4343400"/>
            <a:ext cx="942975" cy="590550"/>
          </a:xfrm>
          <a:prstGeom prst="rect">
            <a:avLst/>
          </a:prstGeom>
          <a:noFill/>
          <a:ln/>
        </p:spPr>
        <p:txBody>
          <a:bodyPr wrap="square" lIns="0" tIns="0" rIns="0" bIns="0" rtlCol="0" anchor="t"/>
          <a:lstStyle/>
          <a:p>
            <a:pPr algn="l">
              <a:lnSpc>
                <a:spcPts val="4680"/>
              </a:lnSpc>
            </a:pPr>
            <a:r>
              <a:rPr lang="en-US" sz="3600" b="0" i="0" dirty="0">
                <a:solidFill>
                  <a:srgbClr val="FFFFFF"/>
                </a:solidFill>
                <a:latin typeface="Inter Medium" pitchFamily="34" charset="0"/>
                <a:ea typeface="Inter Medium" pitchFamily="34" charset="-122"/>
                <a:cs typeface="Inter Medium" pitchFamily="34" charset="-120"/>
              </a:rPr>
              <a:t>GS5</a:t>
            </a:r>
            <a:endParaRPr lang="en-US" sz="3600" dirty="0"/>
          </a:p>
        </p:txBody>
      </p:sp>
      <p:sp>
        <p:nvSpPr>
          <p:cNvPr id="10" name="Text 2"/>
          <p:cNvSpPr/>
          <p:nvPr/>
        </p:nvSpPr>
        <p:spPr>
          <a:xfrm>
            <a:off x="409575" y="5676900"/>
            <a:ext cx="923925" cy="590550"/>
          </a:xfrm>
          <a:prstGeom prst="rect">
            <a:avLst/>
          </a:prstGeom>
          <a:noFill/>
          <a:ln/>
        </p:spPr>
        <p:txBody>
          <a:bodyPr wrap="square" lIns="0" tIns="0" rIns="0" bIns="0" rtlCol="0" anchor="t"/>
          <a:lstStyle/>
          <a:p>
            <a:pPr algn="l">
              <a:lnSpc>
                <a:spcPts val="4680"/>
              </a:lnSpc>
            </a:pPr>
            <a:r>
              <a:rPr lang="en-US" sz="3600" b="0" i="0" dirty="0">
                <a:solidFill>
                  <a:srgbClr val="FFFFFF"/>
                </a:solidFill>
                <a:latin typeface="Inter Medium" pitchFamily="34" charset="0"/>
                <a:ea typeface="Inter Medium" pitchFamily="34" charset="-122"/>
                <a:cs typeface="Inter Medium" pitchFamily="34" charset="-120"/>
              </a:rPr>
              <a:t>GS7</a:t>
            </a:r>
            <a:endParaRPr lang="en-US" sz="3600" dirty="0"/>
          </a:p>
        </p:txBody>
      </p:sp>
      <p:sp>
        <p:nvSpPr>
          <p:cNvPr id="11" name="Text 3"/>
          <p:cNvSpPr/>
          <p:nvPr/>
        </p:nvSpPr>
        <p:spPr>
          <a:xfrm>
            <a:off x="409575" y="6972300"/>
            <a:ext cx="1162050" cy="590550"/>
          </a:xfrm>
          <a:prstGeom prst="rect">
            <a:avLst/>
          </a:prstGeom>
          <a:noFill/>
          <a:ln/>
        </p:spPr>
        <p:txBody>
          <a:bodyPr wrap="square" lIns="0" tIns="0" rIns="0" bIns="0" rtlCol="0" anchor="t"/>
          <a:lstStyle/>
          <a:p>
            <a:pPr algn="l">
              <a:lnSpc>
                <a:spcPts val="4680"/>
              </a:lnSpc>
            </a:pPr>
            <a:r>
              <a:rPr lang="en-US" sz="3600" b="0" i="0" dirty="0">
                <a:solidFill>
                  <a:srgbClr val="FFFFFF"/>
                </a:solidFill>
                <a:latin typeface="Inter Medium" pitchFamily="34" charset="0"/>
                <a:ea typeface="Inter Medium" pitchFamily="34" charset="-122"/>
                <a:cs typeface="Inter Medium" pitchFamily="34" charset="-120"/>
              </a:rPr>
              <a:t>GS15</a:t>
            </a:r>
            <a:endParaRPr lang="en-US" sz="3600" dirty="0"/>
          </a:p>
        </p:txBody>
      </p:sp>
      <p:sp>
        <p:nvSpPr>
          <p:cNvPr id="12" name="Text 4"/>
          <p:cNvSpPr/>
          <p:nvPr/>
        </p:nvSpPr>
        <p:spPr>
          <a:xfrm>
            <a:off x="409575" y="8391525"/>
            <a:ext cx="1171575" cy="590550"/>
          </a:xfrm>
          <a:prstGeom prst="rect">
            <a:avLst/>
          </a:prstGeom>
          <a:noFill/>
          <a:ln/>
        </p:spPr>
        <p:txBody>
          <a:bodyPr wrap="square" lIns="0" tIns="0" rIns="0" bIns="0" rtlCol="0" anchor="t"/>
          <a:lstStyle/>
          <a:p>
            <a:pPr algn="l">
              <a:lnSpc>
                <a:spcPts val="4680"/>
              </a:lnSpc>
            </a:pPr>
            <a:r>
              <a:rPr lang="en-US" sz="3600" b="0" i="0" dirty="0">
                <a:solidFill>
                  <a:srgbClr val="FFFFFF"/>
                </a:solidFill>
                <a:latin typeface="Inter Medium" pitchFamily="34" charset="0"/>
                <a:ea typeface="Inter Medium" pitchFamily="34" charset="-122"/>
                <a:cs typeface="Inter Medium" pitchFamily="34" charset="-120"/>
              </a:rPr>
              <a:t>GS31</a:t>
            </a:r>
            <a:endParaRPr lang="en-US" sz="3600" dirty="0"/>
          </a:p>
        </p:txBody>
      </p:sp>
      <p:sp>
        <p:nvSpPr>
          <p:cNvPr id="13" name="Text 5"/>
          <p:cNvSpPr/>
          <p:nvPr/>
        </p:nvSpPr>
        <p:spPr>
          <a:xfrm>
            <a:off x="3505200" y="3133725"/>
            <a:ext cx="238125" cy="685800"/>
          </a:xfrm>
          <a:prstGeom prst="rect">
            <a:avLst/>
          </a:prstGeom>
          <a:noFill/>
          <a:ln/>
        </p:spPr>
        <p:txBody>
          <a:bodyPr wrap="square" lIns="0" tIns="0" rIns="0" bIns="0" rtlCol="0" anchor="t"/>
          <a:lstStyle/>
          <a:p>
            <a:pPr algn="l">
              <a:lnSpc>
                <a:spcPts val="5400"/>
              </a:lnSpc>
              <a:spcAft>
                <a:spcPts val="1125"/>
              </a:spcAft>
            </a:pPr>
            <a:r>
              <a:rPr lang="en-US" sz="3600" b="0" i="0" dirty="0">
                <a:solidFill>
                  <a:srgbClr val="FFFFFF"/>
                </a:solidFill>
                <a:latin typeface="Inter Regular" pitchFamily="34" charset="0"/>
                <a:ea typeface="Inter Regular" pitchFamily="34" charset="-122"/>
                <a:cs typeface="Inter Regular" pitchFamily="34" charset="-120"/>
              </a:rPr>
              <a:t>1</a:t>
            </a:r>
            <a:endParaRPr lang="en-US" sz="3600" dirty="0"/>
          </a:p>
        </p:txBody>
      </p:sp>
      <p:sp>
        <p:nvSpPr>
          <p:cNvPr id="14" name="Text 6"/>
          <p:cNvSpPr/>
          <p:nvPr/>
        </p:nvSpPr>
        <p:spPr>
          <a:xfrm>
            <a:off x="3552825" y="4529398"/>
            <a:ext cx="188601" cy="40926"/>
          </a:xfrm>
          <a:prstGeom prst="rect">
            <a:avLst/>
          </a:prstGeom>
          <a:noFill/>
          <a:ln/>
        </p:spPr>
        <p:txBody>
          <a:bodyPr wrap="square" lIns="0" tIns="0" rIns="0" bIns="0" rtlCol="0" anchor="t"/>
          <a:lstStyle/>
          <a:p>
            <a:pPr algn="ctr">
              <a:lnSpc>
                <a:spcPts val="300"/>
              </a:lnSpc>
            </a:pPr>
            <a:r>
              <a:rPr lang="en-US" sz="275" b="0" i="0" dirty="0">
                <a:solidFill>
                  <a:srgbClr val="FFFFFF"/>
                </a:solidFill>
                <a:latin typeface="Inter Regular" pitchFamily="34" charset="0"/>
                <a:ea typeface="Inter Regular" pitchFamily="34" charset="-122"/>
                <a:cs typeface="Inter Regular" pitchFamily="34" charset="-120"/>
              </a:rPr>
              <a:t>You</a:t>
            </a:r>
            <a:endParaRPr lang="en-US" sz="275" dirty="0"/>
          </a:p>
        </p:txBody>
      </p:sp>
      <p:sp>
        <p:nvSpPr>
          <p:cNvPr id="15" name="Text 7"/>
          <p:cNvSpPr/>
          <p:nvPr/>
        </p:nvSpPr>
        <p:spPr>
          <a:xfrm>
            <a:off x="3543300" y="5733529"/>
            <a:ext cx="195503" cy="42592"/>
          </a:xfrm>
          <a:prstGeom prst="rect">
            <a:avLst/>
          </a:prstGeom>
          <a:noFill/>
          <a:ln/>
        </p:spPr>
        <p:txBody>
          <a:bodyPr wrap="square" lIns="0" tIns="0" rIns="0" bIns="0" rtlCol="0" anchor="ctr"/>
          <a:lstStyle/>
          <a:p>
            <a:pPr algn="ctr">
              <a:lnSpc>
                <a:spcPts val="375"/>
              </a:lnSpc>
            </a:pPr>
            <a:r>
              <a:rPr lang="en-US" sz="286" b="0" i="0" dirty="0">
                <a:solidFill>
                  <a:srgbClr val="FFFFFF"/>
                </a:solidFill>
                <a:latin typeface="Inter Regular" pitchFamily="34" charset="0"/>
                <a:ea typeface="Inter Regular" pitchFamily="34" charset="-122"/>
                <a:cs typeface="Inter Regular" pitchFamily="34" charset="-120"/>
              </a:rPr>
              <a:t>Вы</a:t>
            </a:r>
            <a:endParaRPr lang="en-US" sz="286" dirty="0"/>
          </a:p>
        </p:txBody>
      </p:sp>
      <p:sp>
        <p:nvSpPr>
          <p:cNvPr id="16" name="Text 8"/>
          <p:cNvSpPr/>
          <p:nvPr/>
        </p:nvSpPr>
        <p:spPr>
          <a:xfrm>
            <a:off x="3524250" y="7170800"/>
            <a:ext cx="240078" cy="52812"/>
          </a:xfrm>
          <a:prstGeom prst="rect">
            <a:avLst/>
          </a:prstGeom>
          <a:noFill/>
          <a:ln/>
        </p:spPr>
        <p:txBody>
          <a:bodyPr wrap="square" lIns="0" tIns="0" rIns="0" bIns="0" rtlCol="0" anchor="ctr"/>
          <a:lstStyle/>
          <a:p>
            <a:pPr algn="ctr">
              <a:lnSpc>
                <a:spcPts val="450"/>
              </a:lnSpc>
            </a:pPr>
            <a:r>
              <a:rPr lang="en-US" sz="356" b="0" i="0" dirty="0">
                <a:solidFill>
                  <a:srgbClr val="FFFFFF"/>
                </a:solidFill>
                <a:latin typeface="Inter Regular" pitchFamily="34" charset="0"/>
                <a:ea typeface="Inter Regular" pitchFamily="34" charset="-122"/>
                <a:cs typeface="Inter Regular" pitchFamily="34" charset="-120"/>
              </a:rPr>
              <a:t>You</a:t>
            </a:r>
            <a:endParaRPr lang="en-US" sz="356" dirty="0"/>
          </a:p>
        </p:txBody>
      </p:sp>
      <p:sp>
        <p:nvSpPr>
          <p:cNvPr id="17" name="Text 9"/>
          <p:cNvSpPr/>
          <p:nvPr/>
        </p:nvSpPr>
        <p:spPr>
          <a:xfrm>
            <a:off x="3533775" y="8530400"/>
            <a:ext cx="233972" cy="52102"/>
          </a:xfrm>
          <a:prstGeom prst="rect">
            <a:avLst/>
          </a:prstGeom>
          <a:noFill/>
          <a:ln/>
        </p:spPr>
        <p:txBody>
          <a:bodyPr wrap="square" lIns="0" tIns="0" rIns="0" bIns="0" rtlCol="0" anchor="ctr"/>
          <a:lstStyle/>
          <a:p>
            <a:pPr algn="ctr">
              <a:lnSpc>
                <a:spcPts val="450"/>
              </a:lnSpc>
            </a:pPr>
            <a:r>
              <a:rPr lang="en-US" sz="348" b="0" i="0" dirty="0">
                <a:solidFill>
                  <a:srgbClr val="FFFFFF"/>
                </a:solidFill>
                <a:latin typeface="Inter Regular" pitchFamily="34" charset="0"/>
                <a:ea typeface="Inter Regular" pitchFamily="34" charset="-122"/>
                <a:cs typeface="Inter Regular" pitchFamily="34" charset="-120"/>
              </a:rPr>
              <a:t>You</a:t>
            </a:r>
            <a:endParaRPr lang="en-US" sz="348" dirty="0"/>
          </a:p>
        </p:txBody>
      </p:sp>
      <p:sp>
        <p:nvSpPr>
          <p:cNvPr id="18" name="Text 10"/>
          <p:cNvSpPr/>
          <p:nvPr/>
        </p:nvSpPr>
        <p:spPr>
          <a:xfrm>
            <a:off x="6638925" y="3133725"/>
            <a:ext cx="304800" cy="685800"/>
          </a:xfrm>
          <a:prstGeom prst="rect">
            <a:avLst/>
          </a:prstGeom>
          <a:noFill/>
          <a:ln/>
        </p:spPr>
        <p:txBody>
          <a:bodyPr wrap="square" lIns="0" tIns="0" rIns="0" bIns="0" rtlCol="0" anchor="t"/>
          <a:lstStyle/>
          <a:p>
            <a:pPr algn="l">
              <a:lnSpc>
                <a:spcPts val="5400"/>
              </a:lnSpc>
              <a:spcAft>
                <a:spcPts val="1125"/>
              </a:spcAft>
            </a:pPr>
            <a:r>
              <a:rPr lang="en-US" sz="3600" b="0" i="0" dirty="0">
                <a:solidFill>
                  <a:srgbClr val="FFFFFF"/>
                </a:solidFill>
                <a:latin typeface="Inter Regular" pitchFamily="34" charset="0"/>
                <a:ea typeface="Inter Regular" pitchFamily="34" charset="-122"/>
                <a:cs typeface="Inter Regular" pitchFamily="34" charset="-120"/>
              </a:rPr>
              <a:t>2</a:t>
            </a:r>
            <a:endParaRPr lang="en-US" sz="3600" dirty="0"/>
          </a:p>
        </p:txBody>
      </p:sp>
      <p:sp>
        <p:nvSpPr>
          <p:cNvPr id="19" name="Text 11"/>
          <p:cNvSpPr/>
          <p:nvPr/>
        </p:nvSpPr>
        <p:spPr>
          <a:xfrm>
            <a:off x="6715125" y="4529398"/>
            <a:ext cx="188601" cy="40926"/>
          </a:xfrm>
          <a:prstGeom prst="rect">
            <a:avLst/>
          </a:prstGeom>
          <a:noFill/>
          <a:ln/>
        </p:spPr>
        <p:txBody>
          <a:bodyPr wrap="square" lIns="0" tIns="0" rIns="0" bIns="0" rtlCol="0" anchor="t"/>
          <a:lstStyle/>
          <a:p>
            <a:pPr algn="ctr">
              <a:lnSpc>
                <a:spcPts val="300"/>
              </a:lnSpc>
            </a:pPr>
            <a:r>
              <a:rPr lang="en-US" sz="275" b="0" i="0" dirty="0">
                <a:solidFill>
                  <a:srgbClr val="FFFFFF"/>
                </a:solidFill>
                <a:latin typeface="Inter Regular" pitchFamily="34" charset="0"/>
                <a:ea typeface="Inter Regular" pitchFamily="34" charset="-122"/>
                <a:cs typeface="Inter Regular" pitchFamily="34" charset="-120"/>
              </a:rPr>
              <a:t>You</a:t>
            </a:r>
            <a:endParaRPr lang="en-US" sz="275" dirty="0"/>
          </a:p>
        </p:txBody>
      </p:sp>
      <p:sp>
        <p:nvSpPr>
          <p:cNvPr id="20" name="Text 12"/>
          <p:cNvSpPr/>
          <p:nvPr/>
        </p:nvSpPr>
        <p:spPr>
          <a:xfrm>
            <a:off x="6686550" y="5733529"/>
            <a:ext cx="195503" cy="42592"/>
          </a:xfrm>
          <a:prstGeom prst="rect">
            <a:avLst/>
          </a:prstGeom>
          <a:noFill/>
          <a:ln/>
        </p:spPr>
        <p:txBody>
          <a:bodyPr wrap="square" lIns="0" tIns="0" rIns="0" bIns="0" rtlCol="0" anchor="ctr"/>
          <a:lstStyle/>
          <a:p>
            <a:pPr algn="ctr">
              <a:lnSpc>
                <a:spcPts val="375"/>
              </a:lnSpc>
            </a:pPr>
            <a:r>
              <a:rPr lang="en-US" sz="286" b="0" i="0" dirty="0">
                <a:solidFill>
                  <a:srgbClr val="FFFFFF"/>
                </a:solidFill>
                <a:latin typeface="Inter Regular" pitchFamily="34" charset="0"/>
                <a:ea typeface="Inter Regular" pitchFamily="34" charset="-122"/>
                <a:cs typeface="Inter Regular" pitchFamily="34" charset="-120"/>
              </a:rPr>
              <a:t>Вы</a:t>
            </a:r>
            <a:endParaRPr lang="en-US" sz="286" dirty="0"/>
          </a:p>
        </p:txBody>
      </p:sp>
      <p:sp>
        <p:nvSpPr>
          <p:cNvPr id="21" name="Text 13"/>
          <p:cNvSpPr/>
          <p:nvPr/>
        </p:nvSpPr>
        <p:spPr>
          <a:xfrm>
            <a:off x="6724650" y="7170800"/>
            <a:ext cx="240078" cy="52812"/>
          </a:xfrm>
          <a:prstGeom prst="rect">
            <a:avLst/>
          </a:prstGeom>
          <a:noFill/>
          <a:ln/>
        </p:spPr>
        <p:txBody>
          <a:bodyPr wrap="square" lIns="0" tIns="0" rIns="0" bIns="0" rtlCol="0" anchor="ctr"/>
          <a:lstStyle/>
          <a:p>
            <a:pPr algn="ctr">
              <a:lnSpc>
                <a:spcPts val="450"/>
              </a:lnSpc>
            </a:pPr>
            <a:r>
              <a:rPr lang="en-US" sz="356" b="0" i="0" dirty="0">
                <a:solidFill>
                  <a:srgbClr val="FFFFFF"/>
                </a:solidFill>
                <a:latin typeface="Inter Regular" pitchFamily="34" charset="0"/>
                <a:ea typeface="Inter Regular" pitchFamily="34" charset="-122"/>
                <a:cs typeface="Inter Regular" pitchFamily="34" charset="-120"/>
              </a:rPr>
              <a:t>You</a:t>
            </a:r>
            <a:endParaRPr lang="en-US" sz="356" dirty="0"/>
          </a:p>
        </p:txBody>
      </p:sp>
      <p:sp>
        <p:nvSpPr>
          <p:cNvPr id="22" name="Text 14"/>
          <p:cNvSpPr/>
          <p:nvPr/>
        </p:nvSpPr>
        <p:spPr>
          <a:xfrm>
            <a:off x="6677025" y="8530400"/>
            <a:ext cx="233972" cy="52102"/>
          </a:xfrm>
          <a:prstGeom prst="rect">
            <a:avLst/>
          </a:prstGeom>
          <a:noFill/>
          <a:ln/>
        </p:spPr>
        <p:txBody>
          <a:bodyPr wrap="square" lIns="0" tIns="0" rIns="0" bIns="0" rtlCol="0" anchor="ctr"/>
          <a:lstStyle/>
          <a:p>
            <a:pPr algn="ctr">
              <a:lnSpc>
                <a:spcPts val="450"/>
              </a:lnSpc>
            </a:pPr>
            <a:r>
              <a:rPr lang="en-US" sz="348" b="0" i="0" dirty="0">
                <a:solidFill>
                  <a:srgbClr val="FFFFFF"/>
                </a:solidFill>
                <a:latin typeface="Inter Regular" pitchFamily="34" charset="0"/>
                <a:ea typeface="Inter Regular" pitchFamily="34" charset="-122"/>
                <a:cs typeface="Inter Regular" pitchFamily="34" charset="-120"/>
              </a:rPr>
              <a:t>You</a:t>
            </a:r>
            <a:endParaRPr lang="en-US" sz="348" dirty="0"/>
          </a:p>
        </p:txBody>
      </p:sp>
      <p:sp>
        <p:nvSpPr>
          <p:cNvPr id="23" name="Text 15"/>
          <p:cNvSpPr/>
          <p:nvPr/>
        </p:nvSpPr>
        <p:spPr>
          <a:xfrm>
            <a:off x="9782175" y="3133725"/>
            <a:ext cx="314325" cy="685800"/>
          </a:xfrm>
          <a:prstGeom prst="rect">
            <a:avLst/>
          </a:prstGeom>
          <a:noFill/>
          <a:ln/>
        </p:spPr>
        <p:txBody>
          <a:bodyPr wrap="square" lIns="0" tIns="0" rIns="0" bIns="0" rtlCol="0" anchor="t"/>
          <a:lstStyle/>
          <a:p>
            <a:pPr algn="l">
              <a:lnSpc>
                <a:spcPts val="5400"/>
              </a:lnSpc>
              <a:spcAft>
                <a:spcPts val="1125"/>
              </a:spcAft>
            </a:pPr>
            <a:r>
              <a:rPr lang="en-US" sz="3600" b="0" i="0" dirty="0">
                <a:solidFill>
                  <a:srgbClr val="FFFFFF"/>
                </a:solidFill>
                <a:latin typeface="Inter Regular" pitchFamily="34" charset="0"/>
                <a:ea typeface="Inter Regular" pitchFamily="34" charset="-122"/>
                <a:cs typeface="Inter Regular" pitchFamily="34" charset="-120"/>
              </a:rPr>
              <a:t>3</a:t>
            </a:r>
            <a:endParaRPr lang="en-US" sz="3600" dirty="0"/>
          </a:p>
        </p:txBody>
      </p:sp>
      <p:sp>
        <p:nvSpPr>
          <p:cNvPr id="24" name="Text 16"/>
          <p:cNvSpPr/>
          <p:nvPr/>
        </p:nvSpPr>
        <p:spPr>
          <a:xfrm>
            <a:off x="9867900" y="4529398"/>
            <a:ext cx="188601" cy="40926"/>
          </a:xfrm>
          <a:prstGeom prst="rect">
            <a:avLst/>
          </a:prstGeom>
          <a:noFill/>
          <a:ln/>
        </p:spPr>
        <p:txBody>
          <a:bodyPr wrap="square" lIns="0" tIns="0" rIns="0" bIns="0" rtlCol="0" anchor="t"/>
          <a:lstStyle/>
          <a:p>
            <a:pPr algn="ctr">
              <a:lnSpc>
                <a:spcPts val="300"/>
              </a:lnSpc>
            </a:pPr>
            <a:r>
              <a:rPr lang="en-US" sz="275" b="0" i="0" dirty="0">
                <a:solidFill>
                  <a:srgbClr val="FFFFFF"/>
                </a:solidFill>
                <a:latin typeface="Inter Regular" pitchFamily="34" charset="0"/>
                <a:ea typeface="Inter Regular" pitchFamily="34" charset="-122"/>
                <a:cs typeface="Inter Regular" pitchFamily="34" charset="-120"/>
              </a:rPr>
              <a:t>You</a:t>
            </a:r>
            <a:endParaRPr lang="en-US" sz="275" dirty="0"/>
          </a:p>
        </p:txBody>
      </p:sp>
      <p:sp>
        <p:nvSpPr>
          <p:cNvPr id="25" name="Text 17"/>
          <p:cNvSpPr/>
          <p:nvPr/>
        </p:nvSpPr>
        <p:spPr>
          <a:xfrm>
            <a:off x="9839325" y="5733529"/>
            <a:ext cx="195503" cy="42592"/>
          </a:xfrm>
          <a:prstGeom prst="rect">
            <a:avLst/>
          </a:prstGeom>
          <a:noFill/>
          <a:ln/>
        </p:spPr>
        <p:txBody>
          <a:bodyPr wrap="square" lIns="0" tIns="0" rIns="0" bIns="0" rtlCol="0" anchor="ctr"/>
          <a:lstStyle/>
          <a:p>
            <a:pPr algn="ctr">
              <a:lnSpc>
                <a:spcPts val="375"/>
              </a:lnSpc>
            </a:pPr>
            <a:r>
              <a:rPr lang="en-US" sz="286" b="0" i="0" dirty="0">
                <a:solidFill>
                  <a:srgbClr val="FFFFFF"/>
                </a:solidFill>
                <a:latin typeface="Inter Regular" pitchFamily="34" charset="0"/>
                <a:ea typeface="Inter Regular" pitchFamily="34" charset="-122"/>
                <a:cs typeface="Inter Regular" pitchFamily="34" charset="-120"/>
              </a:rPr>
              <a:t>Вы</a:t>
            </a:r>
            <a:endParaRPr lang="en-US" sz="286" dirty="0"/>
          </a:p>
        </p:txBody>
      </p:sp>
      <p:sp>
        <p:nvSpPr>
          <p:cNvPr id="26" name="Text 18"/>
          <p:cNvSpPr/>
          <p:nvPr/>
        </p:nvSpPr>
        <p:spPr>
          <a:xfrm>
            <a:off x="9877425" y="7170800"/>
            <a:ext cx="240078" cy="52812"/>
          </a:xfrm>
          <a:prstGeom prst="rect">
            <a:avLst/>
          </a:prstGeom>
          <a:noFill/>
          <a:ln/>
        </p:spPr>
        <p:txBody>
          <a:bodyPr wrap="square" lIns="0" tIns="0" rIns="0" bIns="0" rtlCol="0" anchor="ctr"/>
          <a:lstStyle/>
          <a:p>
            <a:pPr algn="ctr">
              <a:lnSpc>
                <a:spcPts val="450"/>
              </a:lnSpc>
            </a:pPr>
            <a:r>
              <a:rPr lang="en-US" sz="356" b="0" i="0" dirty="0">
                <a:solidFill>
                  <a:srgbClr val="FFFFFF"/>
                </a:solidFill>
                <a:latin typeface="Inter Regular" pitchFamily="34" charset="0"/>
                <a:ea typeface="Inter Regular" pitchFamily="34" charset="-122"/>
                <a:cs typeface="Inter Regular" pitchFamily="34" charset="-120"/>
              </a:rPr>
              <a:t>You</a:t>
            </a:r>
            <a:endParaRPr lang="en-US" sz="356" dirty="0"/>
          </a:p>
        </p:txBody>
      </p:sp>
      <p:sp>
        <p:nvSpPr>
          <p:cNvPr id="27" name="Text 19"/>
          <p:cNvSpPr/>
          <p:nvPr/>
        </p:nvSpPr>
        <p:spPr>
          <a:xfrm>
            <a:off x="9829800" y="8530400"/>
            <a:ext cx="233972" cy="52102"/>
          </a:xfrm>
          <a:prstGeom prst="rect">
            <a:avLst/>
          </a:prstGeom>
          <a:noFill/>
          <a:ln/>
        </p:spPr>
        <p:txBody>
          <a:bodyPr wrap="square" lIns="0" tIns="0" rIns="0" bIns="0" rtlCol="0" anchor="ctr"/>
          <a:lstStyle/>
          <a:p>
            <a:pPr algn="ctr">
              <a:lnSpc>
                <a:spcPts val="450"/>
              </a:lnSpc>
            </a:pPr>
            <a:r>
              <a:rPr lang="en-US" sz="348" b="0" i="0" dirty="0">
                <a:solidFill>
                  <a:srgbClr val="FFFFFF"/>
                </a:solidFill>
                <a:latin typeface="Inter Regular" pitchFamily="34" charset="0"/>
                <a:ea typeface="Inter Regular" pitchFamily="34" charset="-122"/>
                <a:cs typeface="Inter Regular" pitchFamily="34" charset="-120"/>
              </a:rPr>
              <a:t>You</a:t>
            </a:r>
            <a:endParaRPr lang="en-US" sz="348" dirty="0"/>
          </a:p>
        </p:txBody>
      </p:sp>
      <p:sp>
        <p:nvSpPr>
          <p:cNvPr id="28" name="Text 20"/>
          <p:cNvSpPr/>
          <p:nvPr/>
        </p:nvSpPr>
        <p:spPr>
          <a:xfrm>
            <a:off x="12944475" y="3133725"/>
            <a:ext cx="314325" cy="685800"/>
          </a:xfrm>
          <a:prstGeom prst="rect">
            <a:avLst/>
          </a:prstGeom>
          <a:noFill/>
          <a:ln/>
        </p:spPr>
        <p:txBody>
          <a:bodyPr wrap="square" lIns="0" tIns="0" rIns="0" bIns="0" rtlCol="0" anchor="t"/>
          <a:lstStyle/>
          <a:p>
            <a:pPr algn="l">
              <a:lnSpc>
                <a:spcPts val="5400"/>
              </a:lnSpc>
              <a:spcAft>
                <a:spcPts val="1125"/>
              </a:spcAft>
            </a:pPr>
            <a:r>
              <a:rPr lang="en-US" sz="3600" b="0" i="0" dirty="0">
                <a:solidFill>
                  <a:srgbClr val="FFFFFF"/>
                </a:solidFill>
                <a:latin typeface="Inter Regular" pitchFamily="34" charset="0"/>
                <a:ea typeface="Inter Regular" pitchFamily="34" charset="-122"/>
                <a:cs typeface="Inter Regular" pitchFamily="34" charset="-120"/>
              </a:rPr>
              <a:t>4</a:t>
            </a:r>
            <a:endParaRPr lang="en-US" sz="3600" dirty="0"/>
          </a:p>
        </p:txBody>
      </p:sp>
      <p:sp>
        <p:nvSpPr>
          <p:cNvPr id="29" name="Text 21"/>
          <p:cNvSpPr/>
          <p:nvPr/>
        </p:nvSpPr>
        <p:spPr>
          <a:xfrm>
            <a:off x="13030200" y="4529398"/>
            <a:ext cx="188601" cy="40926"/>
          </a:xfrm>
          <a:prstGeom prst="rect">
            <a:avLst/>
          </a:prstGeom>
          <a:noFill/>
          <a:ln/>
        </p:spPr>
        <p:txBody>
          <a:bodyPr wrap="square" lIns="0" tIns="0" rIns="0" bIns="0" rtlCol="0" anchor="t"/>
          <a:lstStyle/>
          <a:p>
            <a:pPr algn="ctr">
              <a:lnSpc>
                <a:spcPts val="300"/>
              </a:lnSpc>
            </a:pPr>
            <a:r>
              <a:rPr lang="en-US" sz="275" b="0" i="0" dirty="0">
                <a:solidFill>
                  <a:srgbClr val="FFFFFF"/>
                </a:solidFill>
                <a:latin typeface="Inter Regular" pitchFamily="34" charset="0"/>
                <a:ea typeface="Inter Regular" pitchFamily="34" charset="-122"/>
                <a:cs typeface="Inter Regular" pitchFamily="34" charset="-120"/>
              </a:rPr>
              <a:t>You</a:t>
            </a:r>
            <a:endParaRPr lang="en-US" sz="275" dirty="0"/>
          </a:p>
        </p:txBody>
      </p:sp>
      <p:sp>
        <p:nvSpPr>
          <p:cNvPr id="30" name="Text 22"/>
          <p:cNvSpPr/>
          <p:nvPr/>
        </p:nvSpPr>
        <p:spPr>
          <a:xfrm>
            <a:off x="13001625" y="5733529"/>
            <a:ext cx="195503" cy="42592"/>
          </a:xfrm>
          <a:prstGeom prst="rect">
            <a:avLst/>
          </a:prstGeom>
          <a:noFill/>
          <a:ln/>
        </p:spPr>
        <p:txBody>
          <a:bodyPr wrap="square" lIns="0" tIns="0" rIns="0" bIns="0" rtlCol="0" anchor="ctr"/>
          <a:lstStyle/>
          <a:p>
            <a:pPr algn="ctr">
              <a:lnSpc>
                <a:spcPts val="375"/>
              </a:lnSpc>
            </a:pPr>
            <a:r>
              <a:rPr lang="en-US" sz="286" b="0" i="0" dirty="0">
                <a:solidFill>
                  <a:srgbClr val="FFFFFF"/>
                </a:solidFill>
                <a:latin typeface="Inter Regular" pitchFamily="34" charset="0"/>
                <a:ea typeface="Inter Regular" pitchFamily="34" charset="-122"/>
                <a:cs typeface="Inter Regular" pitchFamily="34" charset="-120"/>
              </a:rPr>
              <a:t>Вы</a:t>
            </a:r>
            <a:endParaRPr lang="en-US" sz="286" dirty="0"/>
          </a:p>
        </p:txBody>
      </p:sp>
      <p:sp>
        <p:nvSpPr>
          <p:cNvPr id="31" name="Text 23"/>
          <p:cNvSpPr/>
          <p:nvPr/>
        </p:nvSpPr>
        <p:spPr>
          <a:xfrm>
            <a:off x="13039725" y="7170800"/>
            <a:ext cx="240078" cy="52812"/>
          </a:xfrm>
          <a:prstGeom prst="rect">
            <a:avLst/>
          </a:prstGeom>
          <a:noFill/>
          <a:ln/>
        </p:spPr>
        <p:txBody>
          <a:bodyPr wrap="square" lIns="0" tIns="0" rIns="0" bIns="0" rtlCol="0" anchor="ctr"/>
          <a:lstStyle/>
          <a:p>
            <a:pPr algn="ctr">
              <a:lnSpc>
                <a:spcPts val="450"/>
              </a:lnSpc>
            </a:pPr>
            <a:r>
              <a:rPr lang="en-US" sz="356" b="0" i="0" dirty="0">
                <a:solidFill>
                  <a:srgbClr val="FFFFFF"/>
                </a:solidFill>
                <a:latin typeface="Inter Regular" pitchFamily="34" charset="0"/>
                <a:ea typeface="Inter Regular" pitchFamily="34" charset="-122"/>
                <a:cs typeface="Inter Regular" pitchFamily="34" charset="-120"/>
              </a:rPr>
              <a:t>You</a:t>
            </a:r>
            <a:endParaRPr lang="en-US" sz="356" dirty="0"/>
          </a:p>
        </p:txBody>
      </p:sp>
      <p:sp>
        <p:nvSpPr>
          <p:cNvPr id="32" name="Text 24"/>
          <p:cNvSpPr/>
          <p:nvPr/>
        </p:nvSpPr>
        <p:spPr>
          <a:xfrm>
            <a:off x="12992100" y="8530400"/>
            <a:ext cx="233972" cy="52102"/>
          </a:xfrm>
          <a:prstGeom prst="rect">
            <a:avLst/>
          </a:prstGeom>
          <a:noFill/>
          <a:ln/>
        </p:spPr>
        <p:txBody>
          <a:bodyPr wrap="square" lIns="0" tIns="0" rIns="0" bIns="0" rtlCol="0" anchor="ctr"/>
          <a:lstStyle/>
          <a:p>
            <a:pPr algn="ctr">
              <a:lnSpc>
                <a:spcPts val="450"/>
              </a:lnSpc>
            </a:pPr>
            <a:r>
              <a:rPr lang="en-US" sz="348" b="0" i="0" dirty="0">
                <a:solidFill>
                  <a:srgbClr val="FFFFFF"/>
                </a:solidFill>
                <a:latin typeface="Inter Regular" pitchFamily="34" charset="0"/>
                <a:ea typeface="Inter Regular" pitchFamily="34" charset="-122"/>
                <a:cs typeface="Inter Regular" pitchFamily="34" charset="-120"/>
              </a:rPr>
              <a:t>You</a:t>
            </a:r>
            <a:endParaRPr lang="en-US" sz="348" dirty="0"/>
          </a:p>
        </p:txBody>
      </p:sp>
      <p:sp>
        <p:nvSpPr>
          <p:cNvPr id="33" name="Text 25"/>
          <p:cNvSpPr/>
          <p:nvPr/>
        </p:nvSpPr>
        <p:spPr>
          <a:xfrm>
            <a:off x="16116300" y="3133725"/>
            <a:ext cx="304800" cy="685800"/>
          </a:xfrm>
          <a:prstGeom prst="rect">
            <a:avLst/>
          </a:prstGeom>
          <a:noFill/>
          <a:ln/>
        </p:spPr>
        <p:txBody>
          <a:bodyPr wrap="square" lIns="0" tIns="0" rIns="0" bIns="0" rtlCol="0" anchor="t"/>
          <a:lstStyle/>
          <a:p>
            <a:pPr algn="l">
              <a:lnSpc>
                <a:spcPts val="5400"/>
              </a:lnSpc>
              <a:spcAft>
                <a:spcPts val="1125"/>
              </a:spcAft>
            </a:pPr>
            <a:r>
              <a:rPr lang="en-US" sz="3600" b="0" i="0" dirty="0">
                <a:solidFill>
                  <a:srgbClr val="FFFFFF"/>
                </a:solidFill>
                <a:latin typeface="Inter Regular" pitchFamily="34" charset="0"/>
                <a:ea typeface="Inter Regular" pitchFamily="34" charset="-122"/>
                <a:cs typeface="Inter Regular" pitchFamily="34" charset="-120"/>
              </a:rPr>
              <a:t>5</a:t>
            </a:r>
            <a:endParaRPr lang="en-US" sz="3600" dirty="0"/>
          </a:p>
        </p:txBody>
      </p:sp>
      <p:sp>
        <p:nvSpPr>
          <p:cNvPr id="34" name="Text 26"/>
          <p:cNvSpPr/>
          <p:nvPr/>
        </p:nvSpPr>
        <p:spPr>
          <a:xfrm>
            <a:off x="16192500" y="4529398"/>
            <a:ext cx="188601" cy="40926"/>
          </a:xfrm>
          <a:prstGeom prst="rect">
            <a:avLst/>
          </a:prstGeom>
          <a:noFill/>
          <a:ln/>
        </p:spPr>
        <p:txBody>
          <a:bodyPr wrap="square" lIns="0" tIns="0" rIns="0" bIns="0" rtlCol="0" anchor="t"/>
          <a:lstStyle/>
          <a:p>
            <a:pPr algn="ctr">
              <a:lnSpc>
                <a:spcPts val="300"/>
              </a:lnSpc>
            </a:pPr>
            <a:r>
              <a:rPr lang="en-US" sz="275" b="0" i="0" dirty="0">
                <a:solidFill>
                  <a:srgbClr val="FFFFFF"/>
                </a:solidFill>
                <a:latin typeface="Inter Regular" pitchFamily="34" charset="0"/>
                <a:ea typeface="Inter Regular" pitchFamily="34" charset="-122"/>
                <a:cs typeface="Inter Regular" pitchFamily="34" charset="-120"/>
              </a:rPr>
              <a:t>You</a:t>
            </a:r>
            <a:endParaRPr lang="en-US" sz="275" dirty="0"/>
          </a:p>
        </p:txBody>
      </p:sp>
      <p:sp>
        <p:nvSpPr>
          <p:cNvPr id="35" name="Text 27"/>
          <p:cNvSpPr/>
          <p:nvPr/>
        </p:nvSpPr>
        <p:spPr>
          <a:xfrm>
            <a:off x="16163925" y="5733529"/>
            <a:ext cx="195503" cy="42592"/>
          </a:xfrm>
          <a:prstGeom prst="rect">
            <a:avLst/>
          </a:prstGeom>
          <a:noFill/>
          <a:ln/>
        </p:spPr>
        <p:txBody>
          <a:bodyPr wrap="square" lIns="0" tIns="0" rIns="0" bIns="0" rtlCol="0" anchor="ctr"/>
          <a:lstStyle/>
          <a:p>
            <a:pPr algn="ctr">
              <a:lnSpc>
                <a:spcPts val="375"/>
              </a:lnSpc>
            </a:pPr>
            <a:r>
              <a:rPr lang="en-US" sz="286" b="0" i="0" dirty="0">
                <a:solidFill>
                  <a:srgbClr val="FFFFFF"/>
                </a:solidFill>
                <a:latin typeface="Inter Regular" pitchFamily="34" charset="0"/>
                <a:ea typeface="Inter Regular" pitchFamily="34" charset="-122"/>
                <a:cs typeface="Inter Regular" pitchFamily="34" charset="-120"/>
              </a:rPr>
              <a:t>Вы</a:t>
            </a:r>
            <a:endParaRPr lang="en-US" sz="286" dirty="0"/>
          </a:p>
        </p:txBody>
      </p:sp>
      <p:sp>
        <p:nvSpPr>
          <p:cNvPr id="36" name="Text 28"/>
          <p:cNvSpPr/>
          <p:nvPr/>
        </p:nvSpPr>
        <p:spPr>
          <a:xfrm>
            <a:off x="16202025" y="7170800"/>
            <a:ext cx="240078" cy="52812"/>
          </a:xfrm>
          <a:prstGeom prst="rect">
            <a:avLst/>
          </a:prstGeom>
          <a:noFill/>
          <a:ln/>
        </p:spPr>
        <p:txBody>
          <a:bodyPr wrap="square" lIns="0" tIns="0" rIns="0" bIns="0" rtlCol="0" anchor="ctr"/>
          <a:lstStyle/>
          <a:p>
            <a:pPr algn="ctr">
              <a:lnSpc>
                <a:spcPts val="450"/>
              </a:lnSpc>
            </a:pPr>
            <a:r>
              <a:rPr lang="en-US" sz="356" b="0" i="0" dirty="0">
                <a:solidFill>
                  <a:srgbClr val="FFFFFF"/>
                </a:solidFill>
                <a:latin typeface="Inter Regular" pitchFamily="34" charset="0"/>
                <a:ea typeface="Inter Regular" pitchFamily="34" charset="-122"/>
                <a:cs typeface="Inter Regular" pitchFamily="34" charset="-120"/>
              </a:rPr>
              <a:t>You</a:t>
            </a:r>
            <a:endParaRPr lang="en-US" sz="356" dirty="0"/>
          </a:p>
        </p:txBody>
      </p:sp>
      <p:sp>
        <p:nvSpPr>
          <p:cNvPr id="37" name="Text 29"/>
          <p:cNvSpPr/>
          <p:nvPr/>
        </p:nvSpPr>
        <p:spPr>
          <a:xfrm>
            <a:off x="16154400" y="8530400"/>
            <a:ext cx="233972" cy="52102"/>
          </a:xfrm>
          <a:prstGeom prst="rect">
            <a:avLst/>
          </a:prstGeom>
          <a:noFill/>
          <a:ln/>
        </p:spPr>
        <p:txBody>
          <a:bodyPr wrap="square" lIns="0" tIns="0" rIns="0" bIns="0" rtlCol="0" anchor="ctr"/>
          <a:lstStyle/>
          <a:p>
            <a:pPr algn="ctr">
              <a:lnSpc>
                <a:spcPts val="450"/>
              </a:lnSpc>
            </a:pPr>
            <a:r>
              <a:rPr lang="en-US" sz="348" b="0" i="0" dirty="0">
                <a:solidFill>
                  <a:srgbClr val="FFFFFF"/>
                </a:solidFill>
                <a:latin typeface="Inter Regular" pitchFamily="34" charset="0"/>
                <a:ea typeface="Inter Regular" pitchFamily="34" charset="-122"/>
                <a:cs typeface="Inter Regular" pitchFamily="34" charset="-120"/>
              </a:rPr>
              <a:t>You</a:t>
            </a:r>
            <a:endParaRPr lang="en-US" sz="348" dirty="0"/>
          </a:p>
        </p:txBody>
      </p:sp>
    </p:spTree>
    <p:extLst>
      <p:ext uri="{BB962C8B-B14F-4D97-AF65-F5344CB8AC3E}">
        <p14:creationId xmlns:p14="http://schemas.microsoft.com/office/powerpoint/2010/main" val="785863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srcRect/>
          <a:stretch/>
        </p:blipFill>
        <p:spPr>
          <a:xfrm>
            <a:off x="1409700" y="4210050"/>
            <a:ext cx="6734175" cy="4505325"/>
          </a:xfrm>
          <a:prstGeom prst="rect">
            <a:avLst/>
          </a:prstGeom>
        </p:spPr>
      </p:pic>
      <p:pic>
        <p:nvPicPr>
          <p:cNvPr id="4" name="Image 2"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9305925" y="3419475"/>
            <a:ext cx="1104900" cy="1376363"/>
          </a:xfrm>
          <a:prstGeom prst="rect">
            <a:avLst/>
          </a:prstGeom>
        </p:spPr>
      </p:pic>
      <p:pic>
        <p:nvPicPr>
          <p:cNvPr id="5" name="Image 3"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10696575" y="3419475"/>
            <a:ext cx="1981200" cy="1381125"/>
          </a:xfrm>
          <a:prstGeom prst="rect">
            <a:avLst/>
          </a:prstGeom>
        </p:spPr>
      </p:pic>
      <p:pic>
        <p:nvPicPr>
          <p:cNvPr id="6" name="Image 4"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12963525" y="3276600"/>
            <a:ext cx="2381250" cy="1866900"/>
          </a:xfrm>
          <a:prstGeom prst="rect">
            <a:avLst/>
          </a:prstGeom>
        </p:spPr>
      </p:pic>
      <p:pic>
        <p:nvPicPr>
          <p:cNvPr id="7" name="Image 5" descr="preencoded.png"/>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15630525" y="3429000"/>
            <a:ext cx="952500" cy="1371600"/>
          </a:xfrm>
          <a:prstGeom prst="rect">
            <a:avLst/>
          </a:prstGeom>
        </p:spPr>
      </p:pic>
      <p:sp>
        <p:nvSpPr>
          <p:cNvPr id="8" name="Text 0"/>
          <p:cNvSpPr/>
          <p:nvPr/>
        </p:nvSpPr>
        <p:spPr>
          <a:xfrm>
            <a:off x="0" y="1089109"/>
            <a:ext cx="18288000" cy="1039478"/>
          </a:xfrm>
          <a:prstGeom prst="rect">
            <a:avLst/>
          </a:prstGeom>
          <a:noFill/>
          <a:ln/>
        </p:spPr>
        <p:txBody>
          <a:bodyPr wrap="square" lIns="0" tIns="0" rIns="0" bIns="0" rtlCol="0" anchor="t"/>
          <a:lstStyle/>
          <a:p>
            <a:pPr algn="ctr"/>
            <a:r>
              <a:rPr lang="en-US" sz="62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ABOUT THE REAL GOLD LTD COMPANY</a:t>
            </a:r>
            <a:endParaRPr lang="en-US" sz="6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9" name="Text 1"/>
          <p:cNvSpPr/>
          <p:nvPr/>
        </p:nvSpPr>
        <p:spPr>
          <a:xfrm>
            <a:off x="9286875" y="5915025"/>
            <a:ext cx="7296150" cy="2886075"/>
          </a:xfrm>
          <a:prstGeom prst="rect">
            <a:avLst/>
          </a:prstGeom>
          <a:noFill/>
          <a:ln/>
        </p:spPr>
        <p:txBody>
          <a:bodyPr wrap="square" lIns="0" tIns="0" rIns="0" bIns="0" rtlCol="0" anchor="t"/>
          <a:lstStyle/>
          <a:p>
            <a:pPr>
              <a:lnSpc>
                <a:spcPts val="2700"/>
              </a:lnSpc>
              <a:spcAft>
                <a:spcPts val="1125"/>
              </a:spcAft>
            </a:pPr>
            <a:r>
              <a:rPr lang="en-US" dirty="0">
                <a:solidFill>
                  <a:srgbClr val="FFFFFF"/>
                </a:solidFill>
                <a:latin typeface="Inter Medium" panose="02000603000000020004" pitchFamily="50" charset="0"/>
                <a:ea typeface="Inter Medium" panose="02000603000000020004" pitchFamily="50" charset="0"/>
                <a:cs typeface="Inter Medium" panose="02000603000000020004" pitchFamily="50" charset="0"/>
              </a:rPr>
              <a:t>REALGOLD 2.0 is a program for the sale of gold bars of the highest grade 999.9 focused on the sale of the lowest weight bars of 0.10 grams with LBMA certification from well-known gold producers.</a:t>
            </a:r>
          </a:p>
          <a:p>
            <a:pPr>
              <a:lnSpc>
                <a:spcPts val="2700"/>
              </a:lnSpc>
              <a:spcAft>
                <a:spcPts val="1125"/>
              </a:spcAft>
            </a:pPr>
            <a:r>
              <a:rPr lang="en-US" dirty="0" smtClean="0">
                <a:solidFill>
                  <a:srgbClr val="FFFFFF"/>
                </a:solidFill>
                <a:latin typeface="Inter Medium" panose="02000603000000020004" pitchFamily="50" charset="0"/>
                <a:ea typeface="Inter Medium" panose="02000603000000020004" pitchFamily="50" charset="0"/>
                <a:cs typeface="Inter Medium" panose="02000603000000020004" pitchFamily="50" charset="0"/>
              </a:rPr>
              <a:t>The </a:t>
            </a:r>
            <a:r>
              <a:rPr lang="en-US" dirty="0">
                <a:solidFill>
                  <a:srgbClr val="FFFFFF"/>
                </a:solidFill>
                <a:latin typeface="Inter Medium" panose="02000603000000020004" pitchFamily="50" charset="0"/>
                <a:ea typeface="Inter Medium" panose="02000603000000020004" pitchFamily="50" charset="0"/>
                <a:cs typeface="Inter Medium" panose="02000603000000020004" pitchFamily="50" charset="0"/>
              </a:rPr>
              <a:t>purchase and control of bars, as well as the distribution of commission fees under the REALGOLD 2.0 marketing program takes place through the smart contract of the BINANCE </a:t>
            </a:r>
            <a:r>
              <a:rPr lang="en-US" dirty="0" err="1">
                <a:solidFill>
                  <a:srgbClr val="FFFFFF"/>
                </a:solidFill>
                <a:latin typeface="Inter Medium" panose="02000603000000020004" pitchFamily="50" charset="0"/>
                <a:ea typeface="Inter Medium" panose="02000603000000020004" pitchFamily="50" charset="0"/>
                <a:cs typeface="Inter Medium" panose="02000603000000020004" pitchFamily="50" charset="0"/>
              </a:rPr>
              <a:t>blockchain</a:t>
            </a:r>
            <a:r>
              <a:rPr lang="en-US" dirty="0">
                <a:solidFill>
                  <a:srgbClr val="FFFFFF"/>
                </a:solidFill>
                <a:latin typeface="Inter Medium" panose="02000603000000020004" pitchFamily="50" charset="0"/>
                <a:ea typeface="Inter Medium" panose="02000603000000020004" pitchFamily="50" charset="0"/>
                <a:cs typeface="Inter Medium" panose="02000603000000020004" pitchFamily="50" charset="0"/>
              </a:rPr>
              <a:t>.</a:t>
            </a:r>
          </a:p>
        </p:txBody>
      </p:sp>
      <p:sp>
        <p:nvSpPr>
          <p:cNvPr id="10" name="Text 2"/>
          <p:cNvSpPr/>
          <p:nvPr/>
        </p:nvSpPr>
        <p:spPr>
          <a:xfrm>
            <a:off x="1400175" y="3276600"/>
            <a:ext cx="7078807" cy="590550"/>
          </a:xfrm>
          <a:prstGeom prst="rect">
            <a:avLst/>
          </a:prstGeom>
          <a:noFill/>
          <a:ln/>
        </p:spPr>
        <p:txBody>
          <a:bodyPr wrap="square" lIns="0" tIns="0" rIns="0" bIns="0" rtlCol="0" anchor="t"/>
          <a:lstStyle/>
          <a:p>
            <a:pPr>
              <a:lnSpc>
                <a:spcPts val="4680"/>
              </a:lnSpc>
            </a:pPr>
            <a:r>
              <a:rPr lang="en-US" sz="2800" dirty="0" smtClean="0">
                <a:solidFill>
                  <a:srgbClr val="FFFFFF"/>
                </a:solidFill>
                <a:latin typeface="Inter Medium" pitchFamily="34" charset="0"/>
                <a:ea typeface="Inter Medium" pitchFamily="34" charset="-122"/>
                <a:cs typeface="Inter Medium" pitchFamily="34" charset="-120"/>
              </a:rPr>
              <a:t>IT HAS BEEN RUNNING SINCE 2015</a:t>
            </a:r>
            <a:endParaRPr lang="en-US" sz="2800" dirty="0"/>
          </a:p>
        </p:txBody>
      </p:sp>
      <p:sp>
        <p:nvSpPr>
          <p:cNvPr id="11" name="Text 3"/>
          <p:cNvSpPr/>
          <p:nvPr/>
        </p:nvSpPr>
        <p:spPr>
          <a:xfrm>
            <a:off x="9363075" y="4473720"/>
            <a:ext cx="1123950" cy="342900"/>
          </a:xfrm>
          <a:prstGeom prst="rect">
            <a:avLst/>
          </a:prstGeom>
          <a:noFill/>
          <a:ln/>
        </p:spPr>
        <p:txBody>
          <a:bodyPr wrap="square" lIns="0" tIns="0" rIns="0" bIns="0" rtlCol="0" anchor="t"/>
          <a:lstStyle/>
          <a:p>
            <a:pPr>
              <a:lnSpc>
                <a:spcPts val="2700"/>
              </a:lnSpc>
            </a:pPr>
            <a:r>
              <a:rPr lang="en-US" dirty="0" smtClean="0">
                <a:solidFill>
                  <a:srgbClr val="FFFFFF"/>
                </a:solidFill>
                <a:latin typeface="Inter Regular"/>
                <a:ea typeface="Inter Medium" pitchFamily="34" charset="-122"/>
                <a:cs typeface="Inter Medium" pitchFamily="34" charset="-120"/>
              </a:rPr>
              <a:t>AUSTRIA</a:t>
            </a:r>
            <a:endParaRPr lang="en-US" sz="1800" dirty="0">
              <a:latin typeface="Inter Regular"/>
            </a:endParaRPr>
          </a:p>
        </p:txBody>
      </p:sp>
      <p:sp>
        <p:nvSpPr>
          <p:cNvPr id="12" name="Text 4"/>
          <p:cNvSpPr/>
          <p:nvPr/>
        </p:nvSpPr>
        <p:spPr>
          <a:xfrm>
            <a:off x="10887075" y="4457700"/>
            <a:ext cx="2000250" cy="342900"/>
          </a:xfrm>
          <a:prstGeom prst="rect">
            <a:avLst/>
          </a:prstGeom>
          <a:noFill/>
          <a:ln/>
        </p:spPr>
        <p:txBody>
          <a:bodyPr wrap="square" lIns="0" tIns="0" rIns="0" bIns="0" rtlCol="0" anchor="t"/>
          <a:lstStyle/>
          <a:p>
            <a:pPr>
              <a:lnSpc>
                <a:spcPts val="2700"/>
              </a:lnSpc>
            </a:pPr>
            <a:r>
              <a:rPr lang="en-US" dirty="0" smtClean="0">
                <a:solidFill>
                  <a:srgbClr val="FFFFFF"/>
                </a:solidFill>
                <a:latin typeface="Inter Regular"/>
                <a:ea typeface="Inter Medium" pitchFamily="34" charset="-122"/>
                <a:cs typeface="Inter Medium" pitchFamily="34" charset="-120"/>
              </a:rPr>
              <a:t>SOUTH AFRICA</a:t>
            </a:r>
            <a:endParaRPr lang="en-US" sz="1800" dirty="0">
              <a:latin typeface="Inter Regular"/>
            </a:endParaRPr>
          </a:p>
        </p:txBody>
      </p:sp>
      <p:sp>
        <p:nvSpPr>
          <p:cNvPr id="13" name="Text 5"/>
          <p:cNvSpPr/>
          <p:nvPr/>
        </p:nvSpPr>
        <p:spPr>
          <a:xfrm>
            <a:off x="12954000" y="4457700"/>
            <a:ext cx="2400300" cy="1139536"/>
          </a:xfrm>
          <a:prstGeom prst="rect">
            <a:avLst/>
          </a:prstGeom>
          <a:noFill/>
          <a:ln/>
        </p:spPr>
        <p:txBody>
          <a:bodyPr wrap="square" lIns="0" tIns="0" rIns="0" bIns="0" rtlCol="0" anchor="t"/>
          <a:lstStyle/>
          <a:p>
            <a:pPr algn="ctr">
              <a:lnSpc>
                <a:spcPts val="2700"/>
              </a:lnSpc>
            </a:pPr>
            <a:r>
              <a:rPr lang="en-US" dirty="0" smtClean="0">
                <a:solidFill>
                  <a:srgbClr val="FFFFFF"/>
                </a:solidFill>
                <a:latin typeface="Inter Regular"/>
                <a:ea typeface="Inter Medium" pitchFamily="34" charset="-122"/>
                <a:cs typeface="Inter Medium" pitchFamily="34" charset="-120"/>
              </a:rPr>
              <a:t>SERVICE CENTER</a:t>
            </a:r>
            <a:br>
              <a:rPr lang="en-US" dirty="0" smtClean="0">
                <a:solidFill>
                  <a:srgbClr val="FFFFFF"/>
                </a:solidFill>
                <a:latin typeface="Inter Regular"/>
                <a:ea typeface="Inter Medium" pitchFamily="34" charset="-122"/>
                <a:cs typeface="Inter Medium" pitchFamily="34" charset="-120"/>
              </a:rPr>
            </a:br>
            <a:r>
              <a:rPr lang="en-US" dirty="0" smtClean="0">
                <a:solidFill>
                  <a:srgbClr val="FFFFFF"/>
                </a:solidFill>
                <a:latin typeface="Inter Regular"/>
                <a:ea typeface="Inter Medium" pitchFamily="34" charset="-122"/>
                <a:cs typeface="Inter Medium" pitchFamily="34" charset="-120"/>
              </a:rPr>
              <a:t>IN BUDAPEST (HUNGARY)</a:t>
            </a:r>
            <a:endParaRPr lang="en-US" sz="1800" dirty="0">
              <a:latin typeface="Inter Regular"/>
            </a:endParaRPr>
          </a:p>
        </p:txBody>
      </p:sp>
      <p:sp>
        <p:nvSpPr>
          <p:cNvPr id="14" name="Text 6"/>
          <p:cNvSpPr/>
          <p:nvPr/>
        </p:nvSpPr>
        <p:spPr>
          <a:xfrm>
            <a:off x="15574241" y="4452938"/>
            <a:ext cx="1219200" cy="685800"/>
          </a:xfrm>
          <a:prstGeom prst="rect">
            <a:avLst/>
          </a:prstGeom>
          <a:noFill/>
          <a:ln/>
        </p:spPr>
        <p:txBody>
          <a:bodyPr wrap="square" lIns="0" tIns="0" rIns="0" bIns="0" rtlCol="0" anchor="t"/>
          <a:lstStyle/>
          <a:p>
            <a:pPr algn="ctr">
              <a:lnSpc>
                <a:spcPts val="2700"/>
              </a:lnSpc>
            </a:pPr>
            <a:r>
              <a:rPr lang="en-US" dirty="0" smtClean="0">
                <a:solidFill>
                  <a:srgbClr val="FFFFFF"/>
                </a:solidFill>
                <a:latin typeface="Inter Regular"/>
                <a:ea typeface="Inter Medium" pitchFamily="34" charset="-122"/>
                <a:cs typeface="Inter Medium" pitchFamily="34" charset="-120"/>
              </a:rPr>
              <a:t>DUBAI</a:t>
            </a:r>
            <a:r>
              <a:rPr lang="en-US" dirty="0">
                <a:solidFill>
                  <a:srgbClr val="FFFFFF"/>
                </a:solidFill>
                <a:latin typeface="Inter Regular"/>
                <a:ea typeface="Inter Medium" pitchFamily="34" charset="-122"/>
                <a:cs typeface="Inter Medium" pitchFamily="34" charset="-120"/>
              </a:rPr>
              <a:t>, UAE</a:t>
            </a:r>
            <a:endParaRPr lang="en-US" sz="1800" dirty="0">
              <a:latin typeface="Inter Regul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5210175" y="1476375"/>
            <a:ext cx="7858125" cy="7336427"/>
          </a:xfrm>
          <a:prstGeom prst="rect">
            <a:avLst/>
          </a:prstGeom>
        </p:spPr>
      </p:pic>
      <p:pic>
        <p:nvPicPr>
          <p:cNvPr id="3" name="Image 1"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2247900" y="6315075"/>
            <a:ext cx="3914775" cy="1835125"/>
          </a:xfrm>
          <a:prstGeom prst="rect">
            <a:avLst/>
          </a:prstGeom>
        </p:spPr>
      </p:pic>
      <p:pic>
        <p:nvPicPr>
          <p:cNvPr id="4" name="Image 2"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1628775" y="1114425"/>
            <a:ext cx="16659225" cy="3450041"/>
          </a:xfrm>
          <a:prstGeom prst="rect">
            <a:avLst/>
          </a:prstGeom>
        </p:spPr>
      </p:pic>
      <p:sp>
        <p:nvSpPr>
          <p:cNvPr id="5" name="Text 0"/>
          <p:cNvSpPr/>
          <p:nvPr/>
        </p:nvSpPr>
        <p:spPr>
          <a:xfrm>
            <a:off x="8315325" y="6200775"/>
            <a:ext cx="7146348" cy="2319770"/>
          </a:xfrm>
          <a:prstGeom prst="rect">
            <a:avLst/>
          </a:prstGeom>
          <a:noFill/>
          <a:ln/>
        </p:spPr>
        <p:txBody>
          <a:bodyPr wrap="square" lIns="0" tIns="0" rIns="0" bIns="0" rtlCol="0" anchor="t"/>
          <a:lstStyle/>
          <a:p>
            <a:pPr>
              <a:lnSpc>
                <a:spcPts val="4050"/>
              </a:lnSpc>
              <a:spcAft>
                <a:spcPts val="1125"/>
              </a:spcAft>
            </a:pPr>
            <a:r>
              <a:rPr lang="en-US" sz="2700" dirty="0">
                <a:solidFill>
                  <a:srgbClr val="FFFFFF"/>
                </a:solidFill>
                <a:latin typeface="Inter Regular" pitchFamily="34" charset="0"/>
                <a:ea typeface="Inter Regular" pitchFamily="34" charset="-122"/>
                <a:cs typeface="Inter Regular" pitchFamily="34" charset="-120"/>
              </a:rPr>
              <a:t>The validity period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is not limited. Through activating any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level </a:t>
            </a:r>
            <a:r>
              <a:rPr lang="en-US" sz="2700" dirty="0" smtClean="0">
                <a:solidFill>
                  <a:srgbClr val="FFFFFF"/>
                </a:solidFill>
                <a:latin typeface="Inter Regular" pitchFamily="34" charset="0"/>
                <a:ea typeface="Inter Regular" pitchFamily="34" charset="-122"/>
                <a:cs typeface="Inter Regular" pitchFamily="34" charset="-120"/>
              </a:rPr>
              <a:t>once,</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it </a:t>
            </a:r>
            <a:r>
              <a:rPr lang="en-US" sz="2700" dirty="0">
                <a:solidFill>
                  <a:srgbClr val="FFFFFF"/>
                </a:solidFill>
                <a:latin typeface="Inter Regular" pitchFamily="34" charset="0"/>
                <a:ea typeface="Inter Regular" pitchFamily="34" charset="-122"/>
                <a:cs typeface="Inter Regular" pitchFamily="34" charset="-120"/>
              </a:rPr>
              <a:t>is assigned to you forever and does not require additional costs.</a:t>
            </a:r>
            <a:endParaRPr lang="en-US" sz="2700" dirty="0"/>
          </a:p>
        </p:txBody>
      </p:sp>
      <p:sp>
        <p:nvSpPr>
          <p:cNvPr id="6" name="Text 1"/>
          <p:cNvSpPr/>
          <p:nvPr/>
        </p:nvSpPr>
        <p:spPr>
          <a:xfrm>
            <a:off x="666750" y="1809750"/>
            <a:ext cx="505129" cy="310690"/>
          </a:xfrm>
          <a:prstGeom prst="rect">
            <a:avLst/>
          </a:prstGeom>
          <a:noFill/>
          <a:ln/>
        </p:spPr>
        <p:txBody>
          <a:bodyPr wrap="square" lIns="0" tIns="0" rIns="0" bIns="0" rtlCol="0" anchor="t"/>
          <a:lstStyle/>
          <a:p>
            <a:pPr algn="l">
              <a:lnSpc>
                <a:spcPts val="2462"/>
              </a:lnSpc>
            </a:pPr>
            <a:r>
              <a:rPr lang="en-US" sz="1894" b="0" i="0" dirty="0">
                <a:solidFill>
                  <a:srgbClr val="FFFFFF"/>
                </a:solidFill>
                <a:latin typeface="Inter Medium" pitchFamily="34" charset="0"/>
                <a:ea typeface="Inter Medium" pitchFamily="34" charset="-122"/>
                <a:cs typeface="Inter Medium" pitchFamily="34" charset="-120"/>
              </a:rPr>
              <a:t>GS5</a:t>
            </a:r>
            <a:endParaRPr lang="en-US" sz="1894" dirty="0"/>
          </a:p>
        </p:txBody>
      </p:sp>
      <p:sp>
        <p:nvSpPr>
          <p:cNvPr id="7" name="Text 2"/>
          <p:cNvSpPr/>
          <p:nvPr/>
        </p:nvSpPr>
        <p:spPr>
          <a:xfrm>
            <a:off x="666750" y="2581275"/>
            <a:ext cx="495107" cy="310690"/>
          </a:xfrm>
          <a:prstGeom prst="rect">
            <a:avLst/>
          </a:prstGeom>
          <a:noFill/>
          <a:ln/>
        </p:spPr>
        <p:txBody>
          <a:bodyPr wrap="square" lIns="0" tIns="0" rIns="0" bIns="0" rtlCol="0" anchor="t"/>
          <a:lstStyle/>
          <a:p>
            <a:pPr algn="l">
              <a:lnSpc>
                <a:spcPts val="2462"/>
              </a:lnSpc>
            </a:pPr>
            <a:r>
              <a:rPr lang="en-US" sz="1894" b="0" i="0" dirty="0">
                <a:solidFill>
                  <a:srgbClr val="FFFFFF"/>
                </a:solidFill>
                <a:latin typeface="Inter Medium" pitchFamily="34" charset="0"/>
                <a:ea typeface="Inter Medium" pitchFamily="34" charset="-122"/>
                <a:cs typeface="Inter Medium" pitchFamily="34" charset="-120"/>
              </a:rPr>
              <a:t>GS7</a:t>
            </a:r>
            <a:endParaRPr lang="en-US" sz="1894" dirty="0"/>
          </a:p>
        </p:txBody>
      </p:sp>
      <p:sp>
        <p:nvSpPr>
          <p:cNvPr id="8" name="Text 3"/>
          <p:cNvSpPr/>
          <p:nvPr/>
        </p:nvSpPr>
        <p:spPr>
          <a:xfrm>
            <a:off x="666750" y="3343275"/>
            <a:ext cx="620385" cy="310690"/>
          </a:xfrm>
          <a:prstGeom prst="rect">
            <a:avLst/>
          </a:prstGeom>
          <a:noFill/>
          <a:ln/>
        </p:spPr>
        <p:txBody>
          <a:bodyPr wrap="square" lIns="0" tIns="0" rIns="0" bIns="0" rtlCol="0" anchor="t"/>
          <a:lstStyle/>
          <a:p>
            <a:pPr algn="l">
              <a:lnSpc>
                <a:spcPts val="2462"/>
              </a:lnSpc>
            </a:pPr>
            <a:r>
              <a:rPr lang="en-US" sz="1894" b="0" i="0" dirty="0">
                <a:solidFill>
                  <a:srgbClr val="FFFFFF"/>
                </a:solidFill>
                <a:latin typeface="Inter Medium" pitchFamily="34" charset="0"/>
                <a:ea typeface="Inter Medium" pitchFamily="34" charset="-122"/>
                <a:cs typeface="Inter Medium" pitchFamily="34" charset="-120"/>
              </a:rPr>
              <a:t>GS15</a:t>
            </a:r>
            <a:endParaRPr lang="en-US" sz="1894" dirty="0"/>
          </a:p>
        </p:txBody>
      </p:sp>
      <p:sp>
        <p:nvSpPr>
          <p:cNvPr id="9" name="Text 4"/>
          <p:cNvSpPr/>
          <p:nvPr/>
        </p:nvSpPr>
        <p:spPr>
          <a:xfrm>
            <a:off x="666750" y="4124325"/>
            <a:ext cx="625396" cy="310690"/>
          </a:xfrm>
          <a:prstGeom prst="rect">
            <a:avLst/>
          </a:prstGeom>
          <a:noFill/>
          <a:ln/>
        </p:spPr>
        <p:txBody>
          <a:bodyPr wrap="square" lIns="0" tIns="0" rIns="0" bIns="0" rtlCol="0" anchor="t"/>
          <a:lstStyle/>
          <a:p>
            <a:pPr algn="l">
              <a:lnSpc>
                <a:spcPts val="2462"/>
              </a:lnSpc>
            </a:pPr>
            <a:r>
              <a:rPr lang="en-US" sz="1894" b="0" i="0" dirty="0">
                <a:solidFill>
                  <a:srgbClr val="FFFFFF"/>
                </a:solidFill>
                <a:latin typeface="Inter Medium" pitchFamily="34" charset="0"/>
                <a:ea typeface="Inter Medium" pitchFamily="34" charset="-122"/>
                <a:cs typeface="Inter Medium" pitchFamily="34" charset="-120"/>
              </a:rPr>
              <a:t>GS31</a:t>
            </a:r>
            <a:endParaRPr lang="en-US" sz="1894" dirty="0"/>
          </a:p>
        </p:txBody>
      </p:sp>
      <p:sp>
        <p:nvSpPr>
          <p:cNvPr id="10" name="Text 5"/>
          <p:cNvSpPr/>
          <p:nvPr/>
        </p:nvSpPr>
        <p:spPr>
          <a:xfrm>
            <a:off x="2352675" y="1118890"/>
            <a:ext cx="1428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1</a:t>
            </a:r>
            <a:endParaRPr lang="en-US" sz="2026" dirty="0"/>
          </a:p>
        </p:txBody>
      </p:sp>
      <p:sp>
        <p:nvSpPr>
          <p:cNvPr id="11" name="Text 6"/>
          <p:cNvSpPr/>
          <p:nvPr/>
        </p:nvSpPr>
        <p:spPr>
          <a:xfrm>
            <a:off x="2381250" y="1909000"/>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12" name="Text 7"/>
          <p:cNvSpPr/>
          <p:nvPr/>
        </p:nvSpPr>
        <p:spPr>
          <a:xfrm>
            <a:off x="2371725" y="2586837"/>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13" name="Text 8"/>
          <p:cNvSpPr/>
          <p:nvPr/>
        </p:nvSpPr>
        <p:spPr>
          <a:xfrm>
            <a:off x="2390775" y="3395886"/>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14" name="Text 9"/>
          <p:cNvSpPr/>
          <p:nvPr/>
        </p:nvSpPr>
        <p:spPr>
          <a:xfrm>
            <a:off x="2362200" y="4161179"/>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15" name="Text 10"/>
          <p:cNvSpPr/>
          <p:nvPr/>
        </p:nvSpPr>
        <p:spPr>
          <a:xfrm>
            <a:off x="4105275" y="1118890"/>
            <a:ext cx="1809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2</a:t>
            </a:r>
            <a:endParaRPr lang="en-US" sz="2026" dirty="0"/>
          </a:p>
        </p:txBody>
      </p:sp>
      <p:sp>
        <p:nvSpPr>
          <p:cNvPr id="16" name="Text 11"/>
          <p:cNvSpPr/>
          <p:nvPr/>
        </p:nvSpPr>
        <p:spPr>
          <a:xfrm>
            <a:off x="4152900" y="1909000"/>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17" name="Text 12"/>
          <p:cNvSpPr/>
          <p:nvPr/>
        </p:nvSpPr>
        <p:spPr>
          <a:xfrm>
            <a:off x="4143375" y="2586837"/>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18" name="Text 13"/>
          <p:cNvSpPr/>
          <p:nvPr/>
        </p:nvSpPr>
        <p:spPr>
          <a:xfrm>
            <a:off x="4152900" y="3395886"/>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19" name="Text 14"/>
          <p:cNvSpPr/>
          <p:nvPr/>
        </p:nvSpPr>
        <p:spPr>
          <a:xfrm>
            <a:off x="4133850" y="4161179"/>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20" name="Text 15"/>
          <p:cNvSpPr/>
          <p:nvPr/>
        </p:nvSpPr>
        <p:spPr>
          <a:xfrm>
            <a:off x="5867400" y="1118890"/>
            <a:ext cx="190500"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3</a:t>
            </a:r>
            <a:endParaRPr lang="en-US" sz="2026" dirty="0"/>
          </a:p>
        </p:txBody>
      </p:sp>
      <p:sp>
        <p:nvSpPr>
          <p:cNvPr id="21" name="Text 16"/>
          <p:cNvSpPr/>
          <p:nvPr/>
        </p:nvSpPr>
        <p:spPr>
          <a:xfrm>
            <a:off x="5924550" y="1909000"/>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22" name="Text 17"/>
          <p:cNvSpPr/>
          <p:nvPr/>
        </p:nvSpPr>
        <p:spPr>
          <a:xfrm>
            <a:off x="5905500" y="2586837"/>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23" name="Text 18"/>
          <p:cNvSpPr/>
          <p:nvPr/>
        </p:nvSpPr>
        <p:spPr>
          <a:xfrm>
            <a:off x="5924550" y="3395886"/>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24" name="Text 19"/>
          <p:cNvSpPr/>
          <p:nvPr/>
        </p:nvSpPr>
        <p:spPr>
          <a:xfrm>
            <a:off x="5895975" y="4161179"/>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25" name="Text 20"/>
          <p:cNvSpPr/>
          <p:nvPr/>
        </p:nvSpPr>
        <p:spPr>
          <a:xfrm>
            <a:off x="7639050" y="1118890"/>
            <a:ext cx="190500"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4</a:t>
            </a:r>
            <a:endParaRPr lang="en-US" sz="2026" dirty="0"/>
          </a:p>
        </p:txBody>
      </p:sp>
      <p:sp>
        <p:nvSpPr>
          <p:cNvPr id="26" name="Text 21"/>
          <p:cNvSpPr/>
          <p:nvPr/>
        </p:nvSpPr>
        <p:spPr>
          <a:xfrm>
            <a:off x="7686675" y="1909000"/>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27" name="Text 22"/>
          <p:cNvSpPr/>
          <p:nvPr/>
        </p:nvSpPr>
        <p:spPr>
          <a:xfrm>
            <a:off x="7677150" y="2586837"/>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28" name="Text 23"/>
          <p:cNvSpPr/>
          <p:nvPr/>
        </p:nvSpPr>
        <p:spPr>
          <a:xfrm>
            <a:off x="7696200" y="3395886"/>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29" name="Text 24"/>
          <p:cNvSpPr/>
          <p:nvPr/>
        </p:nvSpPr>
        <p:spPr>
          <a:xfrm>
            <a:off x="7667625" y="4161179"/>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30" name="Text 25"/>
          <p:cNvSpPr/>
          <p:nvPr/>
        </p:nvSpPr>
        <p:spPr>
          <a:xfrm>
            <a:off x="9410700" y="1114425"/>
            <a:ext cx="1809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5</a:t>
            </a:r>
            <a:endParaRPr lang="en-US" sz="2026" dirty="0"/>
          </a:p>
        </p:txBody>
      </p:sp>
      <p:sp>
        <p:nvSpPr>
          <p:cNvPr id="31" name="Text 26"/>
          <p:cNvSpPr/>
          <p:nvPr/>
        </p:nvSpPr>
        <p:spPr>
          <a:xfrm>
            <a:off x="9458325" y="1904535"/>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32" name="Text 27"/>
          <p:cNvSpPr/>
          <p:nvPr/>
        </p:nvSpPr>
        <p:spPr>
          <a:xfrm>
            <a:off x="9439275" y="2582373"/>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33" name="Text 28"/>
          <p:cNvSpPr/>
          <p:nvPr/>
        </p:nvSpPr>
        <p:spPr>
          <a:xfrm>
            <a:off x="9458325" y="3391421"/>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34" name="Text 29"/>
          <p:cNvSpPr/>
          <p:nvPr/>
        </p:nvSpPr>
        <p:spPr>
          <a:xfrm>
            <a:off x="9429750" y="4156714"/>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35" name="Text 30"/>
          <p:cNvSpPr/>
          <p:nvPr/>
        </p:nvSpPr>
        <p:spPr>
          <a:xfrm>
            <a:off x="11172825" y="1114425"/>
            <a:ext cx="1809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6</a:t>
            </a:r>
            <a:endParaRPr lang="en-US" sz="2026" dirty="0"/>
          </a:p>
        </p:txBody>
      </p:sp>
      <p:sp>
        <p:nvSpPr>
          <p:cNvPr id="36" name="Text 31"/>
          <p:cNvSpPr/>
          <p:nvPr/>
        </p:nvSpPr>
        <p:spPr>
          <a:xfrm>
            <a:off x="11220450" y="1904535"/>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37" name="Text 32"/>
          <p:cNvSpPr/>
          <p:nvPr/>
        </p:nvSpPr>
        <p:spPr>
          <a:xfrm>
            <a:off x="11210925" y="2582373"/>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38" name="Text 33"/>
          <p:cNvSpPr/>
          <p:nvPr/>
        </p:nvSpPr>
        <p:spPr>
          <a:xfrm>
            <a:off x="11229975" y="3391421"/>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39" name="Text 34"/>
          <p:cNvSpPr/>
          <p:nvPr/>
        </p:nvSpPr>
        <p:spPr>
          <a:xfrm>
            <a:off x="11201400" y="4156714"/>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40" name="Text 35"/>
          <p:cNvSpPr/>
          <p:nvPr/>
        </p:nvSpPr>
        <p:spPr>
          <a:xfrm>
            <a:off x="12944475" y="1114425"/>
            <a:ext cx="171450"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7</a:t>
            </a:r>
            <a:endParaRPr lang="en-US" sz="2026" dirty="0"/>
          </a:p>
        </p:txBody>
      </p:sp>
      <p:sp>
        <p:nvSpPr>
          <p:cNvPr id="41" name="Text 36"/>
          <p:cNvSpPr/>
          <p:nvPr/>
        </p:nvSpPr>
        <p:spPr>
          <a:xfrm>
            <a:off x="12992100" y="1904535"/>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42" name="Text 37"/>
          <p:cNvSpPr/>
          <p:nvPr/>
        </p:nvSpPr>
        <p:spPr>
          <a:xfrm>
            <a:off x="12973050" y="2582373"/>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43" name="Text 38"/>
          <p:cNvSpPr/>
          <p:nvPr/>
        </p:nvSpPr>
        <p:spPr>
          <a:xfrm>
            <a:off x="12992100" y="3391421"/>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44" name="Text 39"/>
          <p:cNvSpPr/>
          <p:nvPr/>
        </p:nvSpPr>
        <p:spPr>
          <a:xfrm>
            <a:off x="12973050" y="4156714"/>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45" name="Text 40"/>
          <p:cNvSpPr/>
          <p:nvPr/>
        </p:nvSpPr>
        <p:spPr>
          <a:xfrm>
            <a:off x="14706600" y="1114425"/>
            <a:ext cx="1809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8</a:t>
            </a:r>
            <a:endParaRPr lang="en-US" sz="2026" dirty="0"/>
          </a:p>
        </p:txBody>
      </p:sp>
      <p:sp>
        <p:nvSpPr>
          <p:cNvPr id="46" name="Text 41"/>
          <p:cNvSpPr/>
          <p:nvPr/>
        </p:nvSpPr>
        <p:spPr>
          <a:xfrm>
            <a:off x="14754225" y="1904535"/>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47" name="Text 42"/>
          <p:cNvSpPr/>
          <p:nvPr/>
        </p:nvSpPr>
        <p:spPr>
          <a:xfrm>
            <a:off x="14744700" y="2582373"/>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48" name="Text 43"/>
          <p:cNvSpPr/>
          <p:nvPr/>
        </p:nvSpPr>
        <p:spPr>
          <a:xfrm>
            <a:off x="14763750" y="3391421"/>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49" name="Text 44"/>
          <p:cNvSpPr/>
          <p:nvPr/>
        </p:nvSpPr>
        <p:spPr>
          <a:xfrm>
            <a:off x="14735175" y="4156714"/>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50" name="Text 45"/>
          <p:cNvSpPr/>
          <p:nvPr/>
        </p:nvSpPr>
        <p:spPr>
          <a:xfrm>
            <a:off x="16478250" y="1114425"/>
            <a:ext cx="1809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9</a:t>
            </a:r>
            <a:endParaRPr lang="en-US" sz="2026" dirty="0"/>
          </a:p>
        </p:txBody>
      </p:sp>
      <p:sp>
        <p:nvSpPr>
          <p:cNvPr id="51" name="Text 46"/>
          <p:cNvSpPr/>
          <p:nvPr/>
        </p:nvSpPr>
        <p:spPr>
          <a:xfrm>
            <a:off x="16525875" y="1904535"/>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52" name="Text 47"/>
          <p:cNvSpPr/>
          <p:nvPr/>
        </p:nvSpPr>
        <p:spPr>
          <a:xfrm>
            <a:off x="16516350" y="2582373"/>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53" name="Text 48"/>
          <p:cNvSpPr/>
          <p:nvPr/>
        </p:nvSpPr>
        <p:spPr>
          <a:xfrm>
            <a:off x="16525875" y="3391421"/>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54" name="Text 49"/>
          <p:cNvSpPr/>
          <p:nvPr/>
        </p:nvSpPr>
        <p:spPr>
          <a:xfrm>
            <a:off x="16506825" y="4156714"/>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55" name="Text 50"/>
          <p:cNvSpPr/>
          <p:nvPr/>
        </p:nvSpPr>
        <p:spPr>
          <a:xfrm>
            <a:off x="18249900" y="1114425"/>
            <a:ext cx="1809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6</a:t>
            </a:r>
            <a:endParaRPr lang="en-US" sz="2026" dirty="0"/>
          </a:p>
        </p:txBody>
      </p:sp>
      <p:sp>
        <p:nvSpPr>
          <p:cNvPr id="56" name="Text 51"/>
          <p:cNvSpPr/>
          <p:nvPr/>
        </p:nvSpPr>
        <p:spPr>
          <a:xfrm>
            <a:off x="18268950" y="4156714"/>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Tree>
    <p:extLst>
      <p:ext uri="{BB962C8B-B14F-4D97-AF65-F5344CB8AC3E}">
        <p14:creationId xmlns:p14="http://schemas.microsoft.com/office/powerpoint/2010/main" val="2442633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238125" y="1371600"/>
            <a:ext cx="17859375" cy="6638925"/>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3590925" y="1028700"/>
            <a:ext cx="10953750" cy="3953321"/>
          </a:xfrm>
          <a:prstGeom prst="rect">
            <a:avLst/>
          </a:prstGeom>
        </p:spPr>
      </p:pic>
      <p:sp>
        <p:nvSpPr>
          <p:cNvPr id="4" name="Text 0"/>
          <p:cNvSpPr/>
          <p:nvPr/>
        </p:nvSpPr>
        <p:spPr>
          <a:xfrm>
            <a:off x="1048845" y="5758994"/>
            <a:ext cx="15479857" cy="3746903"/>
          </a:xfrm>
          <a:prstGeom prst="rect">
            <a:avLst/>
          </a:prstGeom>
          <a:noFill/>
          <a:ln/>
        </p:spPr>
        <p:txBody>
          <a:bodyPr wrap="square" lIns="0" tIns="0" rIns="0" bIns="0" rtlCol="0" anchor="t"/>
          <a:lstStyle/>
          <a:p>
            <a:pPr>
              <a:lnSpc>
                <a:spcPts val="4050"/>
              </a:lnSpc>
              <a:spcAft>
                <a:spcPts val="1125"/>
              </a:spcAft>
            </a:pPr>
            <a:r>
              <a:rPr lang="en-US" sz="3000" dirty="0">
                <a:solidFill>
                  <a:srgbClr val="FFFFFF"/>
                </a:solidFill>
                <a:latin typeface="Inter Regular"/>
                <a:ea typeface="Inter Regular"/>
                <a:cs typeface="Inter Medium" panose="02000603000000020004" pitchFamily="50" charset="0"/>
              </a:rPr>
              <a:t>Through activating </a:t>
            </a:r>
            <a:r>
              <a:rPr lang="en-US" sz="3000" dirty="0" err="1">
                <a:solidFill>
                  <a:srgbClr val="FFFFFF"/>
                </a:solidFill>
                <a:latin typeface="Inter Regular"/>
                <a:ea typeface="Inter Regular"/>
                <a:cs typeface="Inter Medium" panose="02000603000000020004" pitchFamily="50" charset="0"/>
              </a:rPr>
              <a:t>Goldsets</a:t>
            </a:r>
            <a:r>
              <a:rPr lang="en-US" sz="3000" dirty="0">
                <a:solidFill>
                  <a:srgbClr val="FFFFFF"/>
                </a:solidFill>
                <a:latin typeface="Inter Regular"/>
                <a:ea typeface="Inter Regular"/>
                <a:cs typeface="Inter Medium" panose="02000603000000020004" pitchFamily="50" charset="0"/>
              </a:rPr>
              <a:t> of higher cost levels, you automatically increase your income. The income in the marketing program is formed from the cost of the </a:t>
            </a:r>
            <a:r>
              <a:rPr lang="en-US" sz="3000" dirty="0" err="1">
                <a:solidFill>
                  <a:srgbClr val="FFFFFF"/>
                </a:solidFill>
                <a:latin typeface="Inter Regular"/>
                <a:ea typeface="Inter Regular"/>
                <a:cs typeface="Inter Medium" panose="02000603000000020004" pitchFamily="50" charset="0"/>
              </a:rPr>
              <a:t>Goldset</a:t>
            </a:r>
            <a:r>
              <a:rPr lang="en-US" sz="3000" dirty="0">
                <a:solidFill>
                  <a:srgbClr val="FFFFFF"/>
                </a:solidFill>
                <a:latin typeface="Inter Regular"/>
                <a:ea typeface="Inter Regular"/>
                <a:cs typeface="Inter Medium" panose="02000603000000020004" pitchFamily="50" charset="0"/>
              </a:rPr>
              <a:t> in which your partners occupy places. Therefore, working at higher cost </a:t>
            </a:r>
            <a:r>
              <a:rPr lang="en-US" sz="3000" dirty="0" smtClean="0">
                <a:solidFill>
                  <a:srgbClr val="FFFFFF"/>
                </a:solidFill>
                <a:latin typeface="Inter Regular"/>
                <a:ea typeface="Inter Regular"/>
                <a:cs typeface="Inter Medium" panose="02000603000000020004" pitchFamily="50" charset="0"/>
              </a:rPr>
              <a:t>levels of </a:t>
            </a:r>
            <a:r>
              <a:rPr lang="en-US" sz="3000" dirty="0" err="1">
                <a:solidFill>
                  <a:srgbClr val="FFFFFF"/>
                </a:solidFill>
                <a:latin typeface="Inter Regular"/>
                <a:ea typeface="Inter Regular"/>
                <a:cs typeface="Inter Medium" panose="02000603000000020004" pitchFamily="50" charset="0"/>
              </a:rPr>
              <a:t>Goldsets</a:t>
            </a:r>
            <a:r>
              <a:rPr lang="en-US" sz="3000" dirty="0">
                <a:solidFill>
                  <a:srgbClr val="FFFFFF"/>
                </a:solidFill>
                <a:latin typeface="Inter Regular"/>
                <a:ea typeface="Inter Regular"/>
                <a:cs typeface="Inter Medium" panose="02000603000000020004" pitchFamily="50" charset="0"/>
              </a:rPr>
              <a:t> increases your total income by several times. The marketing plan is designed in such a way that the income from one cycle (filling the </a:t>
            </a:r>
            <a:r>
              <a:rPr lang="en-US" sz="3000" dirty="0" err="1">
                <a:solidFill>
                  <a:srgbClr val="FFFFFF"/>
                </a:solidFill>
                <a:latin typeface="Inter Regular"/>
                <a:ea typeface="Inter Regular"/>
                <a:cs typeface="Inter Medium" panose="02000603000000020004" pitchFamily="50" charset="0"/>
              </a:rPr>
              <a:t>Goldset</a:t>
            </a:r>
            <a:r>
              <a:rPr lang="en-US" sz="3000" dirty="0">
                <a:solidFill>
                  <a:srgbClr val="FFFFFF"/>
                </a:solidFill>
                <a:latin typeface="Inter Regular"/>
                <a:ea typeface="Inter Regular"/>
                <a:cs typeface="Inter Medium" panose="02000603000000020004" pitchFamily="50" charset="0"/>
              </a:rPr>
              <a:t>) is enough to move to the next cost level of the </a:t>
            </a:r>
            <a:r>
              <a:rPr lang="en-US" sz="3000" dirty="0" err="1" smtClean="0">
                <a:solidFill>
                  <a:srgbClr val="FFFFFF"/>
                </a:solidFill>
                <a:latin typeface="Inter Regular"/>
                <a:ea typeface="Inter Regular"/>
                <a:cs typeface="Inter Medium" panose="02000603000000020004" pitchFamily="50" charset="0"/>
              </a:rPr>
              <a:t>Goldset</a:t>
            </a:r>
            <a:r>
              <a:rPr lang="en-US" sz="3000" dirty="0" smtClean="0">
                <a:solidFill>
                  <a:srgbClr val="FFFFFF"/>
                </a:solidFill>
                <a:latin typeface="Inter Regular"/>
                <a:ea typeface="Inter Regular"/>
                <a:cs typeface="Inter Medium" panose="02000603000000020004" pitchFamily="50" charset="0"/>
              </a:rPr>
              <a:t/>
            </a:r>
            <a:br>
              <a:rPr lang="en-US" sz="3000" dirty="0" smtClean="0">
                <a:solidFill>
                  <a:srgbClr val="FFFFFF"/>
                </a:solidFill>
                <a:latin typeface="Inter Regular"/>
                <a:ea typeface="Inter Regular"/>
                <a:cs typeface="Inter Medium" panose="02000603000000020004" pitchFamily="50" charset="0"/>
              </a:rPr>
            </a:br>
            <a:r>
              <a:rPr lang="en-US" sz="3000" dirty="0" smtClean="0">
                <a:solidFill>
                  <a:srgbClr val="FFFFFF"/>
                </a:solidFill>
                <a:latin typeface="Inter Regular"/>
                <a:ea typeface="Inter Regular"/>
                <a:cs typeface="Inter Medium" panose="02000603000000020004" pitchFamily="50" charset="0"/>
              </a:rPr>
              <a:t>of </a:t>
            </a:r>
            <a:r>
              <a:rPr lang="en-US" sz="3000" dirty="0">
                <a:solidFill>
                  <a:srgbClr val="FFFFFF"/>
                </a:solidFill>
                <a:latin typeface="Inter Regular"/>
                <a:ea typeface="Inter Regular"/>
                <a:cs typeface="Inter Medium" panose="02000603000000020004" pitchFamily="50" charset="0"/>
              </a:rPr>
              <a:t>same type and to the </a:t>
            </a:r>
            <a:r>
              <a:rPr lang="en-US" sz="3000" dirty="0" err="1">
                <a:solidFill>
                  <a:srgbClr val="FFFFFF"/>
                </a:solidFill>
                <a:latin typeface="Inter Regular"/>
                <a:ea typeface="Inter Regular"/>
                <a:cs typeface="Inter Medium" panose="02000603000000020004" pitchFamily="50" charset="0"/>
              </a:rPr>
              <a:t>Goldset</a:t>
            </a:r>
            <a:r>
              <a:rPr lang="en-US" sz="3000" dirty="0">
                <a:solidFill>
                  <a:srgbClr val="FFFFFF"/>
                </a:solidFill>
                <a:latin typeface="Inter Regular"/>
                <a:ea typeface="Inter Regular"/>
                <a:cs typeface="Inter Medium" panose="02000603000000020004" pitchFamily="50" charset="0"/>
              </a:rPr>
              <a:t> of exactly the same cost (reinvestment). </a:t>
            </a:r>
            <a:endParaRPr lang="en-US" sz="3000" dirty="0">
              <a:latin typeface="Inter Regular"/>
              <a:ea typeface="Inter Regular"/>
              <a:cs typeface="Inter Medium" panose="02000603000000020004" pitchFamily="50" charset="0"/>
            </a:endParaRPr>
          </a:p>
        </p:txBody>
      </p:sp>
      <p:sp>
        <p:nvSpPr>
          <p:cNvPr id="5" name="Text 1"/>
          <p:cNvSpPr/>
          <p:nvPr/>
        </p:nvSpPr>
        <p:spPr>
          <a:xfrm>
            <a:off x="447675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6" name="Text 2"/>
          <p:cNvSpPr/>
          <p:nvPr/>
        </p:nvSpPr>
        <p:spPr>
          <a:xfrm>
            <a:off x="466725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7" name="Text 3"/>
          <p:cNvSpPr/>
          <p:nvPr/>
        </p:nvSpPr>
        <p:spPr>
          <a:xfrm>
            <a:off x="476250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8" name="Text 4"/>
          <p:cNvSpPr/>
          <p:nvPr/>
        </p:nvSpPr>
        <p:spPr>
          <a:xfrm>
            <a:off x="447675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9" name="Text 5"/>
          <p:cNvSpPr/>
          <p:nvPr/>
        </p:nvSpPr>
        <p:spPr>
          <a:xfrm>
            <a:off x="454342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10" name="Text 6"/>
          <p:cNvSpPr/>
          <p:nvPr/>
        </p:nvSpPr>
        <p:spPr>
          <a:xfrm>
            <a:off x="460057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11" name="Text 7"/>
          <p:cNvSpPr/>
          <p:nvPr/>
        </p:nvSpPr>
        <p:spPr>
          <a:xfrm>
            <a:off x="468630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 name="Text 8"/>
          <p:cNvSpPr/>
          <p:nvPr/>
        </p:nvSpPr>
        <p:spPr>
          <a:xfrm>
            <a:off x="462915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3" name="Text 9"/>
          <p:cNvSpPr/>
          <p:nvPr/>
        </p:nvSpPr>
        <p:spPr>
          <a:xfrm>
            <a:off x="444817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14" name="Text 10"/>
          <p:cNvSpPr/>
          <p:nvPr/>
        </p:nvSpPr>
        <p:spPr>
          <a:xfrm>
            <a:off x="449580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15" name="Text 11"/>
          <p:cNvSpPr/>
          <p:nvPr/>
        </p:nvSpPr>
        <p:spPr>
          <a:xfrm>
            <a:off x="454342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16" name="Text 12"/>
          <p:cNvSpPr/>
          <p:nvPr/>
        </p:nvSpPr>
        <p:spPr>
          <a:xfrm>
            <a:off x="459105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17" name="Text 13"/>
          <p:cNvSpPr/>
          <p:nvPr/>
        </p:nvSpPr>
        <p:spPr>
          <a:xfrm>
            <a:off x="463867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8" name="Text 14"/>
          <p:cNvSpPr/>
          <p:nvPr/>
        </p:nvSpPr>
        <p:spPr>
          <a:xfrm>
            <a:off x="458152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 name="Text 15"/>
          <p:cNvSpPr/>
          <p:nvPr/>
        </p:nvSpPr>
        <p:spPr>
          <a:xfrm>
            <a:off x="468630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0" name="Text 16"/>
          <p:cNvSpPr/>
          <p:nvPr/>
        </p:nvSpPr>
        <p:spPr>
          <a:xfrm>
            <a:off x="444817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21" name="Text 17"/>
          <p:cNvSpPr/>
          <p:nvPr/>
        </p:nvSpPr>
        <p:spPr>
          <a:xfrm>
            <a:off x="448627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22" name="Text 18"/>
          <p:cNvSpPr/>
          <p:nvPr/>
        </p:nvSpPr>
        <p:spPr>
          <a:xfrm>
            <a:off x="453390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23" name="Text 19"/>
          <p:cNvSpPr/>
          <p:nvPr/>
        </p:nvSpPr>
        <p:spPr>
          <a:xfrm>
            <a:off x="457200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24" name="Text 20"/>
          <p:cNvSpPr/>
          <p:nvPr/>
        </p:nvSpPr>
        <p:spPr>
          <a:xfrm>
            <a:off x="460057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25" name="Text 21"/>
          <p:cNvSpPr/>
          <p:nvPr/>
        </p:nvSpPr>
        <p:spPr>
          <a:xfrm>
            <a:off x="459105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 name="Text 22"/>
          <p:cNvSpPr/>
          <p:nvPr/>
        </p:nvSpPr>
        <p:spPr>
          <a:xfrm>
            <a:off x="455295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 name="Text 23"/>
          <p:cNvSpPr/>
          <p:nvPr/>
        </p:nvSpPr>
        <p:spPr>
          <a:xfrm>
            <a:off x="463867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8" name="Text 24"/>
          <p:cNvSpPr/>
          <p:nvPr/>
        </p:nvSpPr>
        <p:spPr>
          <a:xfrm>
            <a:off x="466725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9" name="Text 25"/>
          <p:cNvSpPr/>
          <p:nvPr/>
        </p:nvSpPr>
        <p:spPr>
          <a:xfrm>
            <a:off x="517207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30" name="Text 26"/>
          <p:cNvSpPr/>
          <p:nvPr/>
        </p:nvSpPr>
        <p:spPr>
          <a:xfrm>
            <a:off x="536257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31" name="Text 27"/>
          <p:cNvSpPr/>
          <p:nvPr/>
        </p:nvSpPr>
        <p:spPr>
          <a:xfrm>
            <a:off x="545782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2" name="Text 28"/>
          <p:cNvSpPr/>
          <p:nvPr/>
        </p:nvSpPr>
        <p:spPr>
          <a:xfrm>
            <a:off x="5172075"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33" name="Text 29"/>
          <p:cNvSpPr/>
          <p:nvPr/>
        </p:nvSpPr>
        <p:spPr>
          <a:xfrm>
            <a:off x="522922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34" name="Text 30"/>
          <p:cNvSpPr/>
          <p:nvPr/>
        </p:nvSpPr>
        <p:spPr>
          <a:xfrm>
            <a:off x="5295900"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35" name="Text 31"/>
          <p:cNvSpPr/>
          <p:nvPr/>
        </p:nvSpPr>
        <p:spPr>
          <a:xfrm>
            <a:off x="538162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6" name="Text 32"/>
          <p:cNvSpPr/>
          <p:nvPr/>
        </p:nvSpPr>
        <p:spPr>
          <a:xfrm>
            <a:off x="532447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7" name="Text 33"/>
          <p:cNvSpPr/>
          <p:nvPr/>
        </p:nvSpPr>
        <p:spPr>
          <a:xfrm>
            <a:off x="5143500"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38" name="Text 34"/>
          <p:cNvSpPr/>
          <p:nvPr/>
        </p:nvSpPr>
        <p:spPr>
          <a:xfrm>
            <a:off x="519112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39" name="Text 35"/>
          <p:cNvSpPr/>
          <p:nvPr/>
        </p:nvSpPr>
        <p:spPr>
          <a:xfrm>
            <a:off x="523875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40" name="Text 36"/>
          <p:cNvSpPr/>
          <p:nvPr/>
        </p:nvSpPr>
        <p:spPr>
          <a:xfrm>
            <a:off x="528637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41" name="Text 37"/>
          <p:cNvSpPr/>
          <p:nvPr/>
        </p:nvSpPr>
        <p:spPr>
          <a:xfrm>
            <a:off x="533400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42" name="Text 38"/>
          <p:cNvSpPr/>
          <p:nvPr/>
        </p:nvSpPr>
        <p:spPr>
          <a:xfrm>
            <a:off x="527685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3" name="Text 39"/>
          <p:cNvSpPr/>
          <p:nvPr/>
        </p:nvSpPr>
        <p:spPr>
          <a:xfrm>
            <a:off x="538162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44" name="Text 40"/>
          <p:cNvSpPr/>
          <p:nvPr/>
        </p:nvSpPr>
        <p:spPr>
          <a:xfrm>
            <a:off x="513397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45" name="Text 41"/>
          <p:cNvSpPr/>
          <p:nvPr/>
        </p:nvSpPr>
        <p:spPr>
          <a:xfrm>
            <a:off x="5181600"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46" name="Text 42"/>
          <p:cNvSpPr/>
          <p:nvPr/>
        </p:nvSpPr>
        <p:spPr>
          <a:xfrm>
            <a:off x="521970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47" name="Text 43"/>
          <p:cNvSpPr/>
          <p:nvPr/>
        </p:nvSpPr>
        <p:spPr>
          <a:xfrm>
            <a:off x="526732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48" name="Text 44"/>
          <p:cNvSpPr/>
          <p:nvPr/>
        </p:nvSpPr>
        <p:spPr>
          <a:xfrm>
            <a:off x="529590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49" name="Text 45"/>
          <p:cNvSpPr/>
          <p:nvPr/>
        </p:nvSpPr>
        <p:spPr>
          <a:xfrm>
            <a:off x="528637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0" name="Text 46"/>
          <p:cNvSpPr/>
          <p:nvPr/>
        </p:nvSpPr>
        <p:spPr>
          <a:xfrm>
            <a:off x="524827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1" name="Text 47"/>
          <p:cNvSpPr/>
          <p:nvPr/>
        </p:nvSpPr>
        <p:spPr>
          <a:xfrm>
            <a:off x="5334000"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2" name="Text 48"/>
          <p:cNvSpPr/>
          <p:nvPr/>
        </p:nvSpPr>
        <p:spPr>
          <a:xfrm>
            <a:off x="5362575"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53" name="Text 49"/>
          <p:cNvSpPr/>
          <p:nvPr/>
        </p:nvSpPr>
        <p:spPr>
          <a:xfrm>
            <a:off x="585787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54" name="Text 50"/>
          <p:cNvSpPr/>
          <p:nvPr/>
        </p:nvSpPr>
        <p:spPr>
          <a:xfrm>
            <a:off x="605790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55" name="Text 51"/>
          <p:cNvSpPr/>
          <p:nvPr/>
        </p:nvSpPr>
        <p:spPr>
          <a:xfrm>
            <a:off x="615315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56" name="Text 52"/>
          <p:cNvSpPr/>
          <p:nvPr/>
        </p:nvSpPr>
        <p:spPr>
          <a:xfrm>
            <a:off x="586740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57" name="Text 53"/>
          <p:cNvSpPr/>
          <p:nvPr/>
        </p:nvSpPr>
        <p:spPr>
          <a:xfrm>
            <a:off x="592455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58" name="Text 54"/>
          <p:cNvSpPr/>
          <p:nvPr/>
        </p:nvSpPr>
        <p:spPr>
          <a:xfrm>
            <a:off x="599122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59" name="Text 55"/>
          <p:cNvSpPr/>
          <p:nvPr/>
        </p:nvSpPr>
        <p:spPr>
          <a:xfrm>
            <a:off x="607695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60" name="Text 56"/>
          <p:cNvSpPr/>
          <p:nvPr/>
        </p:nvSpPr>
        <p:spPr>
          <a:xfrm>
            <a:off x="601027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61" name="Text 57"/>
          <p:cNvSpPr/>
          <p:nvPr/>
        </p:nvSpPr>
        <p:spPr>
          <a:xfrm>
            <a:off x="583882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62" name="Text 58"/>
          <p:cNvSpPr/>
          <p:nvPr/>
        </p:nvSpPr>
        <p:spPr>
          <a:xfrm>
            <a:off x="588645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63" name="Text 59"/>
          <p:cNvSpPr/>
          <p:nvPr/>
        </p:nvSpPr>
        <p:spPr>
          <a:xfrm>
            <a:off x="592455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64" name="Text 60"/>
          <p:cNvSpPr/>
          <p:nvPr/>
        </p:nvSpPr>
        <p:spPr>
          <a:xfrm>
            <a:off x="598170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65" name="Text 61"/>
          <p:cNvSpPr/>
          <p:nvPr/>
        </p:nvSpPr>
        <p:spPr>
          <a:xfrm>
            <a:off x="602932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66" name="Text 62"/>
          <p:cNvSpPr/>
          <p:nvPr/>
        </p:nvSpPr>
        <p:spPr>
          <a:xfrm>
            <a:off x="597217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67" name="Text 63"/>
          <p:cNvSpPr/>
          <p:nvPr/>
        </p:nvSpPr>
        <p:spPr>
          <a:xfrm>
            <a:off x="607695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68" name="Text 64"/>
          <p:cNvSpPr/>
          <p:nvPr/>
        </p:nvSpPr>
        <p:spPr>
          <a:xfrm>
            <a:off x="582930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69" name="Text 65"/>
          <p:cNvSpPr/>
          <p:nvPr/>
        </p:nvSpPr>
        <p:spPr>
          <a:xfrm>
            <a:off x="5867400"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70" name="Text 66"/>
          <p:cNvSpPr/>
          <p:nvPr/>
        </p:nvSpPr>
        <p:spPr>
          <a:xfrm>
            <a:off x="591502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71" name="Text 67"/>
          <p:cNvSpPr/>
          <p:nvPr/>
        </p:nvSpPr>
        <p:spPr>
          <a:xfrm>
            <a:off x="596265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72" name="Text 68"/>
          <p:cNvSpPr/>
          <p:nvPr/>
        </p:nvSpPr>
        <p:spPr>
          <a:xfrm>
            <a:off x="598170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73" name="Text 69"/>
          <p:cNvSpPr/>
          <p:nvPr/>
        </p:nvSpPr>
        <p:spPr>
          <a:xfrm>
            <a:off x="598170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4" name="Text 70"/>
          <p:cNvSpPr/>
          <p:nvPr/>
        </p:nvSpPr>
        <p:spPr>
          <a:xfrm>
            <a:off x="593407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75" name="Text 71"/>
          <p:cNvSpPr/>
          <p:nvPr/>
        </p:nvSpPr>
        <p:spPr>
          <a:xfrm>
            <a:off x="602932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76" name="Text 72"/>
          <p:cNvSpPr/>
          <p:nvPr/>
        </p:nvSpPr>
        <p:spPr>
          <a:xfrm>
            <a:off x="605790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77" name="Text 73"/>
          <p:cNvSpPr/>
          <p:nvPr/>
        </p:nvSpPr>
        <p:spPr>
          <a:xfrm>
            <a:off x="655320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78" name="Text 74"/>
          <p:cNvSpPr/>
          <p:nvPr/>
        </p:nvSpPr>
        <p:spPr>
          <a:xfrm>
            <a:off x="674370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79" name="Text 75"/>
          <p:cNvSpPr/>
          <p:nvPr/>
        </p:nvSpPr>
        <p:spPr>
          <a:xfrm>
            <a:off x="683895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80" name="Text 76"/>
          <p:cNvSpPr/>
          <p:nvPr/>
        </p:nvSpPr>
        <p:spPr>
          <a:xfrm>
            <a:off x="655320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81" name="Text 77"/>
          <p:cNvSpPr/>
          <p:nvPr/>
        </p:nvSpPr>
        <p:spPr>
          <a:xfrm>
            <a:off x="661035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82" name="Text 78"/>
          <p:cNvSpPr/>
          <p:nvPr/>
        </p:nvSpPr>
        <p:spPr>
          <a:xfrm>
            <a:off x="667702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83" name="Text 79"/>
          <p:cNvSpPr/>
          <p:nvPr/>
        </p:nvSpPr>
        <p:spPr>
          <a:xfrm>
            <a:off x="676275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84" name="Text 80"/>
          <p:cNvSpPr/>
          <p:nvPr/>
        </p:nvSpPr>
        <p:spPr>
          <a:xfrm>
            <a:off x="669607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85" name="Text 81"/>
          <p:cNvSpPr/>
          <p:nvPr/>
        </p:nvSpPr>
        <p:spPr>
          <a:xfrm>
            <a:off x="652462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86" name="Text 82"/>
          <p:cNvSpPr/>
          <p:nvPr/>
        </p:nvSpPr>
        <p:spPr>
          <a:xfrm>
            <a:off x="657225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87" name="Text 83"/>
          <p:cNvSpPr/>
          <p:nvPr/>
        </p:nvSpPr>
        <p:spPr>
          <a:xfrm>
            <a:off x="661987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88" name="Text 84"/>
          <p:cNvSpPr/>
          <p:nvPr/>
        </p:nvSpPr>
        <p:spPr>
          <a:xfrm>
            <a:off x="666750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89" name="Text 85"/>
          <p:cNvSpPr/>
          <p:nvPr/>
        </p:nvSpPr>
        <p:spPr>
          <a:xfrm>
            <a:off x="671512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90" name="Text 86"/>
          <p:cNvSpPr/>
          <p:nvPr/>
        </p:nvSpPr>
        <p:spPr>
          <a:xfrm>
            <a:off x="665797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1" name="Text 87"/>
          <p:cNvSpPr/>
          <p:nvPr/>
        </p:nvSpPr>
        <p:spPr>
          <a:xfrm>
            <a:off x="676275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92" name="Text 88"/>
          <p:cNvSpPr/>
          <p:nvPr/>
        </p:nvSpPr>
        <p:spPr>
          <a:xfrm>
            <a:off x="651510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93" name="Text 89"/>
          <p:cNvSpPr/>
          <p:nvPr/>
        </p:nvSpPr>
        <p:spPr>
          <a:xfrm>
            <a:off x="656272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94" name="Text 90"/>
          <p:cNvSpPr/>
          <p:nvPr/>
        </p:nvSpPr>
        <p:spPr>
          <a:xfrm>
            <a:off x="660082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95" name="Text 91"/>
          <p:cNvSpPr/>
          <p:nvPr/>
        </p:nvSpPr>
        <p:spPr>
          <a:xfrm>
            <a:off x="664845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96" name="Text 92"/>
          <p:cNvSpPr/>
          <p:nvPr/>
        </p:nvSpPr>
        <p:spPr>
          <a:xfrm>
            <a:off x="667702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97" name="Text 93"/>
          <p:cNvSpPr/>
          <p:nvPr/>
        </p:nvSpPr>
        <p:spPr>
          <a:xfrm>
            <a:off x="666750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8" name="Text 94"/>
          <p:cNvSpPr/>
          <p:nvPr/>
        </p:nvSpPr>
        <p:spPr>
          <a:xfrm>
            <a:off x="662940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99" name="Text 95"/>
          <p:cNvSpPr/>
          <p:nvPr/>
        </p:nvSpPr>
        <p:spPr>
          <a:xfrm>
            <a:off x="671512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0" name="Text 96"/>
          <p:cNvSpPr/>
          <p:nvPr/>
        </p:nvSpPr>
        <p:spPr>
          <a:xfrm>
            <a:off x="674370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01" name="Text 97"/>
          <p:cNvSpPr/>
          <p:nvPr/>
        </p:nvSpPr>
        <p:spPr>
          <a:xfrm>
            <a:off x="723900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102" name="Text 98"/>
          <p:cNvSpPr/>
          <p:nvPr/>
        </p:nvSpPr>
        <p:spPr>
          <a:xfrm>
            <a:off x="743902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103" name="Text 99"/>
          <p:cNvSpPr/>
          <p:nvPr/>
        </p:nvSpPr>
        <p:spPr>
          <a:xfrm>
            <a:off x="753427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04" name="Text 100"/>
          <p:cNvSpPr/>
          <p:nvPr/>
        </p:nvSpPr>
        <p:spPr>
          <a:xfrm>
            <a:off x="7248525"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105" name="Text 101"/>
          <p:cNvSpPr/>
          <p:nvPr/>
        </p:nvSpPr>
        <p:spPr>
          <a:xfrm>
            <a:off x="730567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106" name="Text 102"/>
          <p:cNvSpPr/>
          <p:nvPr/>
        </p:nvSpPr>
        <p:spPr>
          <a:xfrm>
            <a:off x="7372350"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107" name="Text 103"/>
          <p:cNvSpPr/>
          <p:nvPr/>
        </p:nvSpPr>
        <p:spPr>
          <a:xfrm>
            <a:off x="745807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08" name="Text 104"/>
          <p:cNvSpPr/>
          <p:nvPr/>
        </p:nvSpPr>
        <p:spPr>
          <a:xfrm>
            <a:off x="739140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09" name="Text 105"/>
          <p:cNvSpPr/>
          <p:nvPr/>
        </p:nvSpPr>
        <p:spPr>
          <a:xfrm>
            <a:off x="7219950"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110" name="Text 106"/>
          <p:cNvSpPr/>
          <p:nvPr/>
        </p:nvSpPr>
        <p:spPr>
          <a:xfrm>
            <a:off x="726757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111" name="Text 107"/>
          <p:cNvSpPr/>
          <p:nvPr/>
        </p:nvSpPr>
        <p:spPr>
          <a:xfrm>
            <a:off x="730567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112" name="Text 108"/>
          <p:cNvSpPr/>
          <p:nvPr/>
        </p:nvSpPr>
        <p:spPr>
          <a:xfrm>
            <a:off x="736282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113" name="Text 109"/>
          <p:cNvSpPr/>
          <p:nvPr/>
        </p:nvSpPr>
        <p:spPr>
          <a:xfrm>
            <a:off x="741045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14" name="Text 110"/>
          <p:cNvSpPr/>
          <p:nvPr/>
        </p:nvSpPr>
        <p:spPr>
          <a:xfrm>
            <a:off x="735330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15" name="Text 111"/>
          <p:cNvSpPr/>
          <p:nvPr/>
        </p:nvSpPr>
        <p:spPr>
          <a:xfrm>
            <a:off x="745807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16" name="Text 112"/>
          <p:cNvSpPr/>
          <p:nvPr/>
        </p:nvSpPr>
        <p:spPr>
          <a:xfrm>
            <a:off x="721042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117" name="Text 113"/>
          <p:cNvSpPr/>
          <p:nvPr/>
        </p:nvSpPr>
        <p:spPr>
          <a:xfrm>
            <a:off x="724852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118" name="Text 114"/>
          <p:cNvSpPr/>
          <p:nvPr/>
        </p:nvSpPr>
        <p:spPr>
          <a:xfrm>
            <a:off x="729615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119" name="Text 115"/>
          <p:cNvSpPr/>
          <p:nvPr/>
        </p:nvSpPr>
        <p:spPr>
          <a:xfrm>
            <a:off x="734377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120" name="Text 116"/>
          <p:cNvSpPr/>
          <p:nvPr/>
        </p:nvSpPr>
        <p:spPr>
          <a:xfrm>
            <a:off x="736282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121" name="Text 117"/>
          <p:cNvSpPr/>
          <p:nvPr/>
        </p:nvSpPr>
        <p:spPr>
          <a:xfrm>
            <a:off x="736282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2" name="Text 118"/>
          <p:cNvSpPr/>
          <p:nvPr/>
        </p:nvSpPr>
        <p:spPr>
          <a:xfrm>
            <a:off x="731520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23" name="Text 119"/>
          <p:cNvSpPr/>
          <p:nvPr/>
        </p:nvSpPr>
        <p:spPr>
          <a:xfrm>
            <a:off x="7410450"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4" name="Text 120"/>
          <p:cNvSpPr/>
          <p:nvPr/>
        </p:nvSpPr>
        <p:spPr>
          <a:xfrm>
            <a:off x="7439025"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25" name="Text 121"/>
          <p:cNvSpPr/>
          <p:nvPr/>
        </p:nvSpPr>
        <p:spPr>
          <a:xfrm>
            <a:off x="793432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126" name="Text 122"/>
          <p:cNvSpPr/>
          <p:nvPr/>
        </p:nvSpPr>
        <p:spPr>
          <a:xfrm>
            <a:off x="812482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127" name="Text 123"/>
          <p:cNvSpPr/>
          <p:nvPr/>
        </p:nvSpPr>
        <p:spPr>
          <a:xfrm>
            <a:off x="822960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28" name="Text 124"/>
          <p:cNvSpPr/>
          <p:nvPr/>
        </p:nvSpPr>
        <p:spPr>
          <a:xfrm>
            <a:off x="794385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129" name="Text 125"/>
          <p:cNvSpPr/>
          <p:nvPr/>
        </p:nvSpPr>
        <p:spPr>
          <a:xfrm>
            <a:off x="800100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130" name="Text 126"/>
          <p:cNvSpPr/>
          <p:nvPr/>
        </p:nvSpPr>
        <p:spPr>
          <a:xfrm>
            <a:off x="8058150"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131" name="Text 127"/>
          <p:cNvSpPr/>
          <p:nvPr/>
        </p:nvSpPr>
        <p:spPr>
          <a:xfrm>
            <a:off x="815340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2" name="Text 128"/>
          <p:cNvSpPr/>
          <p:nvPr/>
        </p:nvSpPr>
        <p:spPr>
          <a:xfrm>
            <a:off x="808672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33" name="Text 129"/>
          <p:cNvSpPr/>
          <p:nvPr/>
        </p:nvSpPr>
        <p:spPr>
          <a:xfrm>
            <a:off x="791527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134" name="Text 130"/>
          <p:cNvSpPr/>
          <p:nvPr/>
        </p:nvSpPr>
        <p:spPr>
          <a:xfrm>
            <a:off x="796290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135" name="Text 131"/>
          <p:cNvSpPr/>
          <p:nvPr/>
        </p:nvSpPr>
        <p:spPr>
          <a:xfrm>
            <a:off x="800100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136" name="Text 132"/>
          <p:cNvSpPr/>
          <p:nvPr/>
        </p:nvSpPr>
        <p:spPr>
          <a:xfrm>
            <a:off x="805815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137" name="Text 133"/>
          <p:cNvSpPr/>
          <p:nvPr/>
        </p:nvSpPr>
        <p:spPr>
          <a:xfrm>
            <a:off x="809625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38" name="Text 134"/>
          <p:cNvSpPr/>
          <p:nvPr/>
        </p:nvSpPr>
        <p:spPr>
          <a:xfrm>
            <a:off x="804862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39" name="Text 135"/>
          <p:cNvSpPr/>
          <p:nvPr/>
        </p:nvSpPr>
        <p:spPr>
          <a:xfrm>
            <a:off x="815340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40" name="Text 136"/>
          <p:cNvSpPr/>
          <p:nvPr/>
        </p:nvSpPr>
        <p:spPr>
          <a:xfrm>
            <a:off x="790575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141" name="Text 137"/>
          <p:cNvSpPr/>
          <p:nvPr/>
        </p:nvSpPr>
        <p:spPr>
          <a:xfrm>
            <a:off x="7943850"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142" name="Text 138"/>
          <p:cNvSpPr/>
          <p:nvPr/>
        </p:nvSpPr>
        <p:spPr>
          <a:xfrm>
            <a:off x="799147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143" name="Text 139"/>
          <p:cNvSpPr/>
          <p:nvPr/>
        </p:nvSpPr>
        <p:spPr>
          <a:xfrm>
            <a:off x="803910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144" name="Text 140"/>
          <p:cNvSpPr/>
          <p:nvPr/>
        </p:nvSpPr>
        <p:spPr>
          <a:xfrm>
            <a:off x="805815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145" name="Text 141"/>
          <p:cNvSpPr/>
          <p:nvPr/>
        </p:nvSpPr>
        <p:spPr>
          <a:xfrm>
            <a:off x="805815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6" name="Text 142"/>
          <p:cNvSpPr/>
          <p:nvPr/>
        </p:nvSpPr>
        <p:spPr>
          <a:xfrm>
            <a:off x="801052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47" name="Text 143"/>
          <p:cNvSpPr/>
          <p:nvPr/>
        </p:nvSpPr>
        <p:spPr>
          <a:xfrm>
            <a:off x="8096250"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48" name="Text 144"/>
          <p:cNvSpPr/>
          <p:nvPr/>
        </p:nvSpPr>
        <p:spPr>
          <a:xfrm>
            <a:off x="8124825"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49" name="Text 145"/>
          <p:cNvSpPr/>
          <p:nvPr/>
        </p:nvSpPr>
        <p:spPr>
          <a:xfrm>
            <a:off x="862965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150" name="Text 146"/>
          <p:cNvSpPr/>
          <p:nvPr/>
        </p:nvSpPr>
        <p:spPr>
          <a:xfrm>
            <a:off x="882015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151" name="Text 147"/>
          <p:cNvSpPr/>
          <p:nvPr/>
        </p:nvSpPr>
        <p:spPr>
          <a:xfrm>
            <a:off x="891540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52" name="Text 148"/>
          <p:cNvSpPr/>
          <p:nvPr/>
        </p:nvSpPr>
        <p:spPr>
          <a:xfrm>
            <a:off x="862965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153" name="Text 149"/>
          <p:cNvSpPr/>
          <p:nvPr/>
        </p:nvSpPr>
        <p:spPr>
          <a:xfrm>
            <a:off x="869632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154" name="Text 150"/>
          <p:cNvSpPr/>
          <p:nvPr/>
        </p:nvSpPr>
        <p:spPr>
          <a:xfrm>
            <a:off x="875347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155" name="Text 151"/>
          <p:cNvSpPr/>
          <p:nvPr/>
        </p:nvSpPr>
        <p:spPr>
          <a:xfrm>
            <a:off x="883920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6" name="Text 152"/>
          <p:cNvSpPr/>
          <p:nvPr/>
        </p:nvSpPr>
        <p:spPr>
          <a:xfrm>
            <a:off x="878205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57" name="Text 153"/>
          <p:cNvSpPr/>
          <p:nvPr/>
        </p:nvSpPr>
        <p:spPr>
          <a:xfrm>
            <a:off x="860107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158" name="Text 154"/>
          <p:cNvSpPr/>
          <p:nvPr/>
        </p:nvSpPr>
        <p:spPr>
          <a:xfrm>
            <a:off x="865822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159" name="Text 155"/>
          <p:cNvSpPr/>
          <p:nvPr/>
        </p:nvSpPr>
        <p:spPr>
          <a:xfrm>
            <a:off x="869632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160" name="Text 156"/>
          <p:cNvSpPr/>
          <p:nvPr/>
        </p:nvSpPr>
        <p:spPr>
          <a:xfrm>
            <a:off x="874395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161" name="Text 157"/>
          <p:cNvSpPr/>
          <p:nvPr/>
        </p:nvSpPr>
        <p:spPr>
          <a:xfrm>
            <a:off x="879157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62" name="Text 158"/>
          <p:cNvSpPr/>
          <p:nvPr/>
        </p:nvSpPr>
        <p:spPr>
          <a:xfrm>
            <a:off x="873442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63" name="Text 159"/>
          <p:cNvSpPr/>
          <p:nvPr/>
        </p:nvSpPr>
        <p:spPr>
          <a:xfrm>
            <a:off x="883920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64" name="Text 160"/>
          <p:cNvSpPr/>
          <p:nvPr/>
        </p:nvSpPr>
        <p:spPr>
          <a:xfrm>
            <a:off x="860107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165" name="Text 161"/>
          <p:cNvSpPr/>
          <p:nvPr/>
        </p:nvSpPr>
        <p:spPr>
          <a:xfrm>
            <a:off x="863917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166" name="Text 162"/>
          <p:cNvSpPr/>
          <p:nvPr/>
        </p:nvSpPr>
        <p:spPr>
          <a:xfrm>
            <a:off x="868680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167" name="Text 163"/>
          <p:cNvSpPr/>
          <p:nvPr/>
        </p:nvSpPr>
        <p:spPr>
          <a:xfrm>
            <a:off x="872490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168" name="Text 164"/>
          <p:cNvSpPr/>
          <p:nvPr/>
        </p:nvSpPr>
        <p:spPr>
          <a:xfrm>
            <a:off x="875347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169" name="Text 165"/>
          <p:cNvSpPr/>
          <p:nvPr/>
        </p:nvSpPr>
        <p:spPr>
          <a:xfrm>
            <a:off x="875347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0" name="Text 166"/>
          <p:cNvSpPr/>
          <p:nvPr/>
        </p:nvSpPr>
        <p:spPr>
          <a:xfrm>
            <a:off x="870585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1" name="Text 167"/>
          <p:cNvSpPr/>
          <p:nvPr/>
        </p:nvSpPr>
        <p:spPr>
          <a:xfrm>
            <a:off x="879157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2" name="Text 168"/>
          <p:cNvSpPr/>
          <p:nvPr/>
        </p:nvSpPr>
        <p:spPr>
          <a:xfrm>
            <a:off x="882015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73" name="Text 169"/>
          <p:cNvSpPr/>
          <p:nvPr/>
        </p:nvSpPr>
        <p:spPr>
          <a:xfrm>
            <a:off x="931545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174" name="Text 170"/>
          <p:cNvSpPr/>
          <p:nvPr/>
        </p:nvSpPr>
        <p:spPr>
          <a:xfrm>
            <a:off x="950595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175" name="Text 171"/>
          <p:cNvSpPr/>
          <p:nvPr/>
        </p:nvSpPr>
        <p:spPr>
          <a:xfrm>
            <a:off x="961072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76" name="Text 172"/>
          <p:cNvSpPr/>
          <p:nvPr/>
        </p:nvSpPr>
        <p:spPr>
          <a:xfrm>
            <a:off x="931545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177" name="Text 173"/>
          <p:cNvSpPr/>
          <p:nvPr/>
        </p:nvSpPr>
        <p:spPr>
          <a:xfrm>
            <a:off x="938212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178" name="Text 174"/>
          <p:cNvSpPr/>
          <p:nvPr/>
        </p:nvSpPr>
        <p:spPr>
          <a:xfrm>
            <a:off x="943927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179" name="Text 175"/>
          <p:cNvSpPr/>
          <p:nvPr/>
        </p:nvSpPr>
        <p:spPr>
          <a:xfrm>
            <a:off x="953452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80" name="Text 176"/>
          <p:cNvSpPr/>
          <p:nvPr/>
        </p:nvSpPr>
        <p:spPr>
          <a:xfrm>
            <a:off x="946785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81" name="Text 177"/>
          <p:cNvSpPr/>
          <p:nvPr/>
        </p:nvSpPr>
        <p:spPr>
          <a:xfrm>
            <a:off x="9296400"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182" name="Text 178"/>
          <p:cNvSpPr/>
          <p:nvPr/>
        </p:nvSpPr>
        <p:spPr>
          <a:xfrm>
            <a:off x="934402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183" name="Text 179"/>
          <p:cNvSpPr/>
          <p:nvPr/>
        </p:nvSpPr>
        <p:spPr>
          <a:xfrm>
            <a:off x="938212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184" name="Text 180"/>
          <p:cNvSpPr/>
          <p:nvPr/>
        </p:nvSpPr>
        <p:spPr>
          <a:xfrm>
            <a:off x="943927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185" name="Text 181"/>
          <p:cNvSpPr/>
          <p:nvPr/>
        </p:nvSpPr>
        <p:spPr>
          <a:xfrm>
            <a:off x="947737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86" name="Text 182"/>
          <p:cNvSpPr/>
          <p:nvPr/>
        </p:nvSpPr>
        <p:spPr>
          <a:xfrm>
            <a:off x="942975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87" name="Text 183"/>
          <p:cNvSpPr/>
          <p:nvPr/>
        </p:nvSpPr>
        <p:spPr>
          <a:xfrm>
            <a:off x="953452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88" name="Text 184"/>
          <p:cNvSpPr/>
          <p:nvPr/>
        </p:nvSpPr>
        <p:spPr>
          <a:xfrm>
            <a:off x="928687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189" name="Text 185"/>
          <p:cNvSpPr/>
          <p:nvPr/>
        </p:nvSpPr>
        <p:spPr>
          <a:xfrm>
            <a:off x="932497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190" name="Text 186"/>
          <p:cNvSpPr/>
          <p:nvPr/>
        </p:nvSpPr>
        <p:spPr>
          <a:xfrm>
            <a:off x="937260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191" name="Text 187"/>
          <p:cNvSpPr/>
          <p:nvPr/>
        </p:nvSpPr>
        <p:spPr>
          <a:xfrm>
            <a:off x="942022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192" name="Text 188"/>
          <p:cNvSpPr/>
          <p:nvPr/>
        </p:nvSpPr>
        <p:spPr>
          <a:xfrm>
            <a:off x="943927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193" name="Text 189"/>
          <p:cNvSpPr/>
          <p:nvPr/>
        </p:nvSpPr>
        <p:spPr>
          <a:xfrm>
            <a:off x="943927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4" name="Text 190"/>
          <p:cNvSpPr/>
          <p:nvPr/>
        </p:nvSpPr>
        <p:spPr>
          <a:xfrm>
            <a:off x="939165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95" name="Text 191"/>
          <p:cNvSpPr/>
          <p:nvPr/>
        </p:nvSpPr>
        <p:spPr>
          <a:xfrm>
            <a:off x="947737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6" name="Text 192"/>
          <p:cNvSpPr/>
          <p:nvPr/>
        </p:nvSpPr>
        <p:spPr>
          <a:xfrm>
            <a:off x="950595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97" name="Text 193"/>
          <p:cNvSpPr/>
          <p:nvPr/>
        </p:nvSpPr>
        <p:spPr>
          <a:xfrm>
            <a:off x="1001077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198" name="Text 194"/>
          <p:cNvSpPr/>
          <p:nvPr/>
        </p:nvSpPr>
        <p:spPr>
          <a:xfrm>
            <a:off x="1020127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199" name="Text 195"/>
          <p:cNvSpPr/>
          <p:nvPr/>
        </p:nvSpPr>
        <p:spPr>
          <a:xfrm>
            <a:off x="1029652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00" name="Text 196"/>
          <p:cNvSpPr/>
          <p:nvPr/>
        </p:nvSpPr>
        <p:spPr>
          <a:xfrm>
            <a:off x="10010775"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201" name="Text 197"/>
          <p:cNvSpPr/>
          <p:nvPr/>
        </p:nvSpPr>
        <p:spPr>
          <a:xfrm>
            <a:off x="1007745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202" name="Text 198"/>
          <p:cNvSpPr/>
          <p:nvPr/>
        </p:nvSpPr>
        <p:spPr>
          <a:xfrm>
            <a:off x="10134600"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203" name="Text 199"/>
          <p:cNvSpPr/>
          <p:nvPr/>
        </p:nvSpPr>
        <p:spPr>
          <a:xfrm>
            <a:off x="1022032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04" name="Text 200"/>
          <p:cNvSpPr/>
          <p:nvPr/>
        </p:nvSpPr>
        <p:spPr>
          <a:xfrm>
            <a:off x="1016317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05" name="Text 201"/>
          <p:cNvSpPr/>
          <p:nvPr/>
        </p:nvSpPr>
        <p:spPr>
          <a:xfrm>
            <a:off x="9982200"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206" name="Text 202"/>
          <p:cNvSpPr/>
          <p:nvPr/>
        </p:nvSpPr>
        <p:spPr>
          <a:xfrm>
            <a:off x="1002982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207" name="Text 203"/>
          <p:cNvSpPr/>
          <p:nvPr/>
        </p:nvSpPr>
        <p:spPr>
          <a:xfrm>
            <a:off x="1007745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208" name="Text 204"/>
          <p:cNvSpPr/>
          <p:nvPr/>
        </p:nvSpPr>
        <p:spPr>
          <a:xfrm>
            <a:off x="1012507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209" name="Text 205"/>
          <p:cNvSpPr/>
          <p:nvPr/>
        </p:nvSpPr>
        <p:spPr>
          <a:xfrm>
            <a:off x="1017270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10" name="Text 206"/>
          <p:cNvSpPr/>
          <p:nvPr/>
        </p:nvSpPr>
        <p:spPr>
          <a:xfrm>
            <a:off x="1011555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1" name="Text 207"/>
          <p:cNvSpPr/>
          <p:nvPr/>
        </p:nvSpPr>
        <p:spPr>
          <a:xfrm>
            <a:off x="1022032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12" name="Text 208"/>
          <p:cNvSpPr/>
          <p:nvPr/>
        </p:nvSpPr>
        <p:spPr>
          <a:xfrm>
            <a:off x="998220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213" name="Text 209"/>
          <p:cNvSpPr/>
          <p:nvPr/>
        </p:nvSpPr>
        <p:spPr>
          <a:xfrm>
            <a:off x="10020300"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214" name="Text 210"/>
          <p:cNvSpPr/>
          <p:nvPr/>
        </p:nvSpPr>
        <p:spPr>
          <a:xfrm>
            <a:off x="1006792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215" name="Text 211"/>
          <p:cNvSpPr/>
          <p:nvPr/>
        </p:nvSpPr>
        <p:spPr>
          <a:xfrm>
            <a:off x="1010602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216" name="Text 212"/>
          <p:cNvSpPr/>
          <p:nvPr/>
        </p:nvSpPr>
        <p:spPr>
          <a:xfrm>
            <a:off x="1013460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217" name="Text 213"/>
          <p:cNvSpPr/>
          <p:nvPr/>
        </p:nvSpPr>
        <p:spPr>
          <a:xfrm>
            <a:off x="1012507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8" name="Text 214"/>
          <p:cNvSpPr/>
          <p:nvPr/>
        </p:nvSpPr>
        <p:spPr>
          <a:xfrm>
            <a:off x="1008697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19" name="Text 215"/>
          <p:cNvSpPr/>
          <p:nvPr/>
        </p:nvSpPr>
        <p:spPr>
          <a:xfrm>
            <a:off x="10172700"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0" name="Text 216"/>
          <p:cNvSpPr/>
          <p:nvPr/>
        </p:nvSpPr>
        <p:spPr>
          <a:xfrm>
            <a:off x="10201275"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21" name="Text 217"/>
          <p:cNvSpPr/>
          <p:nvPr/>
        </p:nvSpPr>
        <p:spPr>
          <a:xfrm>
            <a:off x="1070610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222" name="Text 218"/>
          <p:cNvSpPr/>
          <p:nvPr/>
        </p:nvSpPr>
        <p:spPr>
          <a:xfrm>
            <a:off x="1089660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223" name="Text 219"/>
          <p:cNvSpPr/>
          <p:nvPr/>
        </p:nvSpPr>
        <p:spPr>
          <a:xfrm>
            <a:off x="1099185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24" name="Text 220"/>
          <p:cNvSpPr/>
          <p:nvPr/>
        </p:nvSpPr>
        <p:spPr>
          <a:xfrm>
            <a:off x="1070610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225" name="Text 221"/>
          <p:cNvSpPr/>
          <p:nvPr/>
        </p:nvSpPr>
        <p:spPr>
          <a:xfrm>
            <a:off x="1076325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226" name="Text 222"/>
          <p:cNvSpPr/>
          <p:nvPr/>
        </p:nvSpPr>
        <p:spPr>
          <a:xfrm>
            <a:off x="1082992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227" name="Text 223"/>
          <p:cNvSpPr/>
          <p:nvPr/>
        </p:nvSpPr>
        <p:spPr>
          <a:xfrm>
            <a:off x="1091565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28" name="Text 224"/>
          <p:cNvSpPr/>
          <p:nvPr/>
        </p:nvSpPr>
        <p:spPr>
          <a:xfrm>
            <a:off x="1085850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29" name="Text 225"/>
          <p:cNvSpPr/>
          <p:nvPr/>
        </p:nvSpPr>
        <p:spPr>
          <a:xfrm>
            <a:off x="1067752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230" name="Text 226"/>
          <p:cNvSpPr/>
          <p:nvPr/>
        </p:nvSpPr>
        <p:spPr>
          <a:xfrm>
            <a:off x="1072515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231" name="Text 227"/>
          <p:cNvSpPr/>
          <p:nvPr/>
        </p:nvSpPr>
        <p:spPr>
          <a:xfrm>
            <a:off x="1077277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232" name="Text 228"/>
          <p:cNvSpPr/>
          <p:nvPr/>
        </p:nvSpPr>
        <p:spPr>
          <a:xfrm>
            <a:off x="1082040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233" name="Text 229"/>
          <p:cNvSpPr/>
          <p:nvPr/>
        </p:nvSpPr>
        <p:spPr>
          <a:xfrm>
            <a:off x="1086802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34" name="Text 230"/>
          <p:cNvSpPr/>
          <p:nvPr/>
        </p:nvSpPr>
        <p:spPr>
          <a:xfrm>
            <a:off x="1081087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35" name="Text 231"/>
          <p:cNvSpPr/>
          <p:nvPr/>
        </p:nvSpPr>
        <p:spPr>
          <a:xfrm>
            <a:off x="1091565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36" name="Text 232"/>
          <p:cNvSpPr/>
          <p:nvPr/>
        </p:nvSpPr>
        <p:spPr>
          <a:xfrm>
            <a:off x="1066800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237" name="Text 233"/>
          <p:cNvSpPr/>
          <p:nvPr/>
        </p:nvSpPr>
        <p:spPr>
          <a:xfrm>
            <a:off x="1071562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238" name="Text 234"/>
          <p:cNvSpPr/>
          <p:nvPr/>
        </p:nvSpPr>
        <p:spPr>
          <a:xfrm>
            <a:off x="1075372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239" name="Text 235"/>
          <p:cNvSpPr/>
          <p:nvPr/>
        </p:nvSpPr>
        <p:spPr>
          <a:xfrm>
            <a:off x="1080135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240" name="Text 236"/>
          <p:cNvSpPr/>
          <p:nvPr/>
        </p:nvSpPr>
        <p:spPr>
          <a:xfrm>
            <a:off x="1082992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241" name="Text 237"/>
          <p:cNvSpPr/>
          <p:nvPr/>
        </p:nvSpPr>
        <p:spPr>
          <a:xfrm>
            <a:off x="1082040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2" name="Text 238"/>
          <p:cNvSpPr/>
          <p:nvPr/>
        </p:nvSpPr>
        <p:spPr>
          <a:xfrm>
            <a:off x="1078230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43" name="Text 239"/>
          <p:cNvSpPr/>
          <p:nvPr/>
        </p:nvSpPr>
        <p:spPr>
          <a:xfrm>
            <a:off x="1086802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4" name="Text 240"/>
          <p:cNvSpPr/>
          <p:nvPr/>
        </p:nvSpPr>
        <p:spPr>
          <a:xfrm>
            <a:off x="1089660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45" name="Text 241"/>
          <p:cNvSpPr/>
          <p:nvPr/>
        </p:nvSpPr>
        <p:spPr>
          <a:xfrm>
            <a:off x="1139190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246" name="Text 242"/>
          <p:cNvSpPr/>
          <p:nvPr/>
        </p:nvSpPr>
        <p:spPr>
          <a:xfrm>
            <a:off x="1158240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247" name="Text 243"/>
          <p:cNvSpPr/>
          <p:nvPr/>
        </p:nvSpPr>
        <p:spPr>
          <a:xfrm>
            <a:off x="1167765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48" name="Text 244"/>
          <p:cNvSpPr/>
          <p:nvPr/>
        </p:nvSpPr>
        <p:spPr>
          <a:xfrm>
            <a:off x="1139190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249" name="Text 245"/>
          <p:cNvSpPr/>
          <p:nvPr/>
        </p:nvSpPr>
        <p:spPr>
          <a:xfrm>
            <a:off x="1145857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250" name="Text 246"/>
          <p:cNvSpPr/>
          <p:nvPr/>
        </p:nvSpPr>
        <p:spPr>
          <a:xfrm>
            <a:off x="1151572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251" name="Text 247"/>
          <p:cNvSpPr/>
          <p:nvPr/>
        </p:nvSpPr>
        <p:spPr>
          <a:xfrm>
            <a:off x="1160145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52" name="Text 248"/>
          <p:cNvSpPr/>
          <p:nvPr/>
        </p:nvSpPr>
        <p:spPr>
          <a:xfrm>
            <a:off x="1154430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53" name="Text 249"/>
          <p:cNvSpPr/>
          <p:nvPr/>
        </p:nvSpPr>
        <p:spPr>
          <a:xfrm>
            <a:off x="1136332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254" name="Text 250"/>
          <p:cNvSpPr/>
          <p:nvPr/>
        </p:nvSpPr>
        <p:spPr>
          <a:xfrm>
            <a:off x="1141095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255" name="Text 251"/>
          <p:cNvSpPr/>
          <p:nvPr/>
        </p:nvSpPr>
        <p:spPr>
          <a:xfrm>
            <a:off x="1145857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256" name="Text 252"/>
          <p:cNvSpPr/>
          <p:nvPr/>
        </p:nvSpPr>
        <p:spPr>
          <a:xfrm>
            <a:off x="1150620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257" name="Text 253"/>
          <p:cNvSpPr/>
          <p:nvPr/>
        </p:nvSpPr>
        <p:spPr>
          <a:xfrm>
            <a:off x="1155382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58" name="Text 254"/>
          <p:cNvSpPr/>
          <p:nvPr/>
        </p:nvSpPr>
        <p:spPr>
          <a:xfrm>
            <a:off x="1149667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59" name="Text 255"/>
          <p:cNvSpPr/>
          <p:nvPr/>
        </p:nvSpPr>
        <p:spPr>
          <a:xfrm>
            <a:off x="1160145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60" name="Text 256"/>
          <p:cNvSpPr/>
          <p:nvPr/>
        </p:nvSpPr>
        <p:spPr>
          <a:xfrm>
            <a:off x="1136332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261" name="Text 257"/>
          <p:cNvSpPr/>
          <p:nvPr/>
        </p:nvSpPr>
        <p:spPr>
          <a:xfrm>
            <a:off x="1140142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262" name="Text 258"/>
          <p:cNvSpPr/>
          <p:nvPr/>
        </p:nvSpPr>
        <p:spPr>
          <a:xfrm>
            <a:off x="1144905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263" name="Text 259"/>
          <p:cNvSpPr/>
          <p:nvPr/>
        </p:nvSpPr>
        <p:spPr>
          <a:xfrm>
            <a:off x="1148715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264" name="Text 260"/>
          <p:cNvSpPr/>
          <p:nvPr/>
        </p:nvSpPr>
        <p:spPr>
          <a:xfrm>
            <a:off x="1151572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265" name="Text 261"/>
          <p:cNvSpPr/>
          <p:nvPr/>
        </p:nvSpPr>
        <p:spPr>
          <a:xfrm>
            <a:off x="1150620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6" name="Text 262"/>
          <p:cNvSpPr/>
          <p:nvPr/>
        </p:nvSpPr>
        <p:spPr>
          <a:xfrm>
            <a:off x="1146810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67" name="Text 263"/>
          <p:cNvSpPr/>
          <p:nvPr/>
        </p:nvSpPr>
        <p:spPr>
          <a:xfrm>
            <a:off x="1155382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8" name="Text 264"/>
          <p:cNvSpPr/>
          <p:nvPr/>
        </p:nvSpPr>
        <p:spPr>
          <a:xfrm>
            <a:off x="1158240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69" name="Text 265"/>
          <p:cNvSpPr/>
          <p:nvPr/>
        </p:nvSpPr>
        <p:spPr>
          <a:xfrm>
            <a:off x="1208722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270" name="Text 266"/>
          <p:cNvSpPr/>
          <p:nvPr/>
        </p:nvSpPr>
        <p:spPr>
          <a:xfrm>
            <a:off x="1227772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271" name="Text 267"/>
          <p:cNvSpPr/>
          <p:nvPr/>
        </p:nvSpPr>
        <p:spPr>
          <a:xfrm>
            <a:off x="1237297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72" name="Text 268"/>
          <p:cNvSpPr/>
          <p:nvPr/>
        </p:nvSpPr>
        <p:spPr>
          <a:xfrm>
            <a:off x="12087225"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273" name="Text 269"/>
          <p:cNvSpPr/>
          <p:nvPr/>
        </p:nvSpPr>
        <p:spPr>
          <a:xfrm>
            <a:off x="1214437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274" name="Text 270"/>
          <p:cNvSpPr/>
          <p:nvPr/>
        </p:nvSpPr>
        <p:spPr>
          <a:xfrm>
            <a:off x="12211050"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275" name="Text 271"/>
          <p:cNvSpPr/>
          <p:nvPr/>
        </p:nvSpPr>
        <p:spPr>
          <a:xfrm>
            <a:off x="1229677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76" name="Text 272"/>
          <p:cNvSpPr/>
          <p:nvPr/>
        </p:nvSpPr>
        <p:spPr>
          <a:xfrm>
            <a:off x="1223962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77" name="Text 273"/>
          <p:cNvSpPr/>
          <p:nvPr/>
        </p:nvSpPr>
        <p:spPr>
          <a:xfrm>
            <a:off x="12058650"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278" name="Text 274"/>
          <p:cNvSpPr/>
          <p:nvPr/>
        </p:nvSpPr>
        <p:spPr>
          <a:xfrm>
            <a:off x="1210627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279" name="Text 275"/>
          <p:cNvSpPr/>
          <p:nvPr/>
        </p:nvSpPr>
        <p:spPr>
          <a:xfrm>
            <a:off x="1215390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280" name="Text 276"/>
          <p:cNvSpPr/>
          <p:nvPr/>
        </p:nvSpPr>
        <p:spPr>
          <a:xfrm>
            <a:off x="1220152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281" name="Text 277"/>
          <p:cNvSpPr/>
          <p:nvPr/>
        </p:nvSpPr>
        <p:spPr>
          <a:xfrm>
            <a:off x="1224915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82" name="Text 278"/>
          <p:cNvSpPr/>
          <p:nvPr/>
        </p:nvSpPr>
        <p:spPr>
          <a:xfrm>
            <a:off x="1219200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3" name="Text 279"/>
          <p:cNvSpPr/>
          <p:nvPr/>
        </p:nvSpPr>
        <p:spPr>
          <a:xfrm>
            <a:off x="1229677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84" name="Text 280"/>
          <p:cNvSpPr/>
          <p:nvPr/>
        </p:nvSpPr>
        <p:spPr>
          <a:xfrm>
            <a:off x="1204912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285" name="Text 281"/>
          <p:cNvSpPr/>
          <p:nvPr/>
        </p:nvSpPr>
        <p:spPr>
          <a:xfrm>
            <a:off x="12096750"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286" name="Text 282"/>
          <p:cNvSpPr/>
          <p:nvPr/>
        </p:nvSpPr>
        <p:spPr>
          <a:xfrm>
            <a:off x="1213485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287" name="Text 283"/>
          <p:cNvSpPr/>
          <p:nvPr/>
        </p:nvSpPr>
        <p:spPr>
          <a:xfrm>
            <a:off x="1218247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288" name="Text 284"/>
          <p:cNvSpPr/>
          <p:nvPr/>
        </p:nvSpPr>
        <p:spPr>
          <a:xfrm>
            <a:off x="1221105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289" name="Text 285"/>
          <p:cNvSpPr/>
          <p:nvPr/>
        </p:nvSpPr>
        <p:spPr>
          <a:xfrm>
            <a:off x="1220152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0" name="Text 286"/>
          <p:cNvSpPr/>
          <p:nvPr/>
        </p:nvSpPr>
        <p:spPr>
          <a:xfrm>
            <a:off x="1216342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1" name="Text 287"/>
          <p:cNvSpPr/>
          <p:nvPr/>
        </p:nvSpPr>
        <p:spPr>
          <a:xfrm>
            <a:off x="12249150"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2" name="Text 288"/>
          <p:cNvSpPr/>
          <p:nvPr/>
        </p:nvSpPr>
        <p:spPr>
          <a:xfrm>
            <a:off x="12277725"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93" name="Text 289"/>
          <p:cNvSpPr/>
          <p:nvPr/>
        </p:nvSpPr>
        <p:spPr>
          <a:xfrm>
            <a:off x="1277302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294" name="Text 290"/>
          <p:cNvSpPr/>
          <p:nvPr/>
        </p:nvSpPr>
        <p:spPr>
          <a:xfrm>
            <a:off x="1297305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295" name="Text 291"/>
          <p:cNvSpPr/>
          <p:nvPr/>
        </p:nvSpPr>
        <p:spPr>
          <a:xfrm>
            <a:off x="1306830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96" name="Text 292"/>
          <p:cNvSpPr/>
          <p:nvPr/>
        </p:nvSpPr>
        <p:spPr>
          <a:xfrm>
            <a:off x="1278255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297" name="Text 293"/>
          <p:cNvSpPr/>
          <p:nvPr/>
        </p:nvSpPr>
        <p:spPr>
          <a:xfrm>
            <a:off x="1283970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298" name="Text 294"/>
          <p:cNvSpPr/>
          <p:nvPr/>
        </p:nvSpPr>
        <p:spPr>
          <a:xfrm>
            <a:off x="1290637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299" name="Text 295"/>
          <p:cNvSpPr/>
          <p:nvPr/>
        </p:nvSpPr>
        <p:spPr>
          <a:xfrm>
            <a:off x="1299210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0" name="Text 296"/>
          <p:cNvSpPr/>
          <p:nvPr/>
        </p:nvSpPr>
        <p:spPr>
          <a:xfrm>
            <a:off x="1292542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01" name="Text 297"/>
          <p:cNvSpPr/>
          <p:nvPr/>
        </p:nvSpPr>
        <p:spPr>
          <a:xfrm>
            <a:off x="1275397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302" name="Text 298"/>
          <p:cNvSpPr/>
          <p:nvPr/>
        </p:nvSpPr>
        <p:spPr>
          <a:xfrm>
            <a:off x="1280160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303" name="Text 299"/>
          <p:cNvSpPr/>
          <p:nvPr/>
        </p:nvSpPr>
        <p:spPr>
          <a:xfrm>
            <a:off x="1283970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304" name="Text 300"/>
          <p:cNvSpPr/>
          <p:nvPr/>
        </p:nvSpPr>
        <p:spPr>
          <a:xfrm>
            <a:off x="1289685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305" name="Text 301"/>
          <p:cNvSpPr/>
          <p:nvPr/>
        </p:nvSpPr>
        <p:spPr>
          <a:xfrm>
            <a:off x="1294447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306" name="Text 302"/>
          <p:cNvSpPr/>
          <p:nvPr/>
        </p:nvSpPr>
        <p:spPr>
          <a:xfrm>
            <a:off x="1288732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7" name="Text 303"/>
          <p:cNvSpPr/>
          <p:nvPr/>
        </p:nvSpPr>
        <p:spPr>
          <a:xfrm>
            <a:off x="1299210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08" name="Text 304"/>
          <p:cNvSpPr/>
          <p:nvPr/>
        </p:nvSpPr>
        <p:spPr>
          <a:xfrm>
            <a:off x="1274445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309" name="Text 305"/>
          <p:cNvSpPr/>
          <p:nvPr/>
        </p:nvSpPr>
        <p:spPr>
          <a:xfrm>
            <a:off x="1279207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310" name="Text 306"/>
          <p:cNvSpPr/>
          <p:nvPr/>
        </p:nvSpPr>
        <p:spPr>
          <a:xfrm>
            <a:off x="1283017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311" name="Text 307"/>
          <p:cNvSpPr/>
          <p:nvPr/>
        </p:nvSpPr>
        <p:spPr>
          <a:xfrm>
            <a:off x="1287780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312" name="Text 308"/>
          <p:cNvSpPr/>
          <p:nvPr/>
        </p:nvSpPr>
        <p:spPr>
          <a:xfrm>
            <a:off x="1289685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313" name="Text 309"/>
          <p:cNvSpPr/>
          <p:nvPr/>
        </p:nvSpPr>
        <p:spPr>
          <a:xfrm>
            <a:off x="1289685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4" name="Text 310"/>
          <p:cNvSpPr/>
          <p:nvPr/>
        </p:nvSpPr>
        <p:spPr>
          <a:xfrm>
            <a:off x="1284922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5" name="Text 311"/>
          <p:cNvSpPr/>
          <p:nvPr/>
        </p:nvSpPr>
        <p:spPr>
          <a:xfrm>
            <a:off x="1294447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6" name="Text 312"/>
          <p:cNvSpPr/>
          <p:nvPr/>
        </p:nvSpPr>
        <p:spPr>
          <a:xfrm>
            <a:off x="1297305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17" name="Text 313"/>
          <p:cNvSpPr/>
          <p:nvPr/>
        </p:nvSpPr>
        <p:spPr>
          <a:xfrm>
            <a:off x="1346835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318" name="Text 314"/>
          <p:cNvSpPr/>
          <p:nvPr/>
        </p:nvSpPr>
        <p:spPr>
          <a:xfrm>
            <a:off x="1366837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319" name="Text 315"/>
          <p:cNvSpPr/>
          <p:nvPr/>
        </p:nvSpPr>
        <p:spPr>
          <a:xfrm>
            <a:off x="1376362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20" name="Text 316"/>
          <p:cNvSpPr/>
          <p:nvPr/>
        </p:nvSpPr>
        <p:spPr>
          <a:xfrm>
            <a:off x="13477875"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321" name="Text 317"/>
          <p:cNvSpPr/>
          <p:nvPr/>
        </p:nvSpPr>
        <p:spPr>
          <a:xfrm>
            <a:off x="1353502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322" name="Text 318"/>
          <p:cNvSpPr/>
          <p:nvPr/>
        </p:nvSpPr>
        <p:spPr>
          <a:xfrm>
            <a:off x="1359217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323" name="Text 319"/>
          <p:cNvSpPr/>
          <p:nvPr/>
        </p:nvSpPr>
        <p:spPr>
          <a:xfrm>
            <a:off x="1368742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24" name="Text 320"/>
          <p:cNvSpPr/>
          <p:nvPr/>
        </p:nvSpPr>
        <p:spPr>
          <a:xfrm>
            <a:off x="1362075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25" name="Text 321"/>
          <p:cNvSpPr/>
          <p:nvPr/>
        </p:nvSpPr>
        <p:spPr>
          <a:xfrm>
            <a:off x="13449300"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326" name="Text 322"/>
          <p:cNvSpPr/>
          <p:nvPr/>
        </p:nvSpPr>
        <p:spPr>
          <a:xfrm>
            <a:off x="1349692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327" name="Text 323"/>
          <p:cNvSpPr/>
          <p:nvPr/>
        </p:nvSpPr>
        <p:spPr>
          <a:xfrm>
            <a:off x="1353502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328" name="Text 324"/>
          <p:cNvSpPr/>
          <p:nvPr/>
        </p:nvSpPr>
        <p:spPr>
          <a:xfrm>
            <a:off x="1359217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329" name="Text 325"/>
          <p:cNvSpPr/>
          <p:nvPr/>
        </p:nvSpPr>
        <p:spPr>
          <a:xfrm>
            <a:off x="1363980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330" name="Text 326"/>
          <p:cNvSpPr/>
          <p:nvPr/>
        </p:nvSpPr>
        <p:spPr>
          <a:xfrm>
            <a:off x="1358265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1" name="Text 327"/>
          <p:cNvSpPr/>
          <p:nvPr/>
        </p:nvSpPr>
        <p:spPr>
          <a:xfrm>
            <a:off x="1368742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32" name="Text 328"/>
          <p:cNvSpPr/>
          <p:nvPr/>
        </p:nvSpPr>
        <p:spPr>
          <a:xfrm>
            <a:off x="1343977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333" name="Text 329"/>
          <p:cNvSpPr/>
          <p:nvPr/>
        </p:nvSpPr>
        <p:spPr>
          <a:xfrm>
            <a:off x="1347787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334" name="Text 330"/>
          <p:cNvSpPr/>
          <p:nvPr/>
        </p:nvSpPr>
        <p:spPr>
          <a:xfrm>
            <a:off x="1352550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335" name="Text 331"/>
          <p:cNvSpPr/>
          <p:nvPr/>
        </p:nvSpPr>
        <p:spPr>
          <a:xfrm>
            <a:off x="1357312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336" name="Text 332"/>
          <p:cNvSpPr/>
          <p:nvPr/>
        </p:nvSpPr>
        <p:spPr>
          <a:xfrm>
            <a:off x="1359217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337" name="Text 333"/>
          <p:cNvSpPr/>
          <p:nvPr/>
        </p:nvSpPr>
        <p:spPr>
          <a:xfrm>
            <a:off x="1359217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8" name="Text 334"/>
          <p:cNvSpPr/>
          <p:nvPr/>
        </p:nvSpPr>
        <p:spPr>
          <a:xfrm>
            <a:off x="1354455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39" name="Text 335"/>
          <p:cNvSpPr/>
          <p:nvPr/>
        </p:nvSpPr>
        <p:spPr>
          <a:xfrm>
            <a:off x="1363027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0" name="Text 336"/>
          <p:cNvSpPr/>
          <p:nvPr/>
        </p:nvSpPr>
        <p:spPr>
          <a:xfrm>
            <a:off x="1365885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41" name="Text 337"/>
          <p:cNvSpPr/>
          <p:nvPr/>
        </p:nvSpPr>
        <p:spPr>
          <a:xfrm>
            <a:off x="1416367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342" name="Text 338"/>
          <p:cNvSpPr/>
          <p:nvPr/>
        </p:nvSpPr>
        <p:spPr>
          <a:xfrm>
            <a:off x="1435417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343" name="Text 339"/>
          <p:cNvSpPr/>
          <p:nvPr/>
        </p:nvSpPr>
        <p:spPr>
          <a:xfrm>
            <a:off x="1444942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44" name="Text 340"/>
          <p:cNvSpPr/>
          <p:nvPr/>
        </p:nvSpPr>
        <p:spPr>
          <a:xfrm>
            <a:off x="14163675"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345" name="Text 341"/>
          <p:cNvSpPr/>
          <p:nvPr/>
        </p:nvSpPr>
        <p:spPr>
          <a:xfrm>
            <a:off x="1423035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346" name="Text 342"/>
          <p:cNvSpPr/>
          <p:nvPr/>
        </p:nvSpPr>
        <p:spPr>
          <a:xfrm>
            <a:off x="14287500"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347" name="Text 343"/>
          <p:cNvSpPr/>
          <p:nvPr/>
        </p:nvSpPr>
        <p:spPr>
          <a:xfrm>
            <a:off x="1437322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48" name="Text 344"/>
          <p:cNvSpPr/>
          <p:nvPr/>
        </p:nvSpPr>
        <p:spPr>
          <a:xfrm>
            <a:off x="1431607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49" name="Text 345"/>
          <p:cNvSpPr/>
          <p:nvPr/>
        </p:nvSpPr>
        <p:spPr>
          <a:xfrm>
            <a:off x="1414462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350" name="Text 346"/>
          <p:cNvSpPr/>
          <p:nvPr/>
        </p:nvSpPr>
        <p:spPr>
          <a:xfrm>
            <a:off x="1419225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351" name="Text 347"/>
          <p:cNvSpPr/>
          <p:nvPr/>
        </p:nvSpPr>
        <p:spPr>
          <a:xfrm>
            <a:off x="1423035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352" name="Text 348"/>
          <p:cNvSpPr/>
          <p:nvPr/>
        </p:nvSpPr>
        <p:spPr>
          <a:xfrm>
            <a:off x="1427797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353" name="Text 349"/>
          <p:cNvSpPr/>
          <p:nvPr/>
        </p:nvSpPr>
        <p:spPr>
          <a:xfrm>
            <a:off x="1432560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354" name="Text 350"/>
          <p:cNvSpPr/>
          <p:nvPr/>
        </p:nvSpPr>
        <p:spPr>
          <a:xfrm>
            <a:off x="1426845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5" name="Text 351"/>
          <p:cNvSpPr/>
          <p:nvPr/>
        </p:nvSpPr>
        <p:spPr>
          <a:xfrm>
            <a:off x="1437322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56" name="Text 352"/>
          <p:cNvSpPr/>
          <p:nvPr/>
        </p:nvSpPr>
        <p:spPr>
          <a:xfrm>
            <a:off x="1413510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357" name="Text 353"/>
          <p:cNvSpPr/>
          <p:nvPr/>
        </p:nvSpPr>
        <p:spPr>
          <a:xfrm>
            <a:off x="14173200"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358" name="Text 354"/>
          <p:cNvSpPr/>
          <p:nvPr/>
        </p:nvSpPr>
        <p:spPr>
          <a:xfrm>
            <a:off x="1422082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359" name="Text 355"/>
          <p:cNvSpPr/>
          <p:nvPr/>
        </p:nvSpPr>
        <p:spPr>
          <a:xfrm>
            <a:off x="1425892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360" name="Text 356"/>
          <p:cNvSpPr/>
          <p:nvPr/>
        </p:nvSpPr>
        <p:spPr>
          <a:xfrm>
            <a:off x="1428750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361" name="Text 357"/>
          <p:cNvSpPr/>
          <p:nvPr/>
        </p:nvSpPr>
        <p:spPr>
          <a:xfrm>
            <a:off x="1428750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2" name="Text 358"/>
          <p:cNvSpPr/>
          <p:nvPr/>
        </p:nvSpPr>
        <p:spPr>
          <a:xfrm>
            <a:off x="1423987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3" name="Text 359"/>
          <p:cNvSpPr/>
          <p:nvPr/>
        </p:nvSpPr>
        <p:spPr>
          <a:xfrm>
            <a:off x="14325600"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4" name="Text 360"/>
          <p:cNvSpPr/>
          <p:nvPr/>
        </p:nvSpPr>
        <p:spPr>
          <a:xfrm>
            <a:off x="14354175"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65" name="Text 361"/>
          <p:cNvSpPr/>
          <p:nvPr/>
        </p:nvSpPr>
        <p:spPr>
          <a:xfrm>
            <a:off x="4505325" y="1028700"/>
            <a:ext cx="152855" cy="273692"/>
          </a:xfrm>
          <a:prstGeom prst="rect">
            <a:avLst/>
          </a:prstGeom>
          <a:noFill/>
          <a:ln/>
        </p:spPr>
        <p:txBody>
          <a:bodyPr wrap="square" lIns="0" tIns="0" rIns="0" bIns="0" rtlCol="0" anchor="t"/>
          <a:lstStyle/>
          <a:p>
            <a:pPr algn="l">
              <a:lnSpc>
                <a:spcPts val="2161"/>
              </a:lnSpc>
            </a:pPr>
            <a:r>
              <a:rPr lang="en-US" sz="2161" b="0" i="0" dirty="0">
                <a:solidFill>
                  <a:srgbClr val="FFFFFF"/>
                </a:solidFill>
                <a:latin typeface="Inter Regular" pitchFamily="34" charset="0"/>
                <a:ea typeface="Inter Regular" pitchFamily="34" charset="-122"/>
                <a:cs typeface="Inter Regular" pitchFamily="34" charset="-120"/>
              </a:rPr>
              <a:t>1</a:t>
            </a:r>
            <a:endParaRPr lang="en-US" sz="2161" dirty="0"/>
          </a:p>
        </p:txBody>
      </p:sp>
      <p:sp>
        <p:nvSpPr>
          <p:cNvPr id="366" name="Text 362"/>
          <p:cNvSpPr/>
          <p:nvPr/>
        </p:nvSpPr>
        <p:spPr>
          <a:xfrm>
            <a:off x="510540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2</a:t>
            </a:r>
            <a:endParaRPr lang="en-US" sz="2161" dirty="0"/>
          </a:p>
        </p:txBody>
      </p:sp>
      <p:sp>
        <p:nvSpPr>
          <p:cNvPr id="367" name="Text 363"/>
          <p:cNvSpPr/>
          <p:nvPr/>
        </p:nvSpPr>
        <p:spPr>
          <a:xfrm>
            <a:off x="580072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3</a:t>
            </a:r>
            <a:endParaRPr lang="en-US" sz="2161" dirty="0"/>
          </a:p>
        </p:txBody>
      </p:sp>
      <p:sp>
        <p:nvSpPr>
          <p:cNvPr id="368" name="Text 364"/>
          <p:cNvSpPr/>
          <p:nvPr/>
        </p:nvSpPr>
        <p:spPr>
          <a:xfrm>
            <a:off x="648652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4</a:t>
            </a:r>
            <a:endParaRPr lang="en-US" sz="2161" dirty="0"/>
          </a:p>
        </p:txBody>
      </p:sp>
      <p:sp>
        <p:nvSpPr>
          <p:cNvPr id="369" name="Text 365"/>
          <p:cNvSpPr/>
          <p:nvPr/>
        </p:nvSpPr>
        <p:spPr>
          <a:xfrm>
            <a:off x="718185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5</a:t>
            </a:r>
            <a:endParaRPr lang="en-US" sz="2161" dirty="0"/>
          </a:p>
        </p:txBody>
      </p:sp>
      <p:sp>
        <p:nvSpPr>
          <p:cNvPr id="370" name="Text 366"/>
          <p:cNvSpPr/>
          <p:nvPr/>
        </p:nvSpPr>
        <p:spPr>
          <a:xfrm>
            <a:off x="787717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6</a:t>
            </a:r>
            <a:endParaRPr lang="en-US" sz="2161" dirty="0"/>
          </a:p>
        </p:txBody>
      </p:sp>
      <p:sp>
        <p:nvSpPr>
          <p:cNvPr id="371" name="Text 367"/>
          <p:cNvSpPr/>
          <p:nvPr/>
        </p:nvSpPr>
        <p:spPr>
          <a:xfrm>
            <a:off x="857250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7</a:t>
            </a:r>
            <a:endParaRPr lang="en-US" sz="2161" dirty="0"/>
          </a:p>
        </p:txBody>
      </p:sp>
      <p:sp>
        <p:nvSpPr>
          <p:cNvPr id="372" name="Text 368"/>
          <p:cNvSpPr/>
          <p:nvPr/>
        </p:nvSpPr>
        <p:spPr>
          <a:xfrm>
            <a:off x="925830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8</a:t>
            </a:r>
            <a:endParaRPr lang="en-US" sz="2161" dirty="0"/>
          </a:p>
        </p:txBody>
      </p:sp>
      <p:sp>
        <p:nvSpPr>
          <p:cNvPr id="373" name="Text 369"/>
          <p:cNvSpPr/>
          <p:nvPr/>
        </p:nvSpPr>
        <p:spPr>
          <a:xfrm>
            <a:off x="995362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9</a:t>
            </a:r>
            <a:endParaRPr lang="en-US" sz="2161" dirty="0"/>
          </a:p>
        </p:txBody>
      </p:sp>
      <p:sp>
        <p:nvSpPr>
          <p:cNvPr id="374" name="Text 370"/>
          <p:cNvSpPr/>
          <p:nvPr/>
        </p:nvSpPr>
        <p:spPr>
          <a:xfrm>
            <a:off x="1063942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10</a:t>
            </a:r>
            <a:endParaRPr lang="en-US" sz="2161" dirty="0"/>
          </a:p>
        </p:txBody>
      </p:sp>
      <p:sp>
        <p:nvSpPr>
          <p:cNvPr id="375" name="Text 371"/>
          <p:cNvSpPr/>
          <p:nvPr/>
        </p:nvSpPr>
        <p:spPr>
          <a:xfrm>
            <a:off x="1133475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11</a:t>
            </a:r>
            <a:endParaRPr lang="en-US" sz="2161" dirty="0"/>
          </a:p>
        </p:txBody>
      </p:sp>
      <p:sp>
        <p:nvSpPr>
          <p:cNvPr id="376" name="Text 372"/>
          <p:cNvSpPr/>
          <p:nvPr/>
        </p:nvSpPr>
        <p:spPr>
          <a:xfrm>
            <a:off x="1202055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12</a:t>
            </a:r>
            <a:endParaRPr lang="en-US" sz="2161" dirty="0"/>
          </a:p>
        </p:txBody>
      </p:sp>
      <p:sp>
        <p:nvSpPr>
          <p:cNvPr id="377" name="Text 373"/>
          <p:cNvSpPr/>
          <p:nvPr/>
        </p:nvSpPr>
        <p:spPr>
          <a:xfrm>
            <a:off x="1271587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13</a:t>
            </a:r>
            <a:endParaRPr lang="en-US" sz="2161" dirty="0"/>
          </a:p>
        </p:txBody>
      </p:sp>
      <p:sp>
        <p:nvSpPr>
          <p:cNvPr id="378" name="Text 374"/>
          <p:cNvSpPr/>
          <p:nvPr/>
        </p:nvSpPr>
        <p:spPr>
          <a:xfrm>
            <a:off x="1341120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14</a:t>
            </a:r>
            <a:endParaRPr lang="en-US" sz="2161" dirty="0"/>
          </a:p>
        </p:txBody>
      </p:sp>
      <p:sp>
        <p:nvSpPr>
          <p:cNvPr id="379" name="Text 375"/>
          <p:cNvSpPr/>
          <p:nvPr/>
        </p:nvSpPr>
        <p:spPr>
          <a:xfrm>
            <a:off x="1410652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15</a:t>
            </a:r>
            <a:endParaRPr lang="en-US" sz="2161" dirty="0"/>
          </a:p>
        </p:txBody>
      </p:sp>
      <p:sp>
        <p:nvSpPr>
          <p:cNvPr id="380" name="Text 376"/>
          <p:cNvSpPr/>
          <p:nvPr/>
        </p:nvSpPr>
        <p:spPr>
          <a:xfrm>
            <a:off x="3571875" y="1807201"/>
            <a:ext cx="469121" cy="218953"/>
          </a:xfrm>
          <a:prstGeom prst="rect">
            <a:avLst/>
          </a:prstGeom>
          <a:noFill/>
          <a:ln/>
        </p:spPr>
        <p:txBody>
          <a:bodyPr wrap="square" lIns="0" tIns="0" rIns="0" bIns="0" rtlCol="0" anchor="t"/>
          <a:lstStyle/>
          <a:p>
            <a:r>
              <a:rPr lang="en-US" sz="1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1" name="Text 377"/>
          <p:cNvSpPr/>
          <p:nvPr/>
        </p:nvSpPr>
        <p:spPr>
          <a:xfrm>
            <a:off x="3571875" y="2676934"/>
            <a:ext cx="456957" cy="218953"/>
          </a:xfrm>
          <a:prstGeom prst="rect">
            <a:avLst/>
          </a:prstGeom>
          <a:noFill/>
          <a:ln/>
        </p:spPr>
        <p:txBody>
          <a:bodyPr wrap="square" lIns="0" tIns="0" rIns="0" bIns="0" rtlCol="0" anchor="t"/>
          <a:lstStyle/>
          <a:p>
            <a:r>
              <a:rPr lang="en-US" sz="1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82" name="Text 378"/>
          <p:cNvSpPr/>
          <p:nvPr/>
        </p:nvSpPr>
        <p:spPr>
          <a:xfrm>
            <a:off x="3571875" y="3546667"/>
            <a:ext cx="572515" cy="218953"/>
          </a:xfrm>
          <a:prstGeom prst="rect">
            <a:avLst/>
          </a:prstGeom>
          <a:noFill/>
          <a:ln/>
        </p:spPr>
        <p:txBody>
          <a:bodyPr wrap="square" lIns="0" tIns="0" rIns="0" bIns="0" rtlCol="0" anchor="t"/>
          <a:lstStyle/>
          <a:p>
            <a:r>
              <a:rPr lang="en-US" sz="1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3" name="Text 379"/>
          <p:cNvSpPr/>
          <p:nvPr/>
        </p:nvSpPr>
        <p:spPr>
          <a:xfrm>
            <a:off x="3571875" y="4416400"/>
            <a:ext cx="578597" cy="218953"/>
          </a:xfrm>
          <a:prstGeom prst="rect">
            <a:avLst/>
          </a:prstGeom>
          <a:noFill/>
          <a:ln/>
        </p:spPr>
        <p:txBody>
          <a:bodyPr wrap="square" lIns="0" tIns="0" rIns="0" bIns="0" rtlCol="0" anchor="t"/>
          <a:lstStyle/>
          <a:p>
            <a:r>
              <a:rPr lang="en-US" sz="1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Tree>
    <p:extLst>
      <p:ext uri="{BB962C8B-B14F-4D97-AF65-F5344CB8AC3E}">
        <p14:creationId xmlns:p14="http://schemas.microsoft.com/office/powerpoint/2010/main" val="3614744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228725" y="1685925"/>
            <a:ext cx="15831373" cy="4057631"/>
          </a:xfrm>
          <a:prstGeom prst="rect">
            <a:avLst/>
          </a:prstGeom>
        </p:spPr>
      </p:pic>
      <p:sp>
        <p:nvSpPr>
          <p:cNvPr id="4" name="Text 0"/>
          <p:cNvSpPr/>
          <p:nvPr/>
        </p:nvSpPr>
        <p:spPr>
          <a:xfrm>
            <a:off x="1759593" y="6756688"/>
            <a:ext cx="14187738" cy="1543050"/>
          </a:xfrm>
          <a:prstGeom prst="rect">
            <a:avLst/>
          </a:prstGeom>
          <a:noFill/>
          <a:ln/>
        </p:spPr>
        <p:txBody>
          <a:bodyPr wrap="square" lIns="0" tIns="0" rIns="0" bIns="0" rtlCol="0" anchor="t"/>
          <a:lstStyle/>
          <a:p>
            <a:pPr>
              <a:lnSpc>
                <a:spcPts val="4050"/>
              </a:lnSpc>
              <a:spcAft>
                <a:spcPts val="1125"/>
              </a:spcAft>
            </a:pPr>
            <a:r>
              <a:rPr lang="en-US" sz="2700" dirty="0">
                <a:solidFill>
                  <a:srgbClr val="FFFFFF"/>
                </a:solidFill>
                <a:latin typeface="Inter Regular" pitchFamily="34" charset="0"/>
                <a:ea typeface="Inter Regular" pitchFamily="34" charset="-122"/>
                <a:cs typeface="Inter Regular" pitchFamily="34" charset="-120"/>
              </a:rPr>
              <a:t>Automatic cycles (reinvestments) are provided at all cost levels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Each type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consists of a certain number of levels on which </a:t>
            </a:r>
            <a:r>
              <a:rPr lang="en-US" sz="2700" dirty="0" smtClean="0">
                <a:solidFill>
                  <a:srgbClr val="FFFFFF"/>
                </a:solidFill>
                <a:latin typeface="Inter Regular" pitchFamily="34" charset="0"/>
                <a:ea typeface="Inter Regular" pitchFamily="34" charset="-122"/>
                <a:cs typeface="Inter Regular" pitchFamily="34" charset="-120"/>
              </a:rPr>
              <a:t>a </a:t>
            </a:r>
            <a:r>
              <a:rPr lang="en-US" sz="2700" dirty="0">
                <a:solidFill>
                  <a:srgbClr val="FFFFFF"/>
                </a:solidFill>
                <a:latin typeface="Inter Regular" pitchFamily="34" charset="0"/>
                <a:ea typeface="Inter Regular" pitchFamily="34" charset="-122"/>
                <a:cs typeface="Inter Regular" pitchFamily="34" charset="-120"/>
              </a:rPr>
              <a:t>fixed number of places are located. After all the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places are filled, a new cycle will automatically start.</a:t>
            </a:r>
          </a:p>
        </p:txBody>
      </p:sp>
      <p:sp>
        <p:nvSpPr>
          <p:cNvPr id="5" name="Text 1"/>
          <p:cNvSpPr/>
          <p:nvPr/>
        </p:nvSpPr>
        <p:spPr>
          <a:xfrm>
            <a:off x="5886450" y="3761761"/>
            <a:ext cx="523053" cy="384409"/>
          </a:xfrm>
          <a:prstGeom prst="rect">
            <a:avLst/>
          </a:prstGeom>
          <a:noFill/>
          <a:ln/>
        </p:spPr>
        <p:txBody>
          <a:bodyPr wrap="square" lIns="0" tIns="0" rIns="0" bIns="0" rtlCol="0" anchor="t"/>
          <a:lstStyle/>
          <a:p>
            <a:r>
              <a:rPr lang="en-US" sz="3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6" name="Text 2"/>
          <p:cNvSpPr/>
          <p:nvPr/>
        </p:nvSpPr>
        <p:spPr>
          <a:xfrm>
            <a:off x="11353800" y="3761761"/>
            <a:ext cx="523053" cy="384409"/>
          </a:xfrm>
          <a:prstGeom prst="rect">
            <a:avLst/>
          </a:prstGeom>
          <a:noFill/>
          <a:ln/>
        </p:spPr>
        <p:txBody>
          <a:bodyPr wrap="square" lIns="0" tIns="0" rIns="0" bIns="0" rtlCol="0" anchor="t"/>
          <a:lstStyle/>
          <a:p>
            <a:r>
              <a:rPr lang="en-US" sz="3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7" name="Text 3"/>
          <p:cNvSpPr/>
          <p:nvPr/>
        </p:nvSpPr>
        <p:spPr>
          <a:xfrm>
            <a:off x="3276600" y="3976111"/>
            <a:ext cx="676225" cy="157024"/>
          </a:xfrm>
          <a:prstGeom prst="rect">
            <a:avLst/>
          </a:prstGeom>
          <a:noFill/>
          <a:ln/>
        </p:spPr>
        <p:txBody>
          <a:bodyPr wrap="square" lIns="0" tIns="0" rIns="0" bIns="0" rtlCol="0" anchor="ctr"/>
          <a:lstStyle/>
          <a:p>
            <a:pPr algn="ctr">
              <a:lnSpc>
                <a:spcPts val="1275"/>
              </a:lnSpc>
            </a:pPr>
            <a:r>
              <a:rPr lang="en-US" sz="1060" b="0" i="0" dirty="0">
                <a:solidFill>
                  <a:srgbClr val="FFFFFF"/>
                </a:solidFill>
                <a:latin typeface="Inter Regular" pitchFamily="34" charset="0"/>
                <a:ea typeface="Inter Regular" pitchFamily="34" charset="-122"/>
                <a:cs typeface="Inter Regular" pitchFamily="34" charset="-120"/>
              </a:rPr>
              <a:t>You</a:t>
            </a:r>
            <a:endParaRPr lang="en-US" sz="1060" dirty="0"/>
          </a:p>
        </p:txBody>
      </p:sp>
      <p:sp>
        <p:nvSpPr>
          <p:cNvPr id="8" name="Text 4"/>
          <p:cNvSpPr/>
          <p:nvPr/>
        </p:nvSpPr>
        <p:spPr>
          <a:xfrm>
            <a:off x="8515350" y="3976111"/>
            <a:ext cx="676225" cy="157024"/>
          </a:xfrm>
          <a:prstGeom prst="rect">
            <a:avLst/>
          </a:prstGeom>
          <a:noFill/>
          <a:ln/>
        </p:spPr>
        <p:txBody>
          <a:bodyPr wrap="square" lIns="0" tIns="0" rIns="0" bIns="0" rtlCol="0" anchor="ctr"/>
          <a:lstStyle/>
          <a:p>
            <a:pPr algn="ctr">
              <a:lnSpc>
                <a:spcPts val="1275"/>
              </a:lnSpc>
            </a:pPr>
            <a:r>
              <a:rPr lang="en-US" sz="1060" b="0" i="0" dirty="0">
                <a:solidFill>
                  <a:srgbClr val="FFFFFF"/>
                </a:solidFill>
                <a:latin typeface="Inter Regular" pitchFamily="34" charset="0"/>
                <a:ea typeface="Inter Regular" pitchFamily="34" charset="-122"/>
                <a:cs typeface="Inter Regular" pitchFamily="34" charset="-120"/>
              </a:rPr>
              <a:t>You</a:t>
            </a:r>
            <a:endParaRPr lang="en-US" sz="1060" dirty="0"/>
          </a:p>
        </p:txBody>
      </p:sp>
      <p:sp>
        <p:nvSpPr>
          <p:cNvPr id="9" name="Text 5"/>
          <p:cNvSpPr/>
          <p:nvPr/>
        </p:nvSpPr>
        <p:spPr>
          <a:xfrm>
            <a:off x="14182725" y="3976111"/>
            <a:ext cx="676225" cy="157024"/>
          </a:xfrm>
          <a:prstGeom prst="rect">
            <a:avLst/>
          </a:prstGeom>
          <a:noFill/>
          <a:ln/>
        </p:spPr>
        <p:txBody>
          <a:bodyPr wrap="square" lIns="0" tIns="0" rIns="0" bIns="0" rtlCol="0" anchor="ctr"/>
          <a:lstStyle/>
          <a:p>
            <a:pPr algn="ctr">
              <a:lnSpc>
                <a:spcPts val="1275"/>
              </a:lnSpc>
            </a:pPr>
            <a:r>
              <a:rPr lang="en-US" sz="1060" b="0" i="0" dirty="0">
                <a:solidFill>
                  <a:srgbClr val="FFFFFF"/>
                </a:solidFill>
                <a:latin typeface="Inter Regular" pitchFamily="34" charset="0"/>
                <a:ea typeface="Inter Regular" pitchFamily="34" charset="-122"/>
                <a:cs typeface="Inter Regular" pitchFamily="34" charset="-120"/>
              </a:rPr>
              <a:t>You</a:t>
            </a:r>
            <a:endParaRPr lang="en-US" sz="1060" dirty="0"/>
          </a:p>
        </p:txBody>
      </p:sp>
    </p:spTree>
    <p:extLst>
      <p:ext uri="{BB962C8B-B14F-4D97-AF65-F5344CB8AC3E}">
        <p14:creationId xmlns:p14="http://schemas.microsoft.com/office/powerpoint/2010/main" val="132435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552575" y="1095375"/>
            <a:ext cx="12868275" cy="3571875"/>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1552575" y="5429250"/>
            <a:ext cx="15440025" cy="3571875"/>
          </a:xfrm>
          <a:prstGeom prst="rect">
            <a:avLst/>
          </a:prstGeom>
        </p:spPr>
      </p:pic>
      <p:sp>
        <p:nvSpPr>
          <p:cNvPr id="5" name="Text 0"/>
          <p:cNvSpPr/>
          <p:nvPr/>
        </p:nvSpPr>
        <p:spPr>
          <a:xfrm>
            <a:off x="1533525" y="3638549"/>
            <a:ext cx="10298257" cy="1418359"/>
          </a:xfrm>
          <a:prstGeom prst="rect">
            <a:avLst/>
          </a:prstGeom>
          <a:noFill/>
          <a:ln/>
        </p:spPr>
        <p:txBody>
          <a:bodyPr wrap="square" lIns="0" tIns="0" rIns="0" bIns="0" rtlCol="0" anchor="t"/>
          <a:lstStyle/>
          <a:p>
            <a:pPr>
              <a:lnSpc>
                <a:spcPts val="4050"/>
              </a:lnSpc>
              <a:spcAft>
                <a:spcPts val="1125"/>
              </a:spcAft>
            </a:pPr>
            <a:r>
              <a:rPr lang="en-US" sz="2700" dirty="0" smtClean="0">
                <a:solidFill>
                  <a:srgbClr val="FFFFFF"/>
                </a:solidFill>
                <a:latin typeface="Inter Regular" pitchFamily="34" charset="0"/>
                <a:ea typeface="Inter Regular" pitchFamily="34" charset="-122"/>
                <a:cs typeface="Inter Regular" pitchFamily="34" charset="-120"/>
              </a:rPr>
              <a:t>Once activated by you, the </a:t>
            </a:r>
            <a:r>
              <a:rPr lang="en-US" sz="2700" dirty="0" err="1" smtClean="0">
                <a:solidFill>
                  <a:srgbClr val="FFFFFF"/>
                </a:solidFill>
                <a:latin typeface="Inter Regular" pitchFamily="34" charset="0"/>
                <a:ea typeface="Inter Regular" pitchFamily="34" charset="-122"/>
                <a:cs typeface="Inter Regular" pitchFamily="34" charset="-120"/>
              </a:rPr>
              <a:t>Goldset</a:t>
            </a:r>
            <a:r>
              <a:rPr lang="en-US" sz="2700" dirty="0" smtClean="0">
                <a:solidFill>
                  <a:srgbClr val="FFFFFF"/>
                </a:solidFill>
                <a:latin typeface="Inter Regular" pitchFamily="34" charset="0"/>
                <a:ea typeface="Inter Regular" pitchFamily="34" charset="-122"/>
                <a:cs typeface="Inter Regular" pitchFamily="34" charset="-120"/>
              </a:rPr>
              <a:t> allows you inviting an unlimited number of new partners.</a:t>
            </a:r>
            <a:endParaRPr lang="en-US" sz="2700" dirty="0"/>
          </a:p>
        </p:txBody>
      </p:sp>
      <p:sp>
        <p:nvSpPr>
          <p:cNvPr id="6" name="Text 1"/>
          <p:cNvSpPr/>
          <p:nvPr/>
        </p:nvSpPr>
        <p:spPr>
          <a:xfrm>
            <a:off x="1543049" y="3000375"/>
            <a:ext cx="9540587" cy="447675"/>
          </a:xfrm>
          <a:prstGeom prst="rect">
            <a:avLst/>
          </a:prstGeom>
          <a:noFill/>
          <a:ln/>
        </p:spPr>
        <p:txBody>
          <a:bodyPr wrap="square" lIns="0" tIns="0" rIns="0" bIns="0" rtlCol="0" anchor="t"/>
          <a:lstStyle/>
          <a:p>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THE NUMBER OF CYCLES IS UNLIMITED</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7" name="Text 2"/>
          <p:cNvSpPr/>
          <p:nvPr/>
        </p:nvSpPr>
        <p:spPr>
          <a:xfrm>
            <a:off x="1533526" y="7972424"/>
            <a:ext cx="12556548" cy="1282411"/>
          </a:xfrm>
          <a:prstGeom prst="rect">
            <a:avLst/>
          </a:prstGeom>
          <a:noFill/>
          <a:ln/>
        </p:spPr>
        <p:txBody>
          <a:bodyPr wrap="square" lIns="0" tIns="0" rIns="0" bIns="0" rtlCol="0" anchor="t"/>
          <a:lstStyle/>
          <a:p>
            <a:pPr>
              <a:lnSpc>
                <a:spcPts val="4050"/>
              </a:lnSpc>
              <a:spcAft>
                <a:spcPts val="1125"/>
              </a:spcAft>
            </a:pPr>
            <a:r>
              <a:rPr lang="en-US" sz="2700">
                <a:solidFill>
                  <a:srgbClr val="FFFFFF"/>
                </a:solidFill>
                <a:latin typeface="Inter Regular" pitchFamily="34" charset="0"/>
                <a:ea typeface="Inter Regular" pitchFamily="34" charset="-122"/>
                <a:cs typeface="Inter Regular" pitchFamily="34" charset="-120"/>
              </a:rPr>
              <a:t>All personal partners that you invite are assigned to you forever and it is impossible to change this since it is fixed in the blockchain through a smart contract.</a:t>
            </a:r>
            <a:endParaRPr lang="en-US" sz="2700" dirty="0"/>
          </a:p>
        </p:txBody>
      </p:sp>
      <p:sp>
        <p:nvSpPr>
          <p:cNvPr id="8" name="Text 3"/>
          <p:cNvSpPr/>
          <p:nvPr/>
        </p:nvSpPr>
        <p:spPr>
          <a:xfrm>
            <a:off x="1533525" y="7334250"/>
            <a:ext cx="7984548" cy="447675"/>
          </a:xfrm>
          <a:prstGeom prst="rect">
            <a:avLst/>
          </a:prstGeom>
          <a:noFill/>
          <a:ln/>
        </p:spPr>
        <p:txBody>
          <a:bodyPr wrap="square" lIns="0" tIns="0" rIns="0" bIns="0" rtlCol="0" anchor="t"/>
          <a:lstStyle/>
          <a:p>
            <a:pPr>
              <a:lnSpc>
                <a:spcPts val="3510"/>
              </a:lnSpc>
            </a:pP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REFERRAL LINKING</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extLst>
      <p:ext uri="{BB962C8B-B14F-4D97-AF65-F5344CB8AC3E}">
        <p14:creationId xmlns:p14="http://schemas.microsoft.com/office/powerpoint/2010/main" val="332904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17">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181100" y="6315075"/>
            <a:ext cx="3574291" cy="3073375"/>
          </a:xfrm>
          <a:prstGeom prst="rect">
            <a:avLst/>
          </a:prstGeom>
        </p:spPr>
      </p:pic>
      <p:pic>
        <p:nvPicPr>
          <p:cNvPr id="4" name="Image 2" descr="preencoded.png"/>
          <p:cNvPicPr>
            <a:picLocks noChangeAspect="1"/>
          </p:cNvPicPr>
          <p:nvPr/>
        </p:nvPicPr>
        <p:blipFill>
          <a:blip r:embed="rId6"/>
          <a:srcRect/>
          <a:stretch/>
        </p:blipFill>
        <p:spPr>
          <a:xfrm>
            <a:off x="2266074" y="856152"/>
            <a:ext cx="13104243" cy="5018280"/>
          </a:xfrm>
          <a:prstGeom prst="rect">
            <a:avLst/>
          </a:prstGeom>
        </p:spPr>
      </p:pic>
      <p:sp>
        <p:nvSpPr>
          <p:cNvPr id="5" name="Text 0"/>
          <p:cNvSpPr/>
          <p:nvPr/>
        </p:nvSpPr>
        <p:spPr>
          <a:xfrm>
            <a:off x="6400800" y="7210424"/>
            <a:ext cx="10915650" cy="2615815"/>
          </a:xfrm>
          <a:prstGeom prst="rect">
            <a:avLst/>
          </a:prstGeom>
          <a:noFill/>
          <a:ln/>
        </p:spPr>
        <p:txBody>
          <a:bodyPr wrap="square" lIns="0" tIns="0" rIns="0" bIns="0" rtlCol="0" anchor="t"/>
          <a:lstStyle/>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There are 15 GS5 </a:t>
            </a:r>
            <a:r>
              <a:rPr lang="en-US" sz="2893" dirty="0" err="1">
                <a:solidFill>
                  <a:srgbClr val="FFFFFF"/>
                </a:solidFill>
                <a:latin typeface="Inter Regular" pitchFamily="34" charset="0"/>
                <a:ea typeface="Inter Regular" pitchFamily="34" charset="-122"/>
                <a:cs typeface="Inter Regular" pitchFamily="34" charset="-120"/>
              </a:rPr>
              <a:t>Goldsets</a:t>
            </a:r>
            <a:r>
              <a:rPr lang="en-US" sz="2893" dirty="0">
                <a:solidFill>
                  <a:srgbClr val="FFFFFF"/>
                </a:solidFill>
                <a:latin typeface="Inter Regular" pitchFamily="34" charset="0"/>
                <a:ea typeface="Inter Regular" pitchFamily="34" charset="-122"/>
                <a:cs typeface="Inter Regular" pitchFamily="34" charset="-120"/>
              </a:rPr>
              <a:t> in total. The sets differ in cost, each subsequent one is twice as expensive as the previous </a:t>
            </a:r>
            <a:r>
              <a:rPr lang="en-US" sz="2893" dirty="0" smtClean="0">
                <a:solidFill>
                  <a:srgbClr val="FFFFFF"/>
                </a:solidFill>
                <a:latin typeface="Inter Regular" pitchFamily="34" charset="0"/>
                <a:ea typeface="Inter Regular" pitchFamily="34" charset="-122"/>
                <a:cs typeface="Inter Regular" pitchFamily="34" charset="-120"/>
              </a:rPr>
              <a:t>one.</a:t>
            </a:r>
            <a:br>
              <a:rPr lang="en-US" sz="2893" dirty="0" smtClean="0">
                <a:solidFill>
                  <a:srgbClr val="FFFFFF"/>
                </a:solidFill>
                <a:latin typeface="Inter Regular" pitchFamily="34" charset="0"/>
                <a:ea typeface="Inter Regular" pitchFamily="34" charset="-122"/>
                <a:cs typeface="Inter Regular" pitchFamily="34" charset="-120"/>
              </a:rPr>
            </a:br>
            <a:r>
              <a:rPr lang="en-US" sz="2893" dirty="0" smtClean="0">
                <a:solidFill>
                  <a:srgbClr val="FFFFFF"/>
                </a:solidFill>
                <a:latin typeface="Inter Regular" pitchFamily="34" charset="0"/>
                <a:ea typeface="Inter Regular" pitchFamily="34" charset="-122"/>
                <a:cs typeface="Inter Regular" pitchFamily="34" charset="-120"/>
              </a:rPr>
              <a:t>The </a:t>
            </a:r>
            <a:r>
              <a:rPr lang="en-US" sz="2893" dirty="0">
                <a:solidFill>
                  <a:srgbClr val="FFFFFF"/>
                </a:solidFill>
                <a:latin typeface="Inter Regular" pitchFamily="34" charset="0"/>
                <a:ea typeface="Inter Regular" pitchFamily="34" charset="-122"/>
                <a:cs typeface="Inter Regular" pitchFamily="34" charset="-120"/>
              </a:rPr>
              <a:t>minimum activation of the smallest GS5 </a:t>
            </a:r>
            <a:r>
              <a:rPr lang="en-US" sz="2893" dirty="0" err="1">
                <a:solidFill>
                  <a:srgbClr val="FFFFFF"/>
                </a:solidFill>
                <a:latin typeface="Inter Regular" pitchFamily="34" charset="0"/>
                <a:ea typeface="Inter Regular" pitchFamily="34" charset="-122"/>
                <a:cs typeface="Inter Regular" pitchFamily="34" charset="-120"/>
              </a:rPr>
              <a:t>Goldset</a:t>
            </a:r>
            <a:r>
              <a:rPr lang="en-US" sz="2893" dirty="0">
                <a:solidFill>
                  <a:srgbClr val="FFFFFF"/>
                </a:solidFill>
                <a:latin typeface="Inter Regular" pitchFamily="34" charset="0"/>
                <a:ea typeface="Inter Regular" pitchFamily="34" charset="-122"/>
                <a:cs typeface="Inter Regular" pitchFamily="34" charset="-120"/>
              </a:rPr>
              <a:t> is one bar. Subsequent activations are with a doubling of the cost on each set.</a:t>
            </a:r>
            <a:endParaRPr lang="en-US" sz="2893" dirty="0"/>
          </a:p>
        </p:txBody>
      </p:sp>
      <p:sp>
        <p:nvSpPr>
          <p:cNvPr id="6" name="Text 1"/>
          <p:cNvSpPr/>
          <p:nvPr/>
        </p:nvSpPr>
        <p:spPr>
          <a:xfrm>
            <a:off x="6410325" y="6429375"/>
            <a:ext cx="8800804" cy="590550"/>
          </a:xfrm>
          <a:prstGeom prst="rect">
            <a:avLst/>
          </a:prstGeom>
          <a:noFill/>
          <a:ln/>
        </p:spPr>
        <p:txBody>
          <a:bodyPr wrap="square" lIns="0" tIns="0" rIns="0" bIns="0" rtlCol="0" anchor="t"/>
          <a:lstStyle/>
          <a:p>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 GOLDSET</a:t>
            </a:r>
            <a:endPar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7" name="Text 2"/>
          <p:cNvSpPr/>
          <p:nvPr/>
        </p:nvSpPr>
        <p:spPr>
          <a:xfrm>
            <a:off x="364807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 name="Text 3"/>
          <p:cNvSpPr/>
          <p:nvPr/>
        </p:nvSpPr>
        <p:spPr>
          <a:xfrm>
            <a:off x="386715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 name="Text 4"/>
          <p:cNvSpPr/>
          <p:nvPr/>
        </p:nvSpPr>
        <p:spPr>
          <a:xfrm>
            <a:off x="398145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10" name="Text 5"/>
          <p:cNvSpPr/>
          <p:nvPr/>
        </p:nvSpPr>
        <p:spPr>
          <a:xfrm>
            <a:off x="444817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11" name="Text 6"/>
          <p:cNvSpPr/>
          <p:nvPr/>
        </p:nvSpPr>
        <p:spPr>
          <a:xfrm>
            <a:off x="466725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12" name="Text 7"/>
          <p:cNvSpPr/>
          <p:nvPr/>
        </p:nvSpPr>
        <p:spPr>
          <a:xfrm>
            <a:off x="478155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13" name="Text 8"/>
          <p:cNvSpPr/>
          <p:nvPr/>
        </p:nvSpPr>
        <p:spPr>
          <a:xfrm>
            <a:off x="5238750"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14" name="Text 9"/>
          <p:cNvSpPr/>
          <p:nvPr/>
        </p:nvSpPr>
        <p:spPr>
          <a:xfrm>
            <a:off x="546735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15" name="Text 10"/>
          <p:cNvSpPr/>
          <p:nvPr/>
        </p:nvSpPr>
        <p:spPr>
          <a:xfrm>
            <a:off x="5572125"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16" name="Text 11"/>
          <p:cNvSpPr/>
          <p:nvPr/>
        </p:nvSpPr>
        <p:spPr>
          <a:xfrm>
            <a:off x="602932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17" name="Text 12"/>
          <p:cNvSpPr/>
          <p:nvPr/>
        </p:nvSpPr>
        <p:spPr>
          <a:xfrm>
            <a:off x="6257925"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18" name="Text 13"/>
          <p:cNvSpPr/>
          <p:nvPr/>
        </p:nvSpPr>
        <p:spPr>
          <a:xfrm>
            <a:off x="636270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19" name="Text 14"/>
          <p:cNvSpPr/>
          <p:nvPr/>
        </p:nvSpPr>
        <p:spPr>
          <a:xfrm>
            <a:off x="682942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20" name="Text 15"/>
          <p:cNvSpPr/>
          <p:nvPr/>
        </p:nvSpPr>
        <p:spPr>
          <a:xfrm>
            <a:off x="704850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21" name="Text 16"/>
          <p:cNvSpPr/>
          <p:nvPr/>
        </p:nvSpPr>
        <p:spPr>
          <a:xfrm>
            <a:off x="716280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22" name="Text 17"/>
          <p:cNvSpPr/>
          <p:nvPr/>
        </p:nvSpPr>
        <p:spPr>
          <a:xfrm>
            <a:off x="7620000"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23" name="Text 18"/>
          <p:cNvSpPr/>
          <p:nvPr/>
        </p:nvSpPr>
        <p:spPr>
          <a:xfrm>
            <a:off x="784860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24" name="Text 19"/>
          <p:cNvSpPr/>
          <p:nvPr/>
        </p:nvSpPr>
        <p:spPr>
          <a:xfrm>
            <a:off x="7953375"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25" name="Text 20"/>
          <p:cNvSpPr/>
          <p:nvPr/>
        </p:nvSpPr>
        <p:spPr>
          <a:xfrm>
            <a:off x="8420100"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26" name="Text 21"/>
          <p:cNvSpPr/>
          <p:nvPr/>
        </p:nvSpPr>
        <p:spPr>
          <a:xfrm>
            <a:off x="864870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27" name="Text 22"/>
          <p:cNvSpPr/>
          <p:nvPr/>
        </p:nvSpPr>
        <p:spPr>
          <a:xfrm>
            <a:off x="8753475"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28" name="Text 23"/>
          <p:cNvSpPr/>
          <p:nvPr/>
        </p:nvSpPr>
        <p:spPr>
          <a:xfrm>
            <a:off x="921067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29" name="Text 24"/>
          <p:cNvSpPr/>
          <p:nvPr/>
        </p:nvSpPr>
        <p:spPr>
          <a:xfrm>
            <a:off x="942975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0" name="Text 25"/>
          <p:cNvSpPr/>
          <p:nvPr/>
        </p:nvSpPr>
        <p:spPr>
          <a:xfrm>
            <a:off x="954405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31" name="Text 26"/>
          <p:cNvSpPr/>
          <p:nvPr/>
        </p:nvSpPr>
        <p:spPr>
          <a:xfrm>
            <a:off x="1001077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32" name="Text 27"/>
          <p:cNvSpPr/>
          <p:nvPr/>
        </p:nvSpPr>
        <p:spPr>
          <a:xfrm>
            <a:off x="1022985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3" name="Text 28"/>
          <p:cNvSpPr/>
          <p:nvPr/>
        </p:nvSpPr>
        <p:spPr>
          <a:xfrm>
            <a:off x="1034415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34" name="Text 29"/>
          <p:cNvSpPr/>
          <p:nvPr/>
        </p:nvSpPr>
        <p:spPr>
          <a:xfrm>
            <a:off x="10801350"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35" name="Text 30"/>
          <p:cNvSpPr/>
          <p:nvPr/>
        </p:nvSpPr>
        <p:spPr>
          <a:xfrm>
            <a:off x="1102995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6" name="Text 31"/>
          <p:cNvSpPr/>
          <p:nvPr/>
        </p:nvSpPr>
        <p:spPr>
          <a:xfrm>
            <a:off x="11134725"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37" name="Text 32"/>
          <p:cNvSpPr/>
          <p:nvPr/>
        </p:nvSpPr>
        <p:spPr>
          <a:xfrm>
            <a:off x="1159192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38" name="Text 33"/>
          <p:cNvSpPr/>
          <p:nvPr/>
        </p:nvSpPr>
        <p:spPr>
          <a:xfrm>
            <a:off x="11820525"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9" name="Text 34"/>
          <p:cNvSpPr/>
          <p:nvPr/>
        </p:nvSpPr>
        <p:spPr>
          <a:xfrm>
            <a:off x="1192530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0" name="Text 35"/>
          <p:cNvSpPr/>
          <p:nvPr/>
        </p:nvSpPr>
        <p:spPr>
          <a:xfrm>
            <a:off x="1239202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41" name="Text 36"/>
          <p:cNvSpPr/>
          <p:nvPr/>
        </p:nvSpPr>
        <p:spPr>
          <a:xfrm>
            <a:off x="1261110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42" name="Text 37"/>
          <p:cNvSpPr/>
          <p:nvPr/>
        </p:nvSpPr>
        <p:spPr>
          <a:xfrm>
            <a:off x="1272540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3" name="Text 38"/>
          <p:cNvSpPr/>
          <p:nvPr/>
        </p:nvSpPr>
        <p:spPr>
          <a:xfrm>
            <a:off x="1319212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44" name="Text 39"/>
          <p:cNvSpPr/>
          <p:nvPr/>
        </p:nvSpPr>
        <p:spPr>
          <a:xfrm>
            <a:off x="1341120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45" name="Text 40"/>
          <p:cNvSpPr/>
          <p:nvPr/>
        </p:nvSpPr>
        <p:spPr>
          <a:xfrm>
            <a:off x="1352550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6" name="Text 41"/>
          <p:cNvSpPr/>
          <p:nvPr/>
        </p:nvSpPr>
        <p:spPr>
          <a:xfrm>
            <a:off x="13982700"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47" name="Text 42"/>
          <p:cNvSpPr/>
          <p:nvPr/>
        </p:nvSpPr>
        <p:spPr>
          <a:xfrm>
            <a:off x="1421130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48" name="Text 43"/>
          <p:cNvSpPr/>
          <p:nvPr/>
        </p:nvSpPr>
        <p:spPr>
          <a:xfrm>
            <a:off x="14316075"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9" name="Text 44"/>
          <p:cNvSpPr/>
          <p:nvPr/>
        </p:nvSpPr>
        <p:spPr>
          <a:xfrm>
            <a:off x="14782800"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0" name="Text 45"/>
          <p:cNvSpPr/>
          <p:nvPr/>
        </p:nvSpPr>
        <p:spPr>
          <a:xfrm>
            <a:off x="15001875"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51" name="Text 46"/>
          <p:cNvSpPr/>
          <p:nvPr/>
        </p:nvSpPr>
        <p:spPr>
          <a:xfrm>
            <a:off x="15116175"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52" name="Text 47"/>
          <p:cNvSpPr/>
          <p:nvPr/>
        </p:nvSpPr>
        <p:spPr>
          <a:xfrm>
            <a:off x="3686175" y="856152"/>
            <a:ext cx="172814" cy="314518"/>
          </a:xfrm>
          <a:prstGeom prst="rect">
            <a:avLst/>
          </a:prstGeom>
          <a:noFill/>
          <a:ln/>
        </p:spPr>
        <p:txBody>
          <a:bodyPr wrap="square" lIns="0" tIns="0" rIns="0" bIns="0" rtlCol="0" anchor="t"/>
          <a:lstStyle/>
          <a:p>
            <a:pPr algn="l">
              <a:lnSpc>
                <a:spcPts val="2483"/>
              </a:lnSpc>
            </a:pPr>
            <a:r>
              <a:rPr lang="en-US" sz="2483" b="0" i="0" dirty="0">
                <a:solidFill>
                  <a:srgbClr val="FFFFFF"/>
                </a:solidFill>
                <a:latin typeface="Inter Regular" pitchFamily="34" charset="0"/>
                <a:ea typeface="Inter Regular" pitchFamily="34" charset="-122"/>
                <a:cs typeface="Inter Regular" pitchFamily="34" charset="-120"/>
              </a:rPr>
              <a:t>1</a:t>
            </a:r>
            <a:endParaRPr lang="en-US" sz="2483" dirty="0"/>
          </a:p>
        </p:txBody>
      </p:sp>
      <p:sp>
        <p:nvSpPr>
          <p:cNvPr id="53" name="Text 48"/>
          <p:cNvSpPr/>
          <p:nvPr/>
        </p:nvSpPr>
        <p:spPr>
          <a:xfrm>
            <a:off x="437197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2</a:t>
            </a:r>
            <a:endParaRPr lang="en-US" sz="2483" dirty="0"/>
          </a:p>
        </p:txBody>
      </p:sp>
      <p:sp>
        <p:nvSpPr>
          <p:cNvPr id="54" name="Text 49"/>
          <p:cNvSpPr/>
          <p:nvPr/>
        </p:nvSpPr>
        <p:spPr>
          <a:xfrm>
            <a:off x="517207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3</a:t>
            </a:r>
            <a:endParaRPr lang="en-US" sz="2483" dirty="0"/>
          </a:p>
        </p:txBody>
      </p:sp>
      <p:sp>
        <p:nvSpPr>
          <p:cNvPr id="55" name="Text 50"/>
          <p:cNvSpPr/>
          <p:nvPr/>
        </p:nvSpPr>
        <p:spPr>
          <a:xfrm>
            <a:off x="5962650"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4</a:t>
            </a:r>
            <a:endParaRPr lang="en-US" sz="2483" dirty="0"/>
          </a:p>
        </p:txBody>
      </p:sp>
      <p:sp>
        <p:nvSpPr>
          <p:cNvPr id="56" name="Text 51"/>
          <p:cNvSpPr/>
          <p:nvPr/>
        </p:nvSpPr>
        <p:spPr>
          <a:xfrm>
            <a:off x="675322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5</a:t>
            </a:r>
            <a:endParaRPr lang="en-US" sz="2483" dirty="0"/>
          </a:p>
        </p:txBody>
      </p:sp>
      <p:sp>
        <p:nvSpPr>
          <p:cNvPr id="57" name="Text 52"/>
          <p:cNvSpPr/>
          <p:nvPr/>
        </p:nvSpPr>
        <p:spPr>
          <a:xfrm>
            <a:off x="755332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6</a:t>
            </a:r>
            <a:endParaRPr lang="en-US" sz="2483" dirty="0"/>
          </a:p>
        </p:txBody>
      </p:sp>
      <p:sp>
        <p:nvSpPr>
          <p:cNvPr id="58" name="Text 53"/>
          <p:cNvSpPr/>
          <p:nvPr/>
        </p:nvSpPr>
        <p:spPr>
          <a:xfrm>
            <a:off x="835342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7</a:t>
            </a:r>
            <a:endParaRPr lang="en-US" sz="2483" dirty="0"/>
          </a:p>
        </p:txBody>
      </p:sp>
      <p:sp>
        <p:nvSpPr>
          <p:cNvPr id="59" name="Text 54"/>
          <p:cNvSpPr/>
          <p:nvPr/>
        </p:nvSpPr>
        <p:spPr>
          <a:xfrm>
            <a:off x="9144000"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8</a:t>
            </a:r>
            <a:endParaRPr lang="en-US" sz="2483" dirty="0"/>
          </a:p>
        </p:txBody>
      </p:sp>
      <p:sp>
        <p:nvSpPr>
          <p:cNvPr id="60" name="Text 55"/>
          <p:cNvSpPr/>
          <p:nvPr/>
        </p:nvSpPr>
        <p:spPr>
          <a:xfrm>
            <a:off x="993457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9</a:t>
            </a:r>
            <a:endParaRPr lang="en-US" sz="2483" dirty="0"/>
          </a:p>
        </p:txBody>
      </p:sp>
      <p:sp>
        <p:nvSpPr>
          <p:cNvPr id="61" name="Text 56"/>
          <p:cNvSpPr/>
          <p:nvPr/>
        </p:nvSpPr>
        <p:spPr>
          <a:xfrm>
            <a:off x="1073467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10</a:t>
            </a:r>
            <a:endParaRPr lang="en-US" sz="2483" dirty="0"/>
          </a:p>
        </p:txBody>
      </p:sp>
      <p:sp>
        <p:nvSpPr>
          <p:cNvPr id="62" name="Text 57"/>
          <p:cNvSpPr/>
          <p:nvPr/>
        </p:nvSpPr>
        <p:spPr>
          <a:xfrm>
            <a:off x="1153477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11</a:t>
            </a:r>
            <a:endParaRPr lang="en-US" sz="2483" dirty="0"/>
          </a:p>
        </p:txBody>
      </p:sp>
      <p:sp>
        <p:nvSpPr>
          <p:cNvPr id="63" name="Text 58"/>
          <p:cNvSpPr/>
          <p:nvPr/>
        </p:nvSpPr>
        <p:spPr>
          <a:xfrm>
            <a:off x="1231582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12</a:t>
            </a:r>
            <a:endParaRPr lang="en-US" sz="2483" dirty="0"/>
          </a:p>
        </p:txBody>
      </p:sp>
      <p:sp>
        <p:nvSpPr>
          <p:cNvPr id="64" name="Text 59"/>
          <p:cNvSpPr/>
          <p:nvPr/>
        </p:nvSpPr>
        <p:spPr>
          <a:xfrm>
            <a:off x="1311592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13</a:t>
            </a:r>
            <a:endParaRPr lang="en-US" sz="2483" dirty="0"/>
          </a:p>
        </p:txBody>
      </p:sp>
      <p:sp>
        <p:nvSpPr>
          <p:cNvPr id="65" name="Text 60"/>
          <p:cNvSpPr/>
          <p:nvPr/>
        </p:nvSpPr>
        <p:spPr>
          <a:xfrm>
            <a:off x="1391602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14</a:t>
            </a:r>
            <a:endParaRPr lang="en-US" sz="2483" dirty="0"/>
          </a:p>
        </p:txBody>
      </p:sp>
      <p:sp>
        <p:nvSpPr>
          <p:cNvPr id="66" name="Text 61"/>
          <p:cNvSpPr/>
          <p:nvPr/>
        </p:nvSpPr>
        <p:spPr>
          <a:xfrm>
            <a:off x="14706600"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15</a:t>
            </a:r>
            <a:endParaRPr lang="en-US" sz="2483" dirty="0"/>
          </a:p>
        </p:txBody>
      </p:sp>
      <p:sp>
        <p:nvSpPr>
          <p:cNvPr id="67" name="Text 62"/>
          <p:cNvSpPr/>
          <p:nvPr/>
        </p:nvSpPr>
        <p:spPr>
          <a:xfrm>
            <a:off x="2609850" y="2100225"/>
            <a:ext cx="536257" cy="251614"/>
          </a:xfrm>
          <a:prstGeom prst="rect">
            <a:avLst/>
          </a:prstGeom>
          <a:noFill/>
          <a:ln/>
        </p:spPr>
        <p:txBody>
          <a:bodyPr wrap="square" lIns="0" tIns="0" rIns="0" bIns="0" rtlCol="0" anchor="t"/>
          <a:lstStyle/>
          <a:p>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68" name="Text 63"/>
          <p:cNvSpPr/>
          <p:nvPr/>
        </p:nvSpPr>
        <p:spPr>
          <a:xfrm>
            <a:off x="36480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69" name="Text 64"/>
          <p:cNvSpPr/>
          <p:nvPr/>
        </p:nvSpPr>
        <p:spPr>
          <a:xfrm>
            <a:off x="3724275"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70" name="Text 65"/>
          <p:cNvSpPr/>
          <p:nvPr/>
        </p:nvSpPr>
        <p:spPr>
          <a:xfrm>
            <a:off x="379095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71" name="Text 66"/>
          <p:cNvSpPr/>
          <p:nvPr/>
        </p:nvSpPr>
        <p:spPr>
          <a:xfrm>
            <a:off x="3895725"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72" name="Text 67"/>
          <p:cNvSpPr/>
          <p:nvPr/>
        </p:nvSpPr>
        <p:spPr>
          <a:xfrm>
            <a:off x="381952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73" name="Text 68"/>
          <p:cNvSpPr/>
          <p:nvPr/>
        </p:nvSpPr>
        <p:spPr>
          <a:xfrm>
            <a:off x="361950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74" name="Text 69"/>
          <p:cNvSpPr/>
          <p:nvPr/>
        </p:nvSpPr>
        <p:spPr>
          <a:xfrm>
            <a:off x="367665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75" name="Text 70"/>
          <p:cNvSpPr/>
          <p:nvPr/>
        </p:nvSpPr>
        <p:spPr>
          <a:xfrm>
            <a:off x="37338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76" name="Text 71"/>
          <p:cNvSpPr/>
          <p:nvPr/>
        </p:nvSpPr>
        <p:spPr>
          <a:xfrm>
            <a:off x="37909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77" name="Text 72"/>
          <p:cNvSpPr/>
          <p:nvPr/>
        </p:nvSpPr>
        <p:spPr>
          <a:xfrm>
            <a:off x="383857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78" name="Text 73"/>
          <p:cNvSpPr/>
          <p:nvPr/>
        </p:nvSpPr>
        <p:spPr>
          <a:xfrm>
            <a:off x="377190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79" name="Text 74"/>
          <p:cNvSpPr/>
          <p:nvPr/>
        </p:nvSpPr>
        <p:spPr>
          <a:xfrm>
            <a:off x="3895725"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80" name="Text 75"/>
          <p:cNvSpPr/>
          <p:nvPr/>
        </p:nvSpPr>
        <p:spPr>
          <a:xfrm>
            <a:off x="360997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81" name="Text 76"/>
          <p:cNvSpPr/>
          <p:nvPr/>
        </p:nvSpPr>
        <p:spPr>
          <a:xfrm>
            <a:off x="365760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82" name="Text 77"/>
          <p:cNvSpPr/>
          <p:nvPr/>
        </p:nvSpPr>
        <p:spPr>
          <a:xfrm>
            <a:off x="3714750"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83" name="Text 78"/>
          <p:cNvSpPr/>
          <p:nvPr/>
        </p:nvSpPr>
        <p:spPr>
          <a:xfrm>
            <a:off x="376237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84" name="Text 79"/>
          <p:cNvSpPr/>
          <p:nvPr/>
        </p:nvSpPr>
        <p:spPr>
          <a:xfrm>
            <a:off x="379095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85" name="Text 80"/>
          <p:cNvSpPr/>
          <p:nvPr/>
        </p:nvSpPr>
        <p:spPr>
          <a:xfrm>
            <a:off x="378142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86" name="Text 81"/>
          <p:cNvSpPr/>
          <p:nvPr/>
        </p:nvSpPr>
        <p:spPr>
          <a:xfrm>
            <a:off x="373380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87" name="Text 82"/>
          <p:cNvSpPr/>
          <p:nvPr/>
        </p:nvSpPr>
        <p:spPr>
          <a:xfrm>
            <a:off x="383857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88" name="Text 83"/>
          <p:cNvSpPr/>
          <p:nvPr/>
        </p:nvSpPr>
        <p:spPr>
          <a:xfrm>
            <a:off x="386715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89" name="Text 84"/>
          <p:cNvSpPr/>
          <p:nvPr/>
        </p:nvSpPr>
        <p:spPr>
          <a:xfrm>
            <a:off x="44481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90" name="Text 85"/>
          <p:cNvSpPr/>
          <p:nvPr/>
        </p:nvSpPr>
        <p:spPr>
          <a:xfrm>
            <a:off x="451485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91" name="Text 86"/>
          <p:cNvSpPr/>
          <p:nvPr/>
        </p:nvSpPr>
        <p:spPr>
          <a:xfrm>
            <a:off x="459105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92" name="Text 87"/>
          <p:cNvSpPr/>
          <p:nvPr/>
        </p:nvSpPr>
        <p:spPr>
          <a:xfrm>
            <a:off x="468630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93" name="Text 88"/>
          <p:cNvSpPr/>
          <p:nvPr/>
        </p:nvSpPr>
        <p:spPr>
          <a:xfrm>
            <a:off x="461962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94" name="Text 89"/>
          <p:cNvSpPr/>
          <p:nvPr/>
        </p:nvSpPr>
        <p:spPr>
          <a:xfrm>
            <a:off x="441960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95" name="Text 90"/>
          <p:cNvSpPr/>
          <p:nvPr/>
        </p:nvSpPr>
        <p:spPr>
          <a:xfrm>
            <a:off x="447675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96" name="Text 91"/>
          <p:cNvSpPr/>
          <p:nvPr/>
        </p:nvSpPr>
        <p:spPr>
          <a:xfrm>
            <a:off x="45339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97" name="Text 92"/>
          <p:cNvSpPr/>
          <p:nvPr/>
        </p:nvSpPr>
        <p:spPr>
          <a:xfrm>
            <a:off x="45910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98" name="Text 93"/>
          <p:cNvSpPr/>
          <p:nvPr/>
        </p:nvSpPr>
        <p:spPr>
          <a:xfrm>
            <a:off x="462915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99" name="Text 94"/>
          <p:cNvSpPr/>
          <p:nvPr/>
        </p:nvSpPr>
        <p:spPr>
          <a:xfrm>
            <a:off x="457200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00" name="Text 95"/>
          <p:cNvSpPr/>
          <p:nvPr/>
        </p:nvSpPr>
        <p:spPr>
          <a:xfrm>
            <a:off x="468630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01" name="Text 96"/>
          <p:cNvSpPr/>
          <p:nvPr/>
        </p:nvSpPr>
        <p:spPr>
          <a:xfrm>
            <a:off x="441007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02" name="Text 97"/>
          <p:cNvSpPr/>
          <p:nvPr/>
        </p:nvSpPr>
        <p:spPr>
          <a:xfrm>
            <a:off x="445770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03" name="Text 98"/>
          <p:cNvSpPr/>
          <p:nvPr/>
        </p:nvSpPr>
        <p:spPr>
          <a:xfrm>
            <a:off x="450532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04" name="Text 99"/>
          <p:cNvSpPr/>
          <p:nvPr/>
        </p:nvSpPr>
        <p:spPr>
          <a:xfrm>
            <a:off x="456247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05" name="Text 100"/>
          <p:cNvSpPr/>
          <p:nvPr/>
        </p:nvSpPr>
        <p:spPr>
          <a:xfrm>
            <a:off x="459105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06" name="Text 101"/>
          <p:cNvSpPr/>
          <p:nvPr/>
        </p:nvSpPr>
        <p:spPr>
          <a:xfrm>
            <a:off x="458152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7" name="Text 102"/>
          <p:cNvSpPr/>
          <p:nvPr/>
        </p:nvSpPr>
        <p:spPr>
          <a:xfrm>
            <a:off x="453390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8" name="Text 103"/>
          <p:cNvSpPr/>
          <p:nvPr/>
        </p:nvSpPr>
        <p:spPr>
          <a:xfrm>
            <a:off x="462915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9" name="Text 104"/>
          <p:cNvSpPr/>
          <p:nvPr/>
        </p:nvSpPr>
        <p:spPr>
          <a:xfrm>
            <a:off x="466725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10" name="Text 105"/>
          <p:cNvSpPr/>
          <p:nvPr/>
        </p:nvSpPr>
        <p:spPr>
          <a:xfrm>
            <a:off x="52482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1" name="Text 106"/>
          <p:cNvSpPr/>
          <p:nvPr/>
        </p:nvSpPr>
        <p:spPr>
          <a:xfrm>
            <a:off x="531495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2" name="Text 107"/>
          <p:cNvSpPr/>
          <p:nvPr/>
        </p:nvSpPr>
        <p:spPr>
          <a:xfrm>
            <a:off x="5381625"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3" name="Text 108"/>
          <p:cNvSpPr/>
          <p:nvPr/>
        </p:nvSpPr>
        <p:spPr>
          <a:xfrm>
            <a:off x="548640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4" name="Text 109"/>
          <p:cNvSpPr/>
          <p:nvPr/>
        </p:nvSpPr>
        <p:spPr>
          <a:xfrm>
            <a:off x="541972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5" name="Text 110"/>
          <p:cNvSpPr/>
          <p:nvPr/>
        </p:nvSpPr>
        <p:spPr>
          <a:xfrm>
            <a:off x="5210175"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16" name="Text 111"/>
          <p:cNvSpPr/>
          <p:nvPr/>
        </p:nvSpPr>
        <p:spPr>
          <a:xfrm>
            <a:off x="5267325"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17" name="Text 112"/>
          <p:cNvSpPr/>
          <p:nvPr/>
        </p:nvSpPr>
        <p:spPr>
          <a:xfrm>
            <a:off x="532447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18" name="Text 113"/>
          <p:cNvSpPr/>
          <p:nvPr/>
        </p:nvSpPr>
        <p:spPr>
          <a:xfrm>
            <a:off x="53911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19" name="Text 114"/>
          <p:cNvSpPr/>
          <p:nvPr/>
        </p:nvSpPr>
        <p:spPr>
          <a:xfrm>
            <a:off x="542925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20" name="Text 115"/>
          <p:cNvSpPr/>
          <p:nvPr/>
        </p:nvSpPr>
        <p:spPr>
          <a:xfrm>
            <a:off x="5362575"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21" name="Text 116"/>
          <p:cNvSpPr/>
          <p:nvPr/>
        </p:nvSpPr>
        <p:spPr>
          <a:xfrm>
            <a:off x="548640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22" name="Text 117"/>
          <p:cNvSpPr/>
          <p:nvPr/>
        </p:nvSpPr>
        <p:spPr>
          <a:xfrm>
            <a:off x="521017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23" name="Text 118"/>
          <p:cNvSpPr/>
          <p:nvPr/>
        </p:nvSpPr>
        <p:spPr>
          <a:xfrm>
            <a:off x="525780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24" name="Text 119"/>
          <p:cNvSpPr/>
          <p:nvPr/>
        </p:nvSpPr>
        <p:spPr>
          <a:xfrm>
            <a:off x="530542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25" name="Text 120"/>
          <p:cNvSpPr/>
          <p:nvPr/>
        </p:nvSpPr>
        <p:spPr>
          <a:xfrm>
            <a:off x="5353050"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26" name="Text 121"/>
          <p:cNvSpPr/>
          <p:nvPr/>
        </p:nvSpPr>
        <p:spPr>
          <a:xfrm>
            <a:off x="5381625"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27" name="Text 122"/>
          <p:cNvSpPr/>
          <p:nvPr/>
        </p:nvSpPr>
        <p:spPr>
          <a:xfrm>
            <a:off x="538162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8" name="Text 123"/>
          <p:cNvSpPr/>
          <p:nvPr/>
        </p:nvSpPr>
        <p:spPr>
          <a:xfrm>
            <a:off x="5324475"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29" name="Text 124"/>
          <p:cNvSpPr/>
          <p:nvPr/>
        </p:nvSpPr>
        <p:spPr>
          <a:xfrm>
            <a:off x="542925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30" name="Text 125"/>
          <p:cNvSpPr/>
          <p:nvPr/>
        </p:nvSpPr>
        <p:spPr>
          <a:xfrm>
            <a:off x="5457825"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31" name="Text 126"/>
          <p:cNvSpPr/>
          <p:nvPr/>
        </p:nvSpPr>
        <p:spPr>
          <a:xfrm>
            <a:off x="60388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2" name="Text 127"/>
          <p:cNvSpPr/>
          <p:nvPr/>
        </p:nvSpPr>
        <p:spPr>
          <a:xfrm>
            <a:off x="6105525"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3" name="Text 128"/>
          <p:cNvSpPr/>
          <p:nvPr/>
        </p:nvSpPr>
        <p:spPr>
          <a:xfrm>
            <a:off x="617220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4" name="Text 129"/>
          <p:cNvSpPr/>
          <p:nvPr/>
        </p:nvSpPr>
        <p:spPr>
          <a:xfrm>
            <a:off x="6276975"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5" name="Text 130"/>
          <p:cNvSpPr/>
          <p:nvPr/>
        </p:nvSpPr>
        <p:spPr>
          <a:xfrm>
            <a:off x="620077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6" name="Text 131"/>
          <p:cNvSpPr/>
          <p:nvPr/>
        </p:nvSpPr>
        <p:spPr>
          <a:xfrm>
            <a:off x="600075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37" name="Text 132"/>
          <p:cNvSpPr/>
          <p:nvPr/>
        </p:nvSpPr>
        <p:spPr>
          <a:xfrm>
            <a:off x="605790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38" name="Text 133"/>
          <p:cNvSpPr/>
          <p:nvPr/>
        </p:nvSpPr>
        <p:spPr>
          <a:xfrm>
            <a:off x="61150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39" name="Text 134"/>
          <p:cNvSpPr/>
          <p:nvPr/>
        </p:nvSpPr>
        <p:spPr>
          <a:xfrm>
            <a:off x="61817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40" name="Text 135"/>
          <p:cNvSpPr/>
          <p:nvPr/>
        </p:nvSpPr>
        <p:spPr>
          <a:xfrm>
            <a:off x="621982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41" name="Text 136"/>
          <p:cNvSpPr/>
          <p:nvPr/>
        </p:nvSpPr>
        <p:spPr>
          <a:xfrm>
            <a:off x="615315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42" name="Text 137"/>
          <p:cNvSpPr/>
          <p:nvPr/>
        </p:nvSpPr>
        <p:spPr>
          <a:xfrm>
            <a:off x="6276975"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43" name="Text 138"/>
          <p:cNvSpPr/>
          <p:nvPr/>
        </p:nvSpPr>
        <p:spPr>
          <a:xfrm>
            <a:off x="599122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44" name="Text 139"/>
          <p:cNvSpPr/>
          <p:nvPr/>
        </p:nvSpPr>
        <p:spPr>
          <a:xfrm>
            <a:off x="603885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45" name="Text 140"/>
          <p:cNvSpPr/>
          <p:nvPr/>
        </p:nvSpPr>
        <p:spPr>
          <a:xfrm>
            <a:off x="6096000"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46" name="Text 141"/>
          <p:cNvSpPr/>
          <p:nvPr/>
        </p:nvSpPr>
        <p:spPr>
          <a:xfrm>
            <a:off x="614362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47" name="Text 142"/>
          <p:cNvSpPr/>
          <p:nvPr/>
        </p:nvSpPr>
        <p:spPr>
          <a:xfrm>
            <a:off x="617220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48" name="Text 143"/>
          <p:cNvSpPr/>
          <p:nvPr/>
        </p:nvSpPr>
        <p:spPr>
          <a:xfrm>
            <a:off x="6172200"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9" name="Text 144"/>
          <p:cNvSpPr/>
          <p:nvPr/>
        </p:nvSpPr>
        <p:spPr>
          <a:xfrm>
            <a:off x="611505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50" name="Text 145"/>
          <p:cNvSpPr/>
          <p:nvPr/>
        </p:nvSpPr>
        <p:spPr>
          <a:xfrm>
            <a:off x="621982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1" name="Text 146"/>
          <p:cNvSpPr/>
          <p:nvPr/>
        </p:nvSpPr>
        <p:spPr>
          <a:xfrm>
            <a:off x="624840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52" name="Text 147"/>
          <p:cNvSpPr/>
          <p:nvPr/>
        </p:nvSpPr>
        <p:spPr>
          <a:xfrm>
            <a:off x="68294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53" name="Text 148"/>
          <p:cNvSpPr/>
          <p:nvPr/>
        </p:nvSpPr>
        <p:spPr>
          <a:xfrm>
            <a:off x="6905625"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54" name="Text 149"/>
          <p:cNvSpPr/>
          <p:nvPr/>
        </p:nvSpPr>
        <p:spPr>
          <a:xfrm>
            <a:off x="697230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55" name="Text 150"/>
          <p:cNvSpPr/>
          <p:nvPr/>
        </p:nvSpPr>
        <p:spPr>
          <a:xfrm>
            <a:off x="7077075"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6" name="Text 151"/>
          <p:cNvSpPr/>
          <p:nvPr/>
        </p:nvSpPr>
        <p:spPr>
          <a:xfrm>
            <a:off x="700087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57" name="Text 152"/>
          <p:cNvSpPr/>
          <p:nvPr/>
        </p:nvSpPr>
        <p:spPr>
          <a:xfrm>
            <a:off x="680085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58" name="Text 153"/>
          <p:cNvSpPr/>
          <p:nvPr/>
        </p:nvSpPr>
        <p:spPr>
          <a:xfrm>
            <a:off x="685800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59" name="Text 154"/>
          <p:cNvSpPr/>
          <p:nvPr/>
        </p:nvSpPr>
        <p:spPr>
          <a:xfrm>
            <a:off x="69151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60" name="Text 155"/>
          <p:cNvSpPr/>
          <p:nvPr/>
        </p:nvSpPr>
        <p:spPr>
          <a:xfrm>
            <a:off x="69723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61" name="Text 156"/>
          <p:cNvSpPr/>
          <p:nvPr/>
        </p:nvSpPr>
        <p:spPr>
          <a:xfrm>
            <a:off x="701992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62" name="Text 157"/>
          <p:cNvSpPr/>
          <p:nvPr/>
        </p:nvSpPr>
        <p:spPr>
          <a:xfrm>
            <a:off x="695325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63" name="Text 158"/>
          <p:cNvSpPr/>
          <p:nvPr/>
        </p:nvSpPr>
        <p:spPr>
          <a:xfrm>
            <a:off x="7077075"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64" name="Text 159"/>
          <p:cNvSpPr/>
          <p:nvPr/>
        </p:nvSpPr>
        <p:spPr>
          <a:xfrm>
            <a:off x="679132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65" name="Text 160"/>
          <p:cNvSpPr/>
          <p:nvPr/>
        </p:nvSpPr>
        <p:spPr>
          <a:xfrm>
            <a:off x="683895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66" name="Text 161"/>
          <p:cNvSpPr/>
          <p:nvPr/>
        </p:nvSpPr>
        <p:spPr>
          <a:xfrm>
            <a:off x="688657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67" name="Text 162"/>
          <p:cNvSpPr/>
          <p:nvPr/>
        </p:nvSpPr>
        <p:spPr>
          <a:xfrm>
            <a:off x="694372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68" name="Text 163"/>
          <p:cNvSpPr/>
          <p:nvPr/>
        </p:nvSpPr>
        <p:spPr>
          <a:xfrm>
            <a:off x="697230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69" name="Text 164"/>
          <p:cNvSpPr/>
          <p:nvPr/>
        </p:nvSpPr>
        <p:spPr>
          <a:xfrm>
            <a:off x="696277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0" name="Text 165"/>
          <p:cNvSpPr/>
          <p:nvPr/>
        </p:nvSpPr>
        <p:spPr>
          <a:xfrm>
            <a:off x="691515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1" name="Text 166"/>
          <p:cNvSpPr/>
          <p:nvPr/>
        </p:nvSpPr>
        <p:spPr>
          <a:xfrm>
            <a:off x="701992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2" name="Text 167"/>
          <p:cNvSpPr/>
          <p:nvPr/>
        </p:nvSpPr>
        <p:spPr>
          <a:xfrm>
            <a:off x="704850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73" name="Text 168"/>
          <p:cNvSpPr/>
          <p:nvPr/>
        </p:nvSpPr>
        <p:spPr>
          <a:xfrm>
            <a:off x="76295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74" name="Text 169"/>
          <p:cNvSpPr/>
          <p:nvPr/>
        </p:nvSpPr>
        <p:spPr>
          <a:xfrm>
            <a:off x="769620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75" name="Text 170"/>
          <p:cNvSpPr/>
          <p:nvPr/>
        </p:nvSpPr>
        <p:spPr>
          <a:xfrm>
            <a:off x="777240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76" name="Text 171"/>
          <p:cNvSpPr/>
          <p:nvPr/>
        </p:nvSpPr>
        <p:spPr>
          <a:xfrm>
            <a:off x="786765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77" name="Text 172"/>
          <p:cNvSpPr/>
          <p:nvPr/>
        </p:nvSpPr>
        <p:spPr>
          <a:xfrm>
            <a:off x="780097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78" name="Text 173"/>
          <p:cNvSpPr/>
          <p:nvPr/>
        </p:nvSpPr>
        <p:spPr>
          <a:xfrm>
            <a:off x="760095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79" name="Text 174"/>
          <p:cNvSpPr/>
          <p:nvPr/>
        </p:nvSpPr>
        <p:spPr>
          <a:xfrm>
            <a:off x="7648575"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80" name="Text 175"/>
          <p:cNvSpPr/>
          <p:nvPr/>
        </p:nvSpPr>
        <p:spPr>
          <a:xfrm>
            <a:off x="77152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81" name="Text 176"/>
          <p:cNvSpPr/>
          <p:nvPr/>
        </p:nvSpPr>
        <p:spPr>
          <a:xfrm>
            <a:off x="77724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82" name="Text 177"/>
          <p:cNvSpPr/>
          <p:nvPr/>
        </p:nvSpPr>
        <p:spPr>
          <a:xfrm>
            <a:off x="781050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83" name="Text 178"/>
          <p:cNvSpPr/>
          <p:nvPr/>
        </p:nvSpPr>
        <p:spPr>
          <a:xfrm>
            <a:off x="775335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84" name="Text 179"/>
          <p:cNvSpPr/>
          <p:nvPr/>
        </p:nvSpPr>
        <p:spPr>
          <a:xfrm>
            <a:off x="786765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85" name="Text 180"/>
          <p:cNvSpPr/>
          <p:nvPr/>
        </p:nvSpPr>
        <p:spPr>
          <a:xfrm>
            <a:off x="759142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86" name="Text 181"/>
          <p:cNvSpPr/>
          <p:nvPr/>
        </p:nvSpPr>
        <p:spPr>
          <a:xfrm>
            <a:off x="763905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87" name="Text 182"/>
          <p:cNvSpPr/>
          <p:nvPr/>
        </p:nvSpPr>
        <p:spPr>
          <a:xfrm>
            <a:off x="768667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88" name="Text 183"/>
          <p:cNvSpPr/>
          <p:nvPr/>
        </p:nvSpPr>
        <p:spPr>
          <a:xfrm>
            <a:off x="7734300"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89" name="Text 184"/>
          <p:cNvSpPr/>
          <p:nvPr/>
        </p:nvSpPr>
        <p:spPr>
          <a:xfrm>
            <a:off x="7762875"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90" name="Text 185"/>
          <p:cNvSpPr/>
          <p:nvPr/>
        </p:nvSpPr>
        <p:spPr>
          <a:xfrm>
            <a:off x="776287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1" name="Text 186"/>
          <p:cNvSpPr/>
          <p:nvPr/>
        </p:nvSpPr>
        <p:spPr>
          <a:xfrm>
            <a:off x="771525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92" name="Text 187"/>
          <p:cNvSpPr/>
          <p:nvPr/>
        </p:nvSpPr>
        <p:spPr>
          <a:xfrm>
            <a:off x="781050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3" name="Text 188"/>
          <p:cNvSpPr/>
          <p:nvPr/>
        </p:nvSpPr>
        <p:spPr>
          <a:xfrm>
            <a:off x="784860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94" name="Text 189"/>
          <p:cNvSpPr/>
          <p:nvPr/>
        </p:nvSpPr>
        <p:spPr>
          <a:xfrm>
            <a:off x="84296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95" name="Text 190"/>
          <p:cNvSpPr/>
          <p:nvPr/>
        </p:nvSpPr>
        <p:spPr>
          <a:xfrm>
            <a:off x="849630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96" name="Text 191"/>
          <p:cNvSpPr/>
          <p:nvPr/>
        </p:nvSpPr>
        <p:spPr>
          <a:xfrm>
            <a:off x="8562975"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97" name="Text 192"/>
          <p:cNvSpPr/>
          <p:nvPr/>
        </p:nvSpPr>
        <p:spPr>
          <a:xfrm>
            <a:off x="866775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98" name="Text 193"/>
          <p:cNvSpPr/>
          <p:nvPr/>
        </p:nvSpPr>
        <p:spPr>
          <a:xfrm>
            <a:off x="8591550"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99" name="Text 194"/>
          <p:cNvSpPr/>
          <p:nvPr/>
        </p:nvSpPr>
        <p:spPr>
          <a:xfrm>
            <a:off x="8391525"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00" name="Text 195"/>
          <p:cNvSpPr/>
          <p:nvPr/>
        </p:nvSpPr>
        <p:spPr>
          <a:xfrm>
            <a:off x="8448675"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01" name="Text 196"/>
          <p:cNvSpPr/>
          <p:nvPr/>
        </p:nvSpPr>
        <p:spPr>
          <a:xfrm>
            <a:off x="85058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02" name="Text 197"/>
          <p:cNvSpPr/>
          <p:nvPr/>
        </p:nvSpPr>
        <p:spPr>
          <a:xfrm>
            <a:off x="85725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03" name="Text 198"/>
          <p:cNvSpPr/>
          <p:nvPr/>
        </p:nvSpPr>
        <p:spPr>
          <a:xfrm>
            <a:off x="861060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04" name="Text 199"/>
          <p:cNvSpPr/>
          <p:nvPr/>
        </p:nvSpPr>
        <p:spPr>
          <a:xfrm>
            <a:off x="8543925"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05" name="Text 200"/>
          <p:cNvSpPr/>
          <p:nvPr/>
        </p:nvSpPr>
        <p:spPr>
          <a:xfrm>
            <a:off x="866775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06" name="Text 201"/>
          <p:cNvSpPr/>
          <p:nvPr/>
        </p:nvSpPr>
        <p:spPr>
          <a:xfrm>
            <a:off x="8382000"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07" name="Text 202"/>
          <p:cNvSpPr/>
          <p:nvPr/>
        </p:nvSpPr>
        <p:spPr>
          <a:xfrm>
            <a:off x="8429625"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08" name="Text 203"/>
          <p:cNvSpPr/>
          <p:nvPr/>
        </p:nvSpPr>
        <p:spPr>
          <a:xfrm>
            <a:off x="848677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09" name="Text 204"/>
          <p:cNvSpPr/>
          <p:nvPr/>
        </p:nvSpPr>
        <p:spPr>
          <a:xfrm>
            <a:off x="8534400"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10" name="Text 205"/>
          <p:cNvSpPr/>
          <p:nvPr/>
        </p:nvSpPr>
        <p:spPr>
          <a:xfrm>
            <a:off x="8562975"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11" name="Text 206"/>
          <p:cNvSpPr/>
          <p:nvPr/>
        </p:nvSpPr>
        <p:spPr>
          <a:xfrm>
            <a:off x="856297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2" name="Text 207"/>
          <p:cNvSpPr/>
          <p:nvPr/>
        </p:nvSpPr>
        <p:spPr>
          <a:xfrm>
            <a:off x="8505825"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13" name="Text 208"/>
          <p:cNvSpPr/>
          <p:nvPr/>
        </p:nvSpPr>
        <p:spPr>
          <a:xfrm>
            <a:off x="861060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14" name="Text 209"/>
          <p:cNvSpPr/>
          <p:nvPr/>
        </p:nvSpPr>
        <p:spPr>
          <a:xfrm>
            <a:off x="8639175"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15" name="Text 210"/>
          <p:cNvSpPr/>
          <p:nvPr/>
        </p:nvSpPr>
        <p:spPr>
          <a:xfrm>
            <a:off x="92202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16" name="Text 211"/>
          <p:cNvSpPr/>
          <p:nvPr/>
        </p:nvSpPr>
        <p:spPr>
          <a:xfrm>
            <a:off x="9286875"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17" name="Text 212"/>
          <p:cNvSpPr/>
          <p:nvPr/>
        </p:nvSpPr>
        <p:spPr>
          <a:xfrm>
            <a:off x="935355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18" name="Text 213"/>
          <p:cNvSpPr/>
          <p:nvPr/>
        </p:nvSpPr>
        <p:spPr>
          <a:xfrm>
            <a:off x="9458325"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19" name="Text 214"/>
          <p:cNvSpPr/>
          <p:nvPr/>
        </p:nvSpPr>
        <p:spPr>
          <a:xfrm>
            <a:off x="938212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220" name="Text 215"/>
          <p:cNvSpPr/>
          <p:nvPr/>
        </p:nvSpPr>
        <p:spPr>
          <a:xfrm>
            <a:off x="918210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21" name="Text 216"/>
          <p:cNvSpPr/>
          <p:nvPr/>
        </p:nvSpPr>
        <p:spPr>
          <a:xfrm>
            <a:off x="923925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22" name="Text 217"/>
          <p:cNvSpPr/>
          <p:nvPr/>
        </p:nvSpPr>
        <p:spPr>
          <a:xfrm>
            <a:off x="92964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23" name="Text 218"/>
          <p:cNvSpPr/>
          <p:nvPr/>
        </p:nvSpPr>
        <p:spPr>
          <a:xfrm>
            <a:off x="93630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24" name="Text 219"/>
          <p:cNvSpPr/>
          <p:nvPr/>
        </p:nvSpPr>
        <p:spPr>
          <a:xfrm>
            <a:off x="940117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25" name="Text 220"/>
          <p:cNvSpPr/>
          <p:nvPr/>
        </p:nvSpPr>
        <p:spPr>
          <a:xfrm>
            <a:off x="933450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26" name="Text 221"/>
          <p:cNvSpPr/>
          <p:nvPr/>
        </p:nvSpPr>
        <p:spPr>
          <a:xfrm>
            <a:off x="9458325"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27" name="Text 222"/>
          <p:cNvSpPr/>
          <p:nvPr/>
        </p:nvSpPr>
        <p:spPr>
          <a:xfrm>
            <a:off x="917257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28" name="Text 223"/>
          <p:cNvSpPr/>
          <p:nvPr/>
        </p:nvSpPr>
        <p:spPr>
          <a:xfrm>
            <a:off x="922020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29" name="Text 224"/>
          <p:cNvSpPr/>
          <p:nvPr/>
        </p:nvSpPr>
        <p:spPr>
          <a:xfrm>
            <a:off x="9277350"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30" name="Text 225"/>
          <p:cNvSpPr/>
          <p:nvPr/>
        </p:nvSpPr>
        <p:spPr>
          <a:xfrm>
            <a:off x="932497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31" name="Text 226"/>
          <p:cNvSpPr/>
          <p:nvPr/>
        </p:nvSpPr>
        <p:spPr>
          <a:xfrm>
            <a:off x="935355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32" name="Text 227"/>
          <p:cNvSpPr/>
          <p:nvPr/>
        </p:nvSpPr>
        <p:spPr>
          <a:xfrm>
            <a:off x="934402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33" name="Text 228"/>
          <p:cNvSpPr/>
          <p:nvPr/>
        </p:nvSpPr>
        <p:spPr>
          <a:xfrm>
            <a:off x="929640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34" name="Text 229"/>
          <p:cNvSpPr/>
          <p:nvPr/>
        </p:nvSpPr>
        <p:spPr>
          <a:xfrm>
            <a:off x="940117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35" name="Text 230"/>
          <p:cNvSpPr/>
          <p:nvPr/>
        </p:nvSpPr>
        <p:spPr>
          <a:xfrm>
            <a:off x="942975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36" name="Text 231"/>
          <p:cNvSpPr/>
          <p:nvPr/>
        </p:nvSpPr>
        <p:spPr>
          <a:xfrm>
            <a:off x="100107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37" name="Text 232"/>
          <p:cNvSpPr/>
          <p:nvPr/>
        </p:nvSpPr>
        <p:spPr>
          <a:xfrm>
            <a:off x="1007745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38" name="Text 233"/>
          <p:cNvSpPr/>
          <p:nvPr/>
        </p:nvSpPr>
        <p:spPr>
          <a:xfrm>
            <a:off x="1015365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39" name="Text 234"/>
          <p:cNvSpPr/>
          <p:nvPr/>
        </p:nvSpPr>
        <p:spPr>
          <a:xfrm>
            <a:off x="1024890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40" name="Text 235"/>
          <p:cNvSpPr/>
          <p:nvPr/>
        </p:nvSpPr>
        <p:spPr>
          <a:xfrm>
            <a:off x="1018222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241" name="Text 236"/>
          <p:cNvSpPr/>
          <p:nvPr/>
        </p:nvSpPr>
        <p:spPr>
          <a:xfrm>
            <a:off x="998220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42" name="Text 237"/>
          <p:cNvSpPr/>
          <p:nvPr/>
        </p:nvSpPr>
        <p:spPr>
          <a:xfrm>
            <a:off x="1003935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43" name="Text 238"/>
          <p:cNvSpPr/>
          <p:nvPr/>
        </p:nvSpPr>
        <p:spPr>
          <a:xfrm>
            <a:off x="100965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44" name="Text 239"/>
          <p:cNvSpPr/>
          <p:nvPr/>
        </p:nvSpPr>
        <p:spPr>
          <a:xfrm>
            <a:off x="101536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45" name="Text 240"/>
          <p:cNvSpPr/>
          <p:nvPr/>
        </p:nvSpPr>
        <p:spPr>
          <a:xfrm>
            <a:off x="1020127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46" name="Text 241"/>
          <p:cNvSpPr/>
          <p:nvPr/>
        </p:nvSpPr>
        <p:spPr>
          <a:xfrm>
            <a:off x="1013460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47" name="Text 242"/>
          <p:cNvSpPr/>
          <p:nvPr/>
        </p:nvSpPr>
        <p:spPr>
          <a:xfrm>
            <a:off x="1024890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48" name="Text 243"/>
          <p:cNvSpPr/>
          <p:nvPr/>
        </p:nvSpPr>
        <p:spPr>
          <a:xfrm>
            <a:off x="997267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49" name="Text 244"/>
          <p:cNvSpPr/>
          <p:nvPr/>
        </p:nvSpPr>
        <p:spPr>
          <a:xfrm>
            <a:off x="1002030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50" name="Text 245"/>
          <p:cNvSpPr/>
          <p:nvPr/>
        </p:nvSpPr>
        <p:spPr>
          <a:xfrm>
            <a:off x="1006792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51" name="Text 246"/>
          <p:cNvSpPr/>
          <p:nvPr/>
        </p:nvSpPr>
        <p:spPr>
          <a:xfrm>
            <a:off x="1012507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52" name="Text 247"/>
          <p:cNvSpPr/>
          <p:nvPr/>
        </p:nvSpPr>
        <p:spPr>
          <a:xfrm>
            <a:off x="1015365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53" name="Text 248"/>
          <p:cNvSpPr/>
          <p:nvPr/>
        </p:nvSpPr>
        <p:spPr>
          <a:xfrm>
            <a:off x="1014412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54" name="Text 249"/>
          <p:cNvSpPr/>
          <p:nvPr/>
        </p:nvSpPr>
        <p:spPr>
          <a:xfrm>
            <a:off x="1009650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55" name="Text 250"/>
          <p:cNvSpPr/>
          <p:nvPr/>
        </p:nvSpPr>
        <p:spPr>
          <a:xfrm>
            <a:off x="1020127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56" name="Text 251"/>
          <p:cNvSpPr/>
          <p:nvPr/>
        </p:nvSpPr>
        <p:spPr>
          <a:xfrm>
            <a:off x="1022985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57" name="Text 252"/>
          <p:cNvSpPr/>
          <p:nvPr/>
        </p:nvSpPr>
        <p:spPr>
          <a:xfrm>
            <a:off x="108108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58" name="Text 253"/>
          <p:cNvSpPr/>
          <p:nvPr/>
        </p:nvSpPr>
        <p:spPr>
          <a:xfrm>
            <a:off x="1087755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59" name="Text 254"/>
          <p:cNvSpPr/>
          <p:nvPr/>
        </p:nvSpPr>
        <p:spPr>
          <a:xfrm>
            <a:off x="1095375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60" name="Text 255"/>
          <p:cNvSpPr/>
          <p:nvPr/>
        </p:nvSpPr>
        <p:spPr>
          <a:xfrm>
            <a:off x="1104900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61" name="Text 256"/>
          <p:cNvSpPr/>
          <p:nvPr/>
        </p:nvSpPr>
        <p:spPr>
          <a:xfrm>
            <a:off x="1098232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262" name="Text 257"/>
          <p:cNvSpPr/>
          <p:nvPr/>
        </p:nvSpPr>
        <p:spPr>
          <a:xfrm>
            <a:off x="1078230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63" name="Text 258"/>
          <p:cNvSpPr/>
          <p:nvPr/>
        </p:nvSpPr>
        <p:spPr>
          <a:xfrm>
            <a:off x="10829925"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64" name="Text 259"/>
          <p:cNvSpPr/>
          <p:nvPr/>
        </p:nvSpPr>
        <p:spPr>
          <a:xfrm>
            <a:off x="108966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65" name="Text 260"/>
          <p:cNvSpPr/>
          <p:nvPr/>
        </p:nvSpPr>
        <p:spPr>
          <a:xfrm>
            <a:off x="109537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66" name="Text 261"/>
          <p:cNvSpPr/>
          <p:nvPr/>
        </p:nvSpPr>
        <p:spPr>
          <a:xfrm>
            <a:off x="1099185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67" name="Text 262"/>
          <p:cNvSpPr/>
          <p:nvPr/>
        </p:nvSpPr>
        <p:spPr>
          <a:xfrm>
            <a:off x="1093470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8" name="Text 263"/>
          <p:cNvSpPr/>
          <p:nvPr/>
        </p:nvSpPr>
        <p:spPr>
          <a:xfrm>
            <a:off x="1104900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69" name="Text 264"/>
          <p:cNvSpPr/>
          <p:nvPr/>
        </p:nvSpPr>
        <p:spPr>
          <a:xfrm>
            <a:off x="1077277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70" name="Text 265"/>
          <p:cNvSpPr/>
          <p:nvPr/>
        </p:nvSpPr>
        <p:spPr>
          <a:xfrm>
            <a:off x="1082040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71" name="Text 266"/>
          <p:cNvSpPr/>
          <p:nvPr/>
        </p:nvSpPr>
        <p:spPr>
          <a:xfrm>
            <a:off x="1086802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72" name="Text 267"/>
          <p:cNvSpPr/>
          <p:nvPr/>
        </p:nvSpPr>
        <p:spPr>
          <a:xfrm>
            <a:off x="10915650"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73" name="Text 268"/>
          <p:cNvSpPr/>
          <p:nvPr/>
        </p:nvSpPr>
        <p:spPr>
          <a:xfrm>
            <a:off x="10944225"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74" name="Text 269"/>
          <p:cNvSpPr/>
          <p:nvPr/>
        </p:nvSpPr>
        <p:spPr>
          <a:xfrm>
            <a:off x="1094422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5" name="Text 270"/>
          <p:cNvSpPr/>
          <p:nvPr/>
        </p:nvSpPr>
        <p:spPr>
          <a:xfrm>
            <a:off x="10887075"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6" name="Text 271"/>
          <p:cNvSpPr/>
          <p:nvPr/>
        </p:nvSpPr>
        <p:spPr>
          <a:xfrm>
            <a:off x="1099185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7" name="Text 272"/>
          <p:cNvSpPr/>
          <p:nvPr/>
        </p:nvSpPr>
        <p:spPr>
          <a:xfrm>
            <a:off x="1102995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78" name="Text 273"/>
          <p:cNvSpPr/>
          <p:nvPr/>
        </p:nvSpPr>
        <p:spPr>
          <a:xfrm>
            <a:off x="116014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79" name="Text 274"/>
          <p:cNvSpPr/>
          <p:nvPr/>
        </p:nvSpPr>
        <p:spPr>
          <a:xfrm>
            <a:off x="11668125"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80" name="Text 275"/>
          <p:cNvSpPr/>
          <p:nvPr/>
        </p:nvSpPr>
        <p:spPr>
          <a:xfrm>
            <a:off x="1173480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81" name="Text 276"/>
          <p:cNvSpPr/>
          <p:nvPr/>
        </p:nvSpPr>
        <p:spPr>
          <a:xfrm>
            <a:off x="11839575"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82" name="Text 277"/>
          <p:cNvSpPr/>
          <p:nvPr/>
        </p:nvSpPr>
        <p:spPr>
          <a:xfrm>
            <a:off x="11772900"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283" name="Text 278"/>
          <p:cNvSpPr/>
          <p:nvPr/>
        </p:nvSpPr>
        <p:spPr>
          <a:xfrm>
            <a:off x="1156335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84" name="Text 279"/>
          <p:cNvSpPr/>
          <p:nvPr/>
        </p:nvSpPr>
        <p:spPr>
          <a:xfrm>
            <a:off x="1162050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85" name="Text 280"/>
          <p:cNvSpPr/>
          <p:nvPr/>
        </p:nvSpPr>
        <p:spPr>
          <a:xfrm>
            <a:off x="116776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86" name="Text 281"/>
          <p:cNvSpPr/>
          <p:nvPr/>
        </p:nvSpPr>
        <p:spPr>
          <a:xfrm>
            <a:off x="117443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87" name="Text 282"/>
          <p:cNvSpPr/>
          <p:nvPr/>
        </p:nvSpPr>
        <p:spPr>
          <a:xfrm>
            <a:off x="1178242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88" name="Text 283"/>
          <p:cNvSpPr/>
          <p:nvPr/>
        </p:nvSpPr>
        <p:spPr>
          <a:xfrm>
            <a:off x="1171575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89" name="Text 284"/>
          <p:cNvSpPr/>
          <p:nvPr/>
        </p:nvSpPr>
        <p:spPr>
          <a:xfrm>
            <a:off x="11839575"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90" name="Text 285"/>
          <p:cNvSpPr/>
          <p:nvPr/>
        </p:nvSpPr>
        <p:spPr>
          <a:xfrm>
            <a:off x="11563350"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91" name="Text 286"/>
          <p:cNvSpPr/>
          <p:nvPr/>
        </p:nvSpPr>
        <p:spPr>
          <a:xfrm>
            <a:off x="11610975"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92" name="Text 287"/>
          <p:cNvSpPr/>
          <p:nvPr/>
        </p:nvSpPr>
        <p:spPr>
          <a:xfrm>
            <a:off x="11658600"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93" name="Text 288"/>
          <p:cNvSpPr/>
          <p:nvPr/>
        </p:nvSpPr>
        <p:spPr>
          <a:xfrm>
            <a:off x="1170622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94" name="Text 289"/>
          <p:cNvSpPr/>
          <p:nvPr/>
        </p:nvSpPr>
        <p:spPr>
          <a:xfrm>
            <a:off x="1173480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95" name="Text 290"/>
          <p:cNvSpPr/>
          <p:nvPr/>
        </p:nvSpPr>
        <p:spPr>
          <a:xfrm>
            <a:off x="11734800"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6" name="Text 291"/>
          <p:cNvSpPr/>
          <p:nvPr/>
        </p:nvSpPr>
        <p:spPr>
          <a:xfrm>
            <a:off x="1167765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7" name="Text 292"/>
          <p:cNvSpPr/>
          <p:nvPr/>
        </p:nvSpPr>
        <p:spPr>
          <a:xfrm>
            <a:off x="1178242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8" name="Text 293"/>
          <p:cNvSpPr/>
          <p:nvPr/>
        </p:nvSpPr>
        <p:spPr>
          <a:xfrm>
            <a:off x="1181100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99" name="Text 294"/>
          <p:cNvSpPr/>
          <p:nvPr/>
        </p:nvSpPr>
        <p:spPr>
          <a:xfrm>
            <a:off x="123920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00" name="Text 295"/>
          <p:cNvSpPr/>
          <p:nvPr/>
        </p:nvSpPr>
        <p:spPr>
          <a:xfrm>
            <a:off x="12468225"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01" name="Text 296"/>
          <p:cNvSpPr/>
          <p:nvPr/>
        </p:nvSpPr>
        <p:spPr>
          <a:xfrm>
            <a:off x="1253490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02" name="Text 297"/>
          <p:cNvSpPr/>
          <p:nvPr/>
        </p:nvSpPr>
        <p:spPr>
          <a:xfrm>
            <a:off x="12639675"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3" name="Text 298"/>
          <p:cNvSpPr/>
          <p:nvPr/>
        </p:nvSpPr>
        <p:spPr>
          <a:xfrm>
            <a:off x="1256347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304" name="Text 299"/>
          <p:cNvSpPr/>
          <p:nvPr/>
        </p:nvSpPr>
        <p:spPr>
          <a:xfrm>
            <a:off x="1236345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05" name="Text 300"/>
          <p:cNvSpPr/>
          <p:nvPr/>
        </p:nvSpPr>
        <p:spPr>
          <a:xfrm>
            <a:off x="1242060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06" name="Text 301"/>
          <p:cNvSpPr/>
          <p:nvPr/>
        </p:nvSpPr>
        <p:spPr>
          <a:xfrm>
            <a:off x="124777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07" name="Text 302"/>
          <p:cNvSpPr/>
          <p:nvPr/>
        </p:nvSpPr>
        <p:spPr>
          <a:xfrm>
            <a:off x="125349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08" name="Text 303"/>
          <p:cNvSpPr/>
          <p:nvPr/>
        </p:nvSpPr>
        <p:spPr>
          <a:xfrm>
            <a:off x="1258252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09" name="Text 304"/>
          <p:cNvSpPr/>
          <p:nvPr/>
        </p:nvSpPr>
        <p:spPr>
          <a:xfrm>
            <a:off x="1251585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10" name="Text 305"/>
          <p:cNvSpPr/>
          <p:nvPr/>
        </p:nvSpPr>
        <p:spPr>
          <a:xfrm>
            <a:off x="12639675"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11" name="Text 306"/>
          <p:cNvSpPr/>
          <p:nvPr/>
        </p:nvSpPr>
        <p:spPr>
          <a:xfrm>
            <a:off x="1235392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12" name="Text 307"/>
          <p:cNvSpPr/>
          <p:nvPr/>
        </p:nvSpPr>
        <p:spPr>
          <a:xfrm>
            <a:off x="1240155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13" name="Text 308"/>
          <p:cNvSpPr/>
          <p:nvPr/>
        </p:nvSpPr>
        <p:spPr>
          <a:xfrm>
            <a:off x="12458700"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14" name="Text 309"/>
          <p:cNvSpPr/>
          <p:nvPr/>
        </p:nvSpPr>
        <p:spPr>
          <a:xfrm>
            <a:off x="1250632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15" name="Text 310"/>
          <p:cNvSpPr/>
          <p:nvPr/>
        </p:nvSpPr>
        <p:spPr>
          <a:xfrm>
            <a:off x="1253490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16" name="Text 311"/>
          <p:cNvSpPr/>
          <p:nvPr/>
        </p:nvSpPr>
        <p:spPr>
          <a:xfrm>
            <a:off x="1252537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7" name="Text 312"/>
          <p:cNvSpPr/>
          <p:nvPr/>
        </p:nvSpPr>
        <p:spPr>
          <a:xfrm>
            <a:off x="1247775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8" name="Text 313"/>
          <p:cNvSpPr/>
          <p:nvPr/>
        </p:nvSpPr>
        <p:spPr>
          <a:xfrm>
            <a:off x="1258252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9" name="Text 314"/>
          <p:cNvSpPr/>
          <p:nvPr/>
        </p:nvSpPr>
        <p:spPr>
          <a:xfrm>
            <a:off x="1261110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20" name="Text 315"/>
          <p:cNvSpPr/>
          <p:nvPr/>
        </p:nvSpPr>
        <p:spPr>
          <a:xfrm>
            <a:off x="131921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21" name="Text 316"/>
          <p:cNvSpPr/>
          <p:nvPr/>
        </p:nvSpPr>
        <p:spPr>
          <a:xfrm>
            <a:off x="1325880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22" name="Text 317"/>
          <p:cNvSpPr/>
          <p:nvPr/>
        </p:nvSpPr>
        <p:spPr>
          <a:xfrm>
            <a:off x="1333500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23" name="Text 318"/>
          <p:cNvSpPr/>
          <p:nvPr/>
        </p:nvSpPr>
        <p:spPr>
          <a:xfrm>
            <a:off x="1343025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24" name="Text 319"/>
          <p:cNvSpPr/>
          <p:nvPr/>
        </p:nvSpPr>
        <p:spPr>
          <a:xfrm>
            <a:off x="1336357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325" name="Text 320"/>
          <p:cNvSpPr/>
          <p:nvPr/>
        </p:nvSpPr>
        <p:spPr>
          <a:xfrm>
            <a:off x="1316355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26" name="Text 321"/>
          <p:cNvSpPr/>
          <p:nvPr/>
        </p:nvSpPr>
        <p:spPr>
          <a:xfrm>
            <a:off x="1322070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27" name="Text 322"/>
          <p:cNvSpPr/>
          <p:nvPr/>
        </p:nvSpPr>
        <p:spPr>
          <a:xfrm>
            <a:off x="132778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28" name="Text 323"/>
          <p:cNvSpPr/>
          <p:nvPr/>
        </p:nvSpPr>
        <p:spPr>
          <a:xfrm>
            <a:off x="133350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29" name="Text 324"/>
          <p:cNvSpPr/>
          <p:nvPr/>
        </p:nvSpPr>
        <p:spPr>
          <a:xfrm>
            <a:off x="1337310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30" name="Text 325"/>
          <p:cNvSpPr/>
          <p:nvPr/>
        </p:nvSpPr>
        <p:spPr>
          <a:xfrm>
            <a:off x="1331595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31" name="Text 326"/>
          <p:cNvSpPr/>
          <p:nvPr/>
        </p:nvSpPr>
        <p:spPr>
          <a:xfrm>
            <a:off x="1343025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32" name="Text 327"/>
          <p:cNvSpPr/>
          <p:nvPr/>
        </p:nvSpPr>
        <p:spPr>
          <a:xfrm>
            <a:off x="1315402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33" name="Text 328"/>
          <p:cNvSpPr/>
          <p:nvPr/>
        </p:nvSpPr>
        <p:spPr>
          <a:xfrm>
            <a:off x="1320165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34" name="Text 329"/>
          <p:cNvSpPr/>
          <p:nvPr/>
        </p:nvSpPr>
        <p:spPr>
          <a:xfrm>
            <a:off x="1324927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35" name="Text 330"/>
          <p:cNvSpPr/>
          <p:nvPr/>
        </p:nvSpPr>
        <p:spPr>
          <a:xfrm>
            <a:off x="1330642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36" name="Text 331"/>
          <p:cNvSpPr/>
          <p:nvPr/>
        </p:nvSpPr>
        <p:spPr>
          <a:xfrm>
            <a:off x="1333500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37" name="Text 332"/>
          <p:cNvSpPr/>
          <p:nvPr/>
        </p:nvSpPr>
        <p:spPr>
          <a:xfrm>
            <a:off x="1332547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8" name="Text 333"/>
          <p:cNvSpPr/>
          <p:nvPr/>
        </p:nvSpPr>
        <p:spPr>
          <a:xfrm>
            <a:off x="1327785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39" name="Text 334"/>
          <p:cNvSpPr/>
          <p:nvPr/>
        </p:nvSpPr>
        <p:spPr>
          <a:xfrm>
            <a:off x="1337310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0" name="Text 335"/>
          <p:cNvSpPr/>
          <p:nvPr/>
        </p:nvSpPr>
        <p:spPr>
          <a:xfrm>
            <a:off x="1341120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41" name="Text 336"/>
          <p:cNvSpPr/>
          <p:nvPr/>
        </p:nvSpPr>
        <p:spPr>
          <a:xfrm>
            <a:off x="139922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42" name="Text 337"/>
          <p:cNvSpPr/>
          <p:nvPr/>
        </p:nvSpPr>
        <p:spPr>
          <a:xfrm>
            <a:off x="1405890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43" name="Text 338"/>
          <p:cNvSpPr/>
          <p:nvPr/>
        </p:nvSpPr>
        <p:spPr>
          <a:xfrm>
            <a:off x="14125575"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44" name="Text 339"/>
          <p:cNvSpPr/>
          <p:nvPr/>
        </p:nvSpPr>
        <p:spPr>
          <a:xfrm>
            <a:off x="1423035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45" name="Text 340"/>
          <p:cNvSpPr/>
          <p:nvPr/>
        </p:nvSpPr>
        <p:spPr>
          <a:xfrm>
            <a:off x="1416367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346" name="Text 341"/>
          <p:cNvSpPr/>
          <p:nvPr/>
        </p:nvSpPr>
        <p:spPr>
          <a:xfrm>
            <a:off x="13954125"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47" name="Text 342"/>
          <p:cNvSpPr/>
          <p:nvPr/>
        </p:nvSpPr>
        <p:spPr>
          <a:xfrm>
            <a:off x="14011275"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48" name="Text 343"/>
          <p:cNvSpPr/>
          <p:nvPr/>
        </p:nvSpPr>
        <p:spPr>
          <a:xfrm>
            <a:off x="140684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49" name="Text 344"/>
          <p:cNvSpPr/>
          <p:nvPr/>
        </p:nvSpPr>
        <p:spPr>
          <a:xfrm>
            <a:off x="141351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50" name="Text 345"/>
          <p:cNvSpPr/>
          <p:nvPr/>
        </p:nvSpPr>
        <p:spPr>
          <a:xfrm>
            <a:off x="1417320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51" name="Text 346"/>
          <p:cNvSpPr/>
          <p:nvPr/>
        </p:nvSpPr>
        <p:spPr>
          <a:xfrm>
            <a:off x="14106525"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52" name="Text 347"/>
          <p:cNvSpPr/>
          <p:nvPr/>
        </p:nvSpPr>
        <p:spPr>
          <a:xfrm>
            <a:off x="1423035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53" name="Text 348"/>
          <p:cNvSpPr/>
          <p:nvPr/>
        </p:nvSpPr>
        <p:spPr>
          <a:xfrm>
            <a:off x="13944600"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54" name="Text 349"/>
          <p:cNvSpPr/>
          <p:nvPr/>
        </p:nvSpPr>
        <p:spPr>
          <a:xfrm>
            <a:off x="13992225"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55" name="Text 350"/>
          <p:cNvSpPr/>
          <p:nvPr/>
        </p:nvSpPr>
        <p:spPr>
          <a:xfrm>
            <a:off x="1404937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56" name="Text 351"/>
          <p:cNvSpPr/>
          <p:nvPr/>
        </p:nvSpPr>
        <p:spPr>
          <a:xfrm>
            <a:off x="14097000"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57" name="Text 352"/>
          <p:cNvSpPr/>
          <p:nvPr/>
        </p:nvSpPr>
        <p:spPr>
          <a:xfrm>
            <a:off x="14125575"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58" name="Text 353"/>
          <p:cNvSpPr/>
          <p:nvPr/>
        </p:nvSpPr>
        <p:spPr>
          <a:xfrm>
            <a:off x="1412557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9" name="Text 354"/>
          <p:cNvSpPr/>
          <p:nvPr/>
        </p:nvSpPr>
        <p:spPr>
          <a:xfrm>
            <a:off x="14068425"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0" name="Text 355"/>
          <p:cNvSpPr/>
          <p:nvPr/>
        </p:nvSpPr>
        <p:spPr>
          <a:xfrm>
            <a:off x="1417320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1" name="Text 356"/>
          <p:cNvSpPr/>
          <p:nvPr/>
        </p:nvSpPr>
        <p:spPr>
          <a:xfrm>
            <a:off x="14201775"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62" name="Text 357"/>
          <p:cNvSpPr/>
          <p:nvPr/>
        </p:nvSpPr>
        <p:spPr>
          <a:xfrm>
            <a:off x="147828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63" name="Text 358"/>
          <p:cNvSpPr/>
          <p:nvPr/>
        </p:nvSpPr>
        <p:spPr>
          <a:xfrm>
            <a:off x="1485900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64" name="Text 359"/>
          <p:cNvSpPr/>
          <p:nvPr/>
        </p:nvSpPr>
        <p:spPr>
          <a:xfrm>
            <a:off x="14925675"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65" name="Text 360"/>
          <p:cNvSpPr/>
          <p:nvPr/>
        </p:nvSpPr>
        <p:spPr>
          <a:xfrm>
            <a:off x="1503045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66" name="Text 361"/>
          <p:cNvSpPr/>
          <p:nvPr/>
        </p:nvSpPr>
        <p:spPr>
          <a:xfrm>
            <a:off x="14954250"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367" name="Text 362"/>
          <p:cNvSpPr/>
          <p:nvPr/>
        </p:nvSpPr>
        <p:spPr>
          <a:xfrm>
            <a:off x="14754225"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68" name="Text 363"/>
          <p:cNvSpPr/>
          <p:nvPr/>
        </p:nvSpPr>
        <p:spPr>
          <a:xfrm>
            <a:off x="14811375"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69" name="Text 364"/>
          <p:cNvSpPr/>
          <p:nvPr/>
        </p:nvSpPr>
        <p:spPr>
          <a:xfrm>
            <a:off x="148685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70" name="Text 365"/>
          <p:cNvSpPr/>
          <p:nvPr/>
        </p:nvSpPr>
        <p:spPr>
          <a:xfrm>
            <a:off x="149256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71" name="Text 366"/>
          <p:cNvSpPr/>
          <p:nvPr/>
        </p:nvSpPr>
        <p:spPr>
          <a:xfrm>
            <a:off x="1497330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72" name="Text 367"/>
          <p:cNvSpPr/>
          <p:nvPr/>
        </p:nvSpPr>
        <p:spPr>
          <a:xfrm>
            <a:off x="14906625"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73" name="Text 368"/>
          <p:cNvSpPr/>
          <p:nvPr/>
        </p:nvSpPr>
        <p:spPr>
          <a:xfrm>
            <a:off x="1503045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74" name="Text 369"/>
          <p:cNvSpPr/>
          <p:nvPr/>
        </p:nvSpPr>
        <p:spPr>
          <a:xfrm>
            <a:off x="14744700"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75" name="Text 370"/>
          <p:cNvSpPr/>
          <p:nvPr/>
        </p:nvSpPr>
        <p:spPr>
          <a:xfrm>
            <a:off x="14792325"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76" name="Text 371"/>
          <p:cNvSpPr/>
          <p:nvPr/>
        </p:nvSpPr>
        <p:spPr>
          <a:xfrm>
            <a:off x="14839950"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77" name="Text 372"/>
          <p:cNvSpPr/>
          <p:nvPr/>
        </p:nvSpPr>
        <p:spPr>
          <a:xfrm>
            <a:off x="14897100"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78" name="Text 373"/>
          <p:cNvSpPr/>
          <p:nvPr/>
        </p:nvSpPr>
        <p:spPr>
          <a:xfrm>
            <a:off x="14925675"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79" name="Text 374"/>
          <p:cNvSpPr/>
          <p:nvPr/>
        </p:nvSpPr>
        <p:spPr>
          <a:xfrm>
            <a:off x="14916150"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80" name="Text 375"/>
          <p:cNvSpPr/>
          <p:nvPr/>
        </p:nvSpPr>
        <p:spPr>
          <a:xfrm>
            <a:off x="14868525"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81" name="Text 376"/>
          <p:cNvSpPr/>
          <p:nvPr/>
        </p:nvSpPr>
        <p:spPr>
          <a:xfrm>
            <a:off x="1497330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82" name="Text 377"/>
          <p:cNvSpPr/>
          <p:nvPr/>
        </p:nvSpPr>
        <p:spPr>
          <a:xfrm>
            <a:off x="15001875"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83" name="Text 378"/>
          <p:cNvSpPr/>
          <p:nvPr/>
        </p:nvSpPr>
        <p:spPr>
          <a:xfrm>
            <a:off x="2609850" y="3099699"/>
            <a:ext cx="522279" cy="251614"/>
          </a:xfrm>
          <a:prstGeom prst="rect">
            <a:avLst/>
          </a:prstGeom>
          <a:noFill/>
          <a:ln/>
        </p:spPr>
        <p:txBody>
          <a:bodyPr wrap="square" lIns="0" tIns="0" rIns="0" bIns="0" rtlCol="0" anchor="t"/>
          <a:lstStyle/>
          <a:p>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84" name="Text 379"/>
          <p:cNvSpPr/>
          <p:nvPr/>
        </p:nvSpPr>
        <p:spPr>
          <a:xfrm>
            <a:off x="2609850" y="4099154"/>
            <a:ext cx="655075" cy="251614"/>
          </a:xfrm>
          <a:prstGeom prst="rect">
            <a:avLst/>
          </a:prstGeom>
          <a:noFill/>
          <a:ln/>
        </p:spPr>
        <p:txBody>
          <a:bodyPr wrap="square" lIns="0" tIns="0" rIns="0" bIns="0" rtlCol="0" anchor="t"/>
          <a:lstStyle/>
          <a:p>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5" name="Text 380"/>
          <p:cNvSpPr/>
          <p:nvPr/>
        </p:nvSpPr>
        <p:spPr>
          <a:xfrm>
            <a:off x="2609850" y="5098628"/>
            <a:ext cx="662065" cy="251614"/>
          </a:xfrm>
          <a:prstGeom prst="rect">
            <a:avLst/>
          </a:prstGeom>
          <a:noFill/>
          <a:ln/>
        </p:spPr>
        <p:txBody>
          <a:bodyPr wrap="square" lIns="0" tIns="0" rIns="0" bIns="0" rtlCol="0" anchor="t"/>
          <a:lstStyle/>
          <a:p>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386" name="Text 381"/>
          <p:cNvSpPr/>
          <p:nvPr/>
        </p:nvSpPr>
        <p:spPr>
          <a:xfrm>
            <a:off x="3695700" y="1569058"/>
            <a:ext cx="172814" cy="314518"/>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1</a:t>
            </a:r>
            <a:endParaRPr lang="en-US" sz="1321" dirty="0"/>
          </a:p>
        </p:txBody>
      </p:sp>
      <p:sp>
        <p:nvSpPr>
          <p:cNvPr id="387" name="Text 382"/>
          <p:cNvSpPr/>
          <p:nvPr/>
        </p:nvSpPr>
        <p:spPr>
          <a:xfrm>
            <a:off x="4314825" y="1569058"/>
            <a:ext cx="473354"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2</a:t>
            </a:r>
            <a:endParaRPr lang="en-US" sz="1321" dirty="0"/>
          </a:p>
        </p:txBody>
      </p:sp>
      <p:sp>
        <p:nvSpPr>
          <p:cNvPr id="388" name="Text 383"/>
          <p:cNvSpPr/>
          <p:nvPr/>
        </p:nvSpPr>
        <p:spPr>
          <a:xfrm>
            <a:off x="5114925" y="1569058"/>
            <a:ext cx="473354"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4</a:t>
            </a:r>
            <a:endParaRPr lang="en-US" sz="1321" dirty="0"/>
          </a:p>
        </p:txBody>
      </p:sp>
      <p:sp>
        <p:nvSpPr>
          <p:cNvPr id="389" name="Text 384"/>
          <p:cNvSpPr/>
          <p:nvPr/>
        </p:nvSpPr>
        <p:spPr>
          <a:xfrm>
            <a:off x="5934075" y="1569058"/>
            <a:ext cx="473354"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8</a:t>
            </a:r>
            <a:endParaRPr lang="en-US" sz="1321" dirty="0"/>
          </a:p>
        </p:txBody>
      </p:sp>
      <p:sp>
        <p:nvSpPr>
          <p:cNvPr id="390" name="Text 385"/>
          <p:cNvSpPr/>
          <p:nvPr/>
        </p:nvSpPr>
        <p:spPr>
          <a:xfrm>
            <a:off x="6705600" y="1569058"/>
            <a:ext cx="473354"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16</a:t>
            </a:r>
            <a:endParaRPr lang="en-US" sz="1321" dirty="0"/>
          </a:p>
        </p:txBody>
      </p:sp>
      <p:sp>
        <p:nvSpPr>
          <p:cNvPr id="391" name="Text 386"/>
          <p:cNvSpPr/>
          <p:nvPr/>
        </p:nvSpPr>
        <p:spPr>
          <a:xfrm>
            <a:off x="7639050" y="1569058"/>
            <a:ext cx="228729"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32</a:t>
            </a:r>
            <a:endParaRPr lang="en-US" sz="1321" dirty="0"/>
          </a:p>
        </p:txBody>
      </p:sp>
      <p:sp>
        <p:nvSpPr>
          <p:cNvPr id="392" name="Text 387"/>
          <p:cNvSpPr/>
          <p:nvPr/>
        </p:nvSpPr>
        <p:spPr>
          <a:xfrm>
            <a:off x="8458200" y="1569058"/>
            <a:ext cx="235718"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64</a:t>
            </a:r>
            <a:endParaRPr lang="en-US" sz="1321" dirty="0"/>
          </a:p>
        </p:txBody>
      </p:sp>
      <p:sp>
        <p:nvSpPr>
          <p:cNvPr id="393" name="Text 388"/>
          <p:cNvSpPr/>
          <p:nvPr/>
        </p:nvSpPr>
        <p:spPr>
          <a:xfrm>
            <a:off x="9172575" y="1569058"/>
            <a:ext cx="305611"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128</a:t>
            </a:r>
            <a:endParaRPr lang="en-US" sz="1321" dirty="0"/>
          </a:p>
        </p:txBody>
      </p:sp>
      <p:sp>
        <p:nvSpPr>
          <p:cNvPr id="394" name="Text 389"/>
          <p:cNvSpPr/>
          <p:nvPr/>
        </p:nvSpPr>
        <p:spPr>
          <a:xfrm>
            <a:off x="9963150" y="1569058"/>
            <a:ext cx="333568"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256</a:t>
            </a:r>
            <a:endParaRPr lang="en-US" sz="1321" dirty="0"/>
          </a:p>
        </p:txBody>
      </p:sp>
      <p:sp>
        <p:nvSpPr>
          <p:cNvPr id="395" name="Text 390"/>
          <p:cNvSpPr/>
          <p:nvPr/>
        </p:nvSpPr>
        <p:spPr>
          <a:xfrm>
            <a:off x="10810875" y="1569058"/>
            <a:ext cx="305611"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512</a:t>
            </a:r>
            <a:endParaRPr lang="en-US" sz="1321" dirty="0"/>
          </a:p>
        </p:txBody>
      </p:sp>
      <p:sp>
        <p:nvSpPr>
          <p:cNvPr id="396" name="Text 391"/>
          <p:cNvSpPr/>
          <p:nvPr/>
        </p:nvSpPr>
        <p:spPr>
          <a:xfrm>
            <a:off x="11420475" y="1569058"/>
            <a:ext cx="620129"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1024</a:t>
            </a:r>
            <a:endParaRPr lang="en-US" sz="1321" dirty="0"/>
          </a:p>
        </p:txBody>
      </p:sp>
      <p:sp>
        <p:nvSpPr>
          <p:cNvPr id="397" name="Text 392"/>
          <p:cNvSpPr/>
          <p:nvPr/>
        </p:nvSpPr>
        <p:spPr>
          <a:xfrm>
            <a:off x="12268200" y="1569058"/>
            <a:ext cx="438407"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2048</a:t>
            </a:r>
            <a:endParaRPr lang="en-US" sz="1321" dirty="0"/>
          </a:p>
        </p:txBody>
      </p:sp>
      <p:sp>
        <p:nvSpPr>
          <p:cNvPr id="398" name="Text 393"/>
          <p:cNvSpPr/>
          <p:nvPr/>
        </p:nvSpPr>
        <p:spPr>
          <a:xfrm>
            <a:off x="13096875" y="1569058"/>
            <a:ext cx="445397"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4096</a:t>
            </a:r>
            <a:endParaRPr lang="en-US" sz="1321" dirty="0"/>
          </a:p>
        </p:txBody>
      </p:sp>
      <p:sp>
        <p:nvSpPr>
          <p:cNvPr id="399" name="Text 394"/>
          <p:cNvSpPr/>
          <p:nvPr/>
        </p:nvSpPr>
        <p:spPr>
          <a:xfrm>
            <a:off x="13925550" y="1569058"/>
            <a:ext cx="410450"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8192</a:t>
            </a:r>
            <a:endParaRPr lang="en-US" sz="1321" dirty="0"/>
          </a:p>
        </p:txBody>
      </p:sp>
      <p:sp>
        <p:nvSpPr>
          <p:cNvPr id="400" name="Text 395"/>
          <p:cNvSpPr/>
          <p:nvPr/>
        </p:nvSpPr>
        <p:spPr>
          <a:xfrm>
            <a:off x="14639925" y="1569058"/>
            <a:ext cx="571204"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16 384</a:t>
            </a:r>
            <a:endParaRPr lang="en-US" sz="132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990600" y="3143250"/>
            <a:ext cx="6138250" cy="4877953"/>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2619375" y="8515350"/>
            <a:ext cx="2783293" cy="901080"/>
          </a:xfrm>
          <a:prstGeom prst="rect">
            <a:avLst/>
          </a:prstGeom>
        </p:spPr>
      </p:pic>
      <p:sp>
        <p:nvSpPr>
          <p:cNvPr id="5" name="Text 0"/>
          <p:cNvSpPr/>
          <p:nvPr/>
        </p:nvSpPr>
        <p:spPr>
          <a:xfrm>
            <a:off x="0" y="666750"/>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6" name="Text 1"/>
          <p:cNvSpPr/>
          <p:nvPr/>
        </p:nvSpPr>
        <p:spPr>
          <a:xfrm>
            <a:off x="0" y="1504950"/>
            <a:ext cx="18288000" cy="914400"/>
          </a:xfrm>
          <a:prstGeom prst="rect">
            <a:avLst/>
          </a:prstGeom>
          <a:noFill/>
          <a:ln/>
        </p:spPr>
        <p:txBody>
          <a:bodyPr wrap="square" lIns="0" tIns="0" rIns="0" bIns="0" rtlCol="0" anchor="t"/>
          <a:lstStyle/>
          <a:p>
            <a:pPr algn="ctr">
              <a:lnSpc>
                <a:spcPts val="7200"/>
              </a:lnSpc>
              <a:spcAft>
                <a:spcPts val="1205"/>
              </a:spcAft>
            </a:pPr>
            <a:r>
              <a:rPr lang="en-US" sz="4800" dirty="0">
                <a:solidFill>
                  <a:srgbClr val="FFFFFF"/>
                </a:solidFill>
                <a:latin typeface="Inter Regular" pitchFamily="34" charset="0"/>
                <a:ea typeface="Inter Regular" pitchFamily="34" charset="-122"/>
                <a:cs typeface="Inter Regular" pitchFamily="34" charset="-120"/>
              </a:rPr>
              <a:t>There are two </a:t>
            </a:r>
            <a:r>
              <a:rPr lang="en-US" sz="4800" dirty="0" smtClean="0">
                <a:solidFill>
                  <a:srgbClr val="FFFFFF"/>
                </a:solidFill>
                <a:latin typeface="Inter Regular" pitchFamily="34" charset="0"/>
                <a:ea typeface="Inter Regular" pitchFamily="34" charset="-122"/>
                <a:cs typeface="Inter Regular" pitchFamily="34" charset="-120"/>
              </a:rPr>
              <a:t>levels</a:t>
            </a:r>
            <a:r>
              <a:rPr lang="ru-RU" sz="4800" dirty="0" smtClean="0">
                <a:solidFill>
                  <a:srgbClr val="FFFFFF"/>
                </a:solidFill>
                <a:latin typeface="Inter Regular" pitchFamily="34" charset="0"/>
                <a:ea typeface="Inter Regular" pitchFamily="34" charset="-122"/>
                <a:cs typeface="Inter Regular" pitchFamily="34" charset="-120"/>
              </a:rPr>
              <a:t>:</a:t>
            </a:r>
            <a:endParaRPr lang="en-US" sz="4800" dirty="0"/>
          </a:p>
        </p:txBody>
      </p:sp>
      <p:sp>
        <p:nvSpPr>
          <p:cNvPr id="7" name="Text 2"/>
          <p:cNvSpPr/>
          <p:nvPr/>
        </p:nvSpPr>
        <p:spPr>
          <a:xfrm>
            <a:off x="3609975" y="8740916"/>
            <a:ext cx="1792693" cy="581025"/>
          </a:xfrm>
          <a:prstGeom prst="rect">
            <a:avLst/>
          </a:prstGeom>
          <a:noFill/>
          <a:ln/>
        </p:spPr>
        <p:txBody>
          <a:bodyPr wrap="square" lIns="0" tIns="0" rIns="0" bIns="0" rtlCol="0" anchor="b"/>
          <a:lstStyle/>
          <a:p>
            <a:pPr algn="l">
              <a:lnSpc>
                <a:spcPts val="4592"/>
              </a:lnSpc>
            </a:pPr>
            <a:r>
              <a:rPr lang="en-US" sz="4592" b="0" i="0" dirty="0">
                <a:solidFill>
                  <a:srgbClr val="161616"/>
                </a:solidFill>
                <a:latin typeface="Inter Regular" pitchFamily="34" charset="0"/>
                <a:ea typeface="Inter Regular" pitchFamily="34" charset="-122"/>
                <a:cs typeface="Inter Regular" pitchFamily="34" charset="-120"/>
              </a:rPr>
              <a:t>333%</a:t>
            </a:r>
            <a:endParaRPr lang="en-US" sz="4592" dirty="0"/>
          </a:p>
        </p:txBody>
      </p:sp>
      <p:sp>
        <p:nvSpPr>
          <p:cNvPr id="8" name="Text 3"/>
          <p:cNvSpPr/>
          <p:nvPr/>
        </p:nvSpPr>
        <p:spPr>
          <a:xfrm>
            <a:off x="8763000" y="4619625"/>
            <a:ext cx="8540212" cy="2838450"/>
          </a:xfrm>
          <a:prstGeom prst="rect">
            <a:avLst/>
          </a:prstGeom>
          <a:noFill/>
          <a:ln/>
        </p:spPr>
        <p:txBody>
          <a:bodyPr wrap="square" lIns="0" tIns="0" rIns="0" bIns="0" rtlCol="0" anchor="t"/>
          <a:lstStyle/>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Level 1: You</a:t>
            </a:r>
          </a:p>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You are always on the first level; </a:t>
            </a:r>
          </a:p>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level 2 includes four places</a:t>
            </a:r>
          </a:p>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Net income of each cycle amounts to 333%.</a:t>
            </a:r>
          </a:p>
        </p:txBody>
      </p:sp>
      <p:sp>
        <p:nvSpPr>
          <p:cNvPr id="9" name="Text 4"/>
          <p:cNvSpPr/>
          <p:nvPr/>
        </p:nvSpPr>
        <p:spPr>
          <a:xfrm>
            <a:off x="3495675" y="5153025"/>
            <a:ext cx="1123950" cy="266700"/>
          </a:xfrm>
          <a:prstGeom prst="rect">
            <a:avLst/>
          </a:prstGeom>
          <a:noFill/>
          <a:ln/>
        </p:spPr>
        <p:txBody>
          <a:bodyPr wrap="square" lIns="0" tIns="0" rIns="0" bIns="0" rtlCol="0" anchor="ctr"/>
          <a:lstStyle/>
          <a:p>
            <a:pPr algn="ctr">
              <a:lnSpc>
                <a:spcPts val="2175"/>
              </a:lnSpc>
            </a:pPr>
            <a:r>
              <a:rPr lang="en-US" sz="1790" b="0" i="0" dirty="0">
                <a:solidFill>
                  <a:srgbClr val="FFFFFF"/>
                </a:solidFill>
                <a:latin typeface="Inter Regular" pitchFamily="34" charset="0"/>
                <a:ea typeface="Inter Regular" pitchFamily="34" charset="-122"/>
                <a:cs typeface="Inter Regular" pitchFamily="34" charset="-120"/>
              </a:rPr>
              <a:t>You</a:t>
            </a:r>
            <a:endParaRPr lang="en-US" sz="1790" dirty="0"/>
          </a:p>
        </p:txBody>
      </p:sp>
    </p:spTree>
    <p:extLst>
      <p:ext uri="{BB962C8B-B14F-4D97-AF65-F5344CB8AC3E}">
        <p14:creationId xmlns:p14="http://schemas.microsoft.com/office/powerpoint/2010/main" val="2397815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181100" y="2990850"/>
            <a:ext cx="6138250" cy="594360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5638800" y="3495675"/>
            <a:ext cx="1038888" cy="1038895"/>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1495425" y="7972425"/>
            <a:ext cx="468313" cy="476250"/>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1733550" y="9267825"/>
            <a:ext cx="6257925" cy="18288"/>
          </a:xfrm>
          <a:prstGeom prst="rect">
            <a:avLst/>
          </a:prstGeom>
        </p:spPr>
      </p:pic>
      <p:pic>
        <p:nvPicPr>
          <p:cNvPr id="7" name="Image 5"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1714500" y="9020175"/>
            <a:ext cx="19050" cy="257175"/>
          </a:xfrm>
          <a:prstGeom prst="rect">
            <a:avLst/>
          </a:prstGeom>
        </p:spPr>
      </p:pic>
      <p:pic>
        <p:nvPicPr>
          <p:cNvPr id="8" name="Image 6" descr="preencoded.png"/>
          <p:cNvPicPr>
            <a:picLocks noChangeAspect="1"/>
          </p:cNvPicPr>
          <p:nvPr/>
        </p:nvPicPr>
        <p:blipFill>
          <a:blip r:embed="rId14">
            <a:extLst>
              <a:ext uri="{96DAC541-7B7A-43D3-8B79-37D633B846F1}">
                <asvg:svgBlip xmlns="" xmlns:asvg="http://schemas.microsoft.com/office/drawing/2016/SVG/main" r:embed="rId15"/>
              </a:ext>
            </a:extLst>
          </a:blip>
          <a:srcRect/>
          <a:stretch/>
        </p:blipFill>
        <p:spPr>
          <a:xfrm>
            <a:off x="7981950" y="4076700"/>
            <a:ext cx="19050" cy="5200650"/>
          </a:xfrm>
          <a:prstGeom prst="rect">
            <a:avLst/>
          </a:prstGeom>
        </p:spPr>
      </p:pic>
      <p:pic>
        <p:nvPicPr>
          <p:cNvPr id="9" name="Image 7" descr="preencoded.png"/>
          <p:cNvPicPr>
            <a:picLocks noChangeAspect="1"/>
          </p:cNvPicPr>
          <p:nvPr/>
        </p:nvPicPr>
        <p:blipFill>
          <a:blip r:embed="rId16">
            <a:extLst>
              <a:ext uri="{96DAC541-7B7A-43D3-8B79-37D633B846F1}">
                <asvg:svgBlip xmlns="" xmlns:asvg="http://schemas.microsoft.com/office/drawing/2016/SVG/main" r:embed="rId17"/>
              </a:ext>
            </a:extLst>
          </a:blip>
          <a:srcRect/>
          <a:stretch/>
        </p:blipFill>
        <p:spPr>
          <a:xfrm>
            <a:off x="6962775" y="4021708"/>
            <a:ext cx="1028700" cy="109984"/>
          </a:xfrm>
          <a:prstGeom prst="rect">
            <a:avLst/>
          </a:prstGeom>
        </p:spPr>
      </p:pic>
      <p:sp>
        <p:nvSpPr>
          <p:cNvPr id="10" name="Text 0"/>
          <p:cNvSpPr/>
          <p:nvPr/>
        </p:nvSpPr>
        <p:spPr>
          <a:xfrm>
            <a:off x="0" y="933450"/>
            <a:ext cx="18287999" cy="790575"/>
          </a:xfrm>
          <a:prstGeom prst="rect">
            <a:avLst/>
          </a:prstGeom>
          <a:noFill/>
          <a:ln/>
        </p:spPr>
        <p:txBody>
          <a:bodyPr wrap="square" lIns="0" tIns="0" rIns="0" bIns="0" rtlCol="0" anchor="t"/>
          <a:lstStyle/>
          <a:p>
            <a:pPr algn="ctr"/>
            <a:r>
              <a:rPr lang="en-US" sz="4800" b="1">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1" name="Text 1"/>
          <p:cNvSpPr/>
          <p:nvPr/>
        </p:nvSpPr>
        <p:spPr>
          <a:xfrm>
            <a:off x="8696325" y="3509530"/>
            <a:ext cx="7339625" cy="5838825"/>
          </a:xfrm>
          <a:prstGeom prst="rect">
            <a:avLst/>
          </a:prstGeom>
          <a:noFill/>
          <a:ln/>
        </p:spPr>
        <p:txBody>
          <a:bodyPr wrap="square" lIns="0" tIns="0" rIns="0" bIns="0" rtlCol="0" anchor="t"/>
          <a:lstStyle/>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The distribution of rewards for completing each level of the program is as follows: </a:t>
            </a:r>
          </a:p>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The first partner you invite takes the first place on the 2nd level from left to right below you. Your income will be 83.3% of the commission fees for the second level depending on the amount of the activation cost of each </a:t>
            </a:r>
            <a:r>
              <a:rPr lang="en-US" sz="2893" dirty="0" err="1">
                <a:solidFill>
                  <a:srgbClr val="FFFFFF"/>
                </a:solidFill>
                <a:latin typeface="Inter Regular" pitchFamily="34" charset="0"/>
                <a:ea typeface="Inter Regular" pitchFamily="34" charset="-122"/>
                <a:cs typeface="Inter Regular" pitchFamily="34" charset="-120"/>
              </a:rPr>
              <a:t>Goldset</a:t>
            </a:r>
            <a:r>
              <a:rPr lang="en-US" sz="2893" dirty="0">
                <a:solidFill>
                  <a:srgbClr val="FFFFFF"/>
                </a:solidFill>
                <a:latin typeface="Inter Regular" pitchFamily="34" charset="0"/>
                <a:ea typeface="Inter Regular" pitchFamily="34" charset="-122"/>
                <a:cs typeface="Inter Regular" pitchFamily="34" charset="-120"/>
              </a:rPr>
              <a:t>. </a:t>
            </a:r>
          </a:p>
        </p:txBody>
      </p:sp>
      <p:sp>
        <p:nvSpPr>
          <p:cNvPr id="12" name="Text 2"/>
          <p:cNvSpPr/>
          <p:nvPr/>
        </p:nvSpPr>
        <p:spPr>
          <a:xfrm>
            <a:off x="3686175" y="5133975"/>
            <a:ext cx="1123950" cy="266700"/>
          </a:xfrm>
          <a:prstGeom prst="rect">
            <a:avLst/>
          </a:prstGeom>
          <a:noFill/>
          <a:ln/>
        </p:spPr>
        <p:txBody>
          <a:bodyPr wrap="square" lIns="0" tIns="0" rIns="0" bIns="0" rtlCol="0" anchor="ctr"/>
          <a:lstStyle/>
          <a:p>
            <a:pPr algn="ctr">
              <a:lnSpc>
                <a:spcPts val="2175"/>
              </a:lnSpc>
            </a:pPr>
            <a:r>
              <a:rPr lang="en-US" sz="1790" b="0" i="0" dirty="0">
                <a:solidFill>
                  <a:srgbClr val="FFFFFF"/>
                </a:solidFill>
                <a:latin typeface="Inter Regular" pitchFamily="34" charset="0"/>
                <a:ea typeface="Inter Regular" pitchFamily="34" charset="-122"/>
                <a:cs typeface="Inter Regular" pitchFamily="34" charset="-120"/>
              </a:rPr>
              <a:t>You</a:t>
            </a:r>
            <a:endParaRPr lang="en-US" sz="1790" dirty="0"/>
          </a:p>
        </p:txBody>
      </p:sp>
      <p:sp>
        <p:nvSpPr>
          <p:cNvPr id="13" name="Text 3"/>
          <p:cNvSpPr/>
          <p:nvPr/>
        </p:nvSpPr>
        <p:spPr>
          <a:xfrm>
            <a:off x="1171575" y="8562975"/>
            <a:ext cx="1123950" cy="371475"/>
          </a:xfrm>
          <a:prstGeom prst="rect">
            <a:avLst/>
          </a:prstGeom>
          <a:noFill/>
          <a:ln/>
        </p:spPr>
        <p:txBody>
          <a:bodyPr wrap="square" lIns="0" tIns="0" rIns="0" bIns="0" rtlCol="0" anchor="b"/>
          <a:lstStyle/>
          <a:p>
            <a:pPr algn="ctr">
              <a:lnSpc>
                <a:spcPts val="2880"/>
              </a:lnSpc>
            </a:pPr>
            <a:r>
              <a:rPr lang="en-US" sz="2880" b="0" i="0" dirty="0">
                <a:solidFill>
                  <a:srgbClr val="8E8E8E"/>
                </a:solidFill>
                <a:latin typeface="Inter Regular" pitchFamily="34" charset="0"/>
                <a:ea typeface="Inter Regular" pitchFamily="34" charset="-122"/>
                <a:cs typeface="Inter Regular" pitchFamily="34" charset="-120"/>
              </a:rPr>
              <a:t>83.3%</a:t>
            </a:r>
            <a:endParaRPr lang="en-US" sz="2880" dirty="0"/>
          </a:p>
        </p:txBody>
      </p:sp>
    </p:spTree>
    <p:extLst>
      <p:ext uri="{BB962C8B-B14F-4D97-AF65-F5344CB8AC3E}">
        <p14:creationId xmlns:p14="http://schemas.microsoft.com/office/powerpoint/2010/main" val="2731041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123950" y="2619375"/>
            <a:ext cx="6138250" cy="594360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3114675" y="7639050"/>
            <a:ext cx="468313" cy="476250"/>
          </a:xfrm>
          <a:prstGeom prst="rect">
            <a:avLst/>
          </a:prstGeom>
        </p:spPr>
      </p:pic>
      <p:pic>
        <p:nvPicPr>
          <p:cNvPr id="5" name="Image 3" descr="preencoded.png"/>
          <p:cNvPicPr>
            <a:picLocks noChangeAspect="1"/>
          </p:cNvPicPr>
          <p:nvPr/>
        </p:nvPicPr>
        <p:blipFill>
          <a:blip r:embed="rId6">
            <a:extLst>
              <a:ext uri="{96DAC541-7B7A-43D3-8B79-37D633B846F1}">
                <asvg:svgBlip xmlns="" xmlns:asvg="http://schemas.microsoft.com/office/drawing/2016/SVG/main" r:embed="rId8"/>
              </a:ext>
            </a:extLst>
          </a:blip>
          <a:srcRect/>
          <a:stretch/>
        </p:blipFill>
        <p:spPr>
          <a:xfrm>
            <a:off x="4800600" y="7639050"/>
            <a:ext cx="468312" cy="476250"/>
          </a:xfrm>
          <a:prstGeom prst="rect">
            <a:avLst/>
          </a:prstGeom>
        </p:spPr>
      </p:pic>
      <p:pic>
        <p:nvPicPr>
          <p:cNvPr id="6" name="Image 4" descr="preencoded.png"/>
          <p:cNvPicPr>
            <a:picLocks noChangeAspect="1"/>
          </p:cNvPicPr>
          <p:nvPr/>
        </p:nvPicPr>
        <p:blipFill>
          <a:blip r:embed="rId6">
            <a:extLst>
              <a:ext uri="{96DAC541-7B7A-43D3-8B79-37D633B846F1}">
                <asvg:svgBlip xmlns="" xmlns:asvg="http://schemas.microsoft.com/office/drawing/2016/SVG/main" r:embed="rId9"/>
              </a:ext>
            </a:extLst>
          </a:blip>
          <a:srcRect/>
          <a:stretch/>
        </p:blipFill>
        <p:spPr>
          <a:xfrm>
            <a:off x="6467475" y="7639050"/>
            <a:ext cx="468313" cy="476250"/>
          </a:xfrm>
          <a:prstGeom prst="rect">
            <a:avLst/>
          </a:prstGeom>
        </p:spPr>
      </p:pic>
      <p:pic>
        <p:nvPicPr>
          <p:cNvPr id="7" name="Image 5"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5429250" y="3209925"/>
            <a:ext cx="1038888" cy="1038895"/>
          </a:xfrm>
          <a:prstGeom prst="rect">
            <a:avLst/>
          </a:prstGeom>
        </p:spPr>
      </p:pic>
      <p:pic>
        <p:nvPicPr>
          <p:cNvPr id="8" name="Image 6"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3333750" y="8724900"/>
            <a:ext cx="19050" cy="257175"/>
          </a:xfrm>
          <a:prstGeom prst="rect">
            <a:avLst/>
          </a:prstGeom>
        </p:spPr>
      </p:pic>
      <p:pic>
        <p:nvPicPr>
          <p:cNvPr id="9" name="Image 7" descr="preencoded.png"/>
          <p:cNvPicPr>
            <a:picLocks noChangeAspect="1"/>
          </p:cNvPicPr>
          <p:nvPr/>
        </p:nvPicPr>
        <p:blipFill>
          <a:blip r:embed="rId12">
            <a:extLst>
              <a:ext uri="{96DAC541-7B7A-43D3-8B79-37D633B846F1}">
                <asvg:svgBlip xmlns="" xmlns:asvg="http://schemas.microsoft.com/office/drawing/2016/SVG/main" r:embed="rId15"/>
              </a:ext>
            </a:extLst>
          </a:blip>
          <a:srcRect/>
          <a:stretch/>
        </p:blipFill>
        <p:spPr>
          <a:xfrm>
            <a:off x="5019675" y="8753475"/>
            <a:ext cx="19050" cy="257175"/>
          </a:xfrm>
          <a:prstGeom prst="rect">
            <a:avLst/>
          </a:prstGeom>
        </p:spPr>
      </p:pic>
      <p:pic>
        <p:nvPicPr>
          <p:cNvPr id="10" name="Image 8" descr="preencoded.png"/>
          <p:cNvPicPr>
            <a:picLocks noChangeAspect="1"/>
          </p:cNvPicPr>
          <p:nvPr/>
        </p:nvPicPr>
        <p:blipFill>
          <a:blip r:embed="rId12">
            <a:extLst>
              <a:ext uri="{96DAC541-7B7A-43D3-8B79-37D633B846F1}">
                <asvg:svgBlip xmlns="" xmlns:asvg="http://schemas.microsoft.com/office/drawing/2016/SVG/main" r:embed="rId17"/>
              </a:ext>
            </a:extLst>
          </a:blip>
          <a:srcRect/>
          <a:stretch/>
        </p:blipFill>
        <p:spPr>
          <a:xfrm>
            <a:off x="6686550" y="8753475"/>
            <a:ext cx="19050" cy="257175"/>
          </a:xfrm>
          <a:prstGeom prst="rect">
            <a:avLst/>
          </a:prstGeom>
        </p:spPr>
      </p:pic>
      <p:pic>
        <p:nvPicPr>
          <p:cNvPr id="11" name="Image 9" descr="preencoded.png"/>
          <p:cNvPicPr>
            <a:picLocks noChangeAspect="1"/>
          </p:cNvPicPr>
          <p:nvPr/>
        </p:nvPicPr>
        <p:blipFill>
          <a:blip r:embed="rId18">
            <a:extLst>
              <a:ext uri="{96DAC541-7B7A-43D3-8B79-37D633B846F1}">
                <asvg:svgBlip xmlns="" xmlns:asvg="http://schemas.microsoft.com/office/drawing/2016/SVG/main" r:embed="rId19"/>
              </a:ext>
            </a:extLst>
          </a:blip>
          <a:srcRect/>
          <a:stretch/>
        </p:blipFill>
        <p:spPr>
          <a:xfrm>
            <a:off x="7924800" y="3781425"/>
            <a:ext cx="19050" cy="5238750"/>
          </a:xfrm>
          <a:prstGeom prst="rect">
            <a:avLst/>
          </a:prstGeom>
        </p:spPr>
      </p:pic>
      <p:pic>
        <p:nvPicPr>
          <p:cNvPr id="12" name="Image 10" descr="preencoded.png"/>
          <p:cNvPicPr>
            <a:picLocks noChangeAspect="1"/>
          </p:cNvPicPr>
          <p:nvPr/>
        </p:nvPicPr>
        <p:blipFill>
          <a:blip r:embed="rId20">
            <a:extLst>
              <a:ext uri="{96DAC541-7B7A-43D3-8B79-37D633B846F1}">
                <asvg:svgBlip xmlns="" xmlns:asvg="http://schemas.microsoft.com/office/drawing/2016/SVG/main" r:embed="rId21"/>
              </a:ext>
            </a:extLst>
          </a:blip>
          <a:srcRect/>
          <a:stretch/>
        </p:blipFill>
        <p:spPr>
          <a:xfrm>
            <a:off x="6905625" y="3707383"/>
            <a:ext cx="1028700" cy="109984"/>
          </a:xfrm>
          <a:prstGeom prst="rect">
            <a:avLst/>
          </a:prstGeom>
        </p:spPr>
      </p:pic>
      <p:pic>
        <p:nvPicPr>
          <p:cNvPr id="13" name="Image 11" descr="preencoded.png"/>
          <p:cNvPicPr>
            <a:picLocks noChangeAspect="1"/>
          </p:cNvPicPr>
          <p:nvPr/>
        </p:nvPicPr>
        <p:blipFill>
          <a:blip r:embed="rId22">
            <a:extLst>
              <a:ext uri="{96DAC541-7B7A-43D3-8B79-37D633B846F1}">
                <asvg:svgBlip xmlns="" xmlns:asvg="http://schemas.microsoft.com/office/drawing/2016/SVG/main" r:embed="rId23"/>
              </a:ext>
            </a:extLst>
          </a:blip>
          <a:srcRect/>
          <a:stretch/>
        </p:blipFill>
        <p:spPr>
          <a:xfrm>
            <a:off x="3352800" y="9010650"/>
            <a:ext cx="4581525" cy="18288"/>
          </a:xfrm>
          <a:prstGeom prst="rect">
            <a:avLst/>
          </a:prstGeom>
        </p:spPr>
      </p:pic>
      <p:sp>
        <p:nvSpPr>
          <p:cNvPr id="14" name="Text 0"/>
          <p:cNvSpPr/>
          <p:nvPr/>
        </p:nvSpPr>
        <p:spPr>
          <a:xfrm>
            <a:off x="0" y="857250"/>
            <a:ext cx="18287999" cy="790575"/>
          </a:xfrm>
          <a:prstGeom prst="rect">
            <a:avLst/>
          </a:prstGeom>
          <a:noFill/>
          <a:ln/>
        </p:spPr>
        <p:txBody>
          <a:bodyPr wrap="square" lIns="0" tIns="0" rIns="0" bIns="0" rtlCol="0" anchor="t"/>
          <a:lstStyle/>
          <a:p>
            <a:pPr algn="ctr"/>
            <a:r>
              <a:rPr lang="en-US" sz="4800" b="1">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5" name="Text 1"/>
          <p:cNvSpPr/>
          <p:nvPr/>
        </p:nvSpPr>
        <p:spPr>
          <a:xfrm>
            <a:off x="8696325" y="3061853"/>
            <a:ext cx="7894637" cy="6373091"/>
          </a:xfrm>
          <a:prstGeom prst="rect">
            <a:avLst/>
          </a:prstGeom>
          <a:noFill/>
          <a:ln/>
        </p:spPr>
        <p:txBody>
          <a:bodyPr wrap="square" lIns="0" tIns="0" rIns="0" bIns="0" rtlCol="0" anchor="t"/>
          <a:lstStyle/>
          <a:p>
            <a:pPr>
              <a:lnSpc>
                <a:spcPts val="4339"/>
              </a:lnSpc>
              <a:spcAft>
                <a:spcPts val="2700"/>
              </a:spcAft>
            </a:pPr>
            <a:r>
              <a:rPr lang="en-US" sz="2893" dirty="0">
                <a:solidFill>
                  <a:srgbClr val="FFFFFF"/>
                </a:solidFill>
                <a:latin typeface="Inter Regular" pitchFamily="34" charset="0"/>
                <a:ea typeface="Inter Regular" pitchFamily="34" charset="-122"/>
                <a:cs typeface="Inter Regular" pitchFamily="34" charset="-120"/>
              </a:rPr>
              <a:t>The second person you invite takes the second place below you and you also get an income of 83.3</a:t>
            </a:r>
            <a:r>
              <a:rPr lang="en-US" sz="2893" dirty="0" smtClean="0">
                <a:solidFill>
                  <a:srgbClr val="FFFFFF"/>
                </a:solidFill>
                <a:latin typeface="Inter Regular" pitchFamily="34" charset="0"/>
                <a:ea typeface="Inter Regular" pitchFamily="34" charset="-122"/>
                <a:cs typeface="Inter Regular" pitchFamily="34" charset="-120"/>
              </a:rPr>
              <a:t>%.</a:t>
            </a:r>
            <a:br>
              <a:rPr lang="en-US" sz="2893" dirty="0" smtClean="0">
                <a:solidFill>
                  <a:srgbClr val="FFFFFF"/>
                </a:solidFill>
                <a:latin typeface="Inter Regular" pitchFamily="34" charset="0"/>
                <a:ea typeface="Inter Regular" pitchFamily="34" charset="-122"/>
                <a:cs typeface="Inter Regular" pitchFamily="34" charset="-120"/>
              </a:rPr>
            </a:br>
            <a:r>
              <a:rPr lang="en-US" sz="2893" dirty="0" smtClean="0">
                <a:solidFill>
                  <a:srgbClr val="FFFFFF"/>
                </a:solidFill>
                <a:latin typeface="Inter Regular" pitchFamily="34" charset="0"/>
                <a:ea typeface="Inter Regular" pitchFamily="34" charset="-122"/>
                <a:cs typeface="Inter Regular" pitchFamily="34" charset="-120"/>
              </a:rPr>
              <a:t/>
            </a:r>
            <a:br>
              <a:rPr lang="en-US" sz="2893" dirty="0" smtClean="0">
                <a:solidFill>
                  <a:srgbClr val="FFFFFF"/>
                </a:solidFill>
                <a:latin typeface="Inter Regular" pitchFamily="34" charset="0"/>
                <a:ea typeface="Inter Regular" pitchFamily="34" charset="-122"/>
                <a:cs typeface="Inter Regular" pitchFamily="34" charset="-120"/>
              </a:rPr>
            </a:br>
            <a:r>
              <a:rPr lang="en-US" sz="2893" dirty="0" smtClean="0">
                <a:solidFill>
                  <a:srgbClr val="FFFFFF"/>
                </a:solidFill>
                <a:latin typeface="Inter Regular" pitchFamily="34" charset="0"/>
                <a:ea typeface="Inter Regular" pitchFamily="34" charset="-122"/>
                <a:cs typeface="Inter Regular" pitchFamily="34" charset="-120"/>
              </a:rPr>
              <a:t>The </a:t>
            </a:r>
            <a:r>
              <a:rPr lang="en-US" sz="2893" dirty="0">
                <a:solidFill>
                  <a:srgbClr val="FFFFFF"/>
                </a:solidFill>
                <a:latin typeface="Inter Regular" pitchFamily="34" charset="0"/>
                <a:ea typeface="Inter Regular" pitchFamily="34" charset="-122"/>
                <a:cs typeface="Inter Regular" pitchFamily="34" charset="-120"/>
              </a:rPr>
              <a:t>third partner takes the third place below you and again the income is 83.3</a:t>
            </a:r>
            <a:r>
              <a:rPr lang="en-US" sz="2893" dirty="0" smtClean="0">
                <a:solidFill>
                  <a:srgbClr val="FFFFFF"/>
                </a:solidFill>
                <a:latin typeface="Inter Regular" pitchFamily="34" charset="0"/>
                <a:ea typeface="Inter Regular" pitchFamily="34" charset="-122"/>
                <a:cs typeface="Inter Regular" pitchFamily="34" charset="-120"/>
              </a:rPr>
              <a:t>%.</a:t>
            </a:r>
            <a:br>
              <a:rPr lang="en-US" sz="2893" dirty="0" smtClean="0">
                <a:solidFill>
                  <a:srgbClr val="FFFFFF"/>
                </a:solidFill>
                <a:latin typeface="Inter Regular" pitchFamily="34" charset="0"/>
                <a:ea typeface="Inter Regular" pitchFamily="34" charset="-122"/>
                <a:cs typeface="Inter Regular" pitchFamily="34" charset="-120"/>
              </a:rPr>
            </a:br>
            <a:r>
              <a:rPr lang="en-US" sz="2893" dirty="0" smtClean="0">
                <a:solidFill>
                  <a:srgbClr val="FFFFFF"/>
                </a:solidFill>
                <a:latin typeface="Inter Regular" pitchFamily="34" charset="0"/>
                <a:ea typeface="Inter Regular" pitchFamily="34" charset="-122"/>
                <a:cs typeface="Inter Regular" pitchFamily="34" charset="-120"/>
              </a:rPr>
              <a:t/>
            </a:r>
            <a:br>
              <a:rPr lang="en-US" sz="2893" dirty="0" smtClean="0">
                <a:solidFill>
                  <a:srgbClr val="FFFFFF"/>
                </a:solidFill>
                <a:latin typeface="Inter Regular" pitchFamily="34" charset="0"/>
                <a:ea typeface="Inter Regular" pitchFamily="34" charset="-122"/>
                <a:cs typeface="Inter Regular" pitchFamily="34" charset="-120"/>
              </a:rPr>
            </a:br>
            <a:r>
              <a:rPr lang="en-US" sz="2893" dirty="0" smtClean="0">
                <a:solidFill>
                  <a:srgbClr val="FFFFFF"/>
                </a:solidFill>
                <a:latin typeface="Inter Regular" pitchFamily="34" charset="0"/>
                <a:ea typeface="Inter Regular" pitchFamily="34" charset="-122"/>
                <a:cs typeface="Inter Regular" pitchFamily="34" charset="-120"/>
              </a:rPr>
              <a:t>The </a:t>
            </a:r>
            <a:r>
              <a:rPr lang="en-US" sz="2893" dirty="0">
                <a:solidFill>
                  <a:srgbClr val="FFFFFF"/>
                </a:solidFill>
                <a:latin typeface="Inter Regular" pitchFamily="34" charset="0"/>
                <a:ea typeface="Inter Regular" pitchFamily="34" charset="-122"/>
                <a:cs typeface="Inter Regular" pitchFamily="34" charset="-120"/>
              </a:rPr>
              <a:t>fourth partner takes the fourth place below you and closes the first cycle. Your income is 83.3% of the commission fees depending on the amount of the activation cost of each </a:t>
            </a:r>
            <a:r>
              <a:rPr lang="en-US" sz="2893" dirty="0" err="1">
                <a:solidFill>
                  <a:srgbClr val="FFFFFF"/>
                </a:solidFill>
                <a:latin typeface="Inter Regular" pitchFamily="34" charset="0"/>
                <a:ea typeface="Inter Regular" pitchFamily="34" charset="-122"/>
                <a:cs typeface="Inter Regular" pitchFamily="34" charset="-120"/>
              </a:rPr>
              <a:t>Goldset</a:t>
            </a:r>
            <a:r>
              <a:rPr lang="en-US" sz="2893" dirty="0">
                <a:solidFill>
                  <a:srgbClr val="FFFFFF"/>
                </a:solidFill>
                <a:latin typeface="Inter Regular" pitchFamily="34" charset="0"/>
                <a:ea typeface="Inter Regular" pitchFamily="34" charset="-122"/>
                <a:cs typeface="Inter Regular" pitchFamily="34" charset="-120"/>
              </a:rPr>
              <a:t>.</a:t>
            </a:r>
            <a:endParaRPr lang="en-US" sz="2893" dirty="0"/>
          </a:p>
        </p:txBody>
      </p:sp>
      <p:sp>
        <p:nvSpPr>
          <p:cNvPr id="16" name="Text 2"/>
          <p:cNvSpPr/>
          <p:nvPr/>
        </p:nvSpPr>
        <p:spPr>
          <a:xfrm>
            <a:off x="3629025" y="4762500"/>
            <a:ext cx="1123950" cy="266700"/>
          </a:xfrm>
          <a:prstGeom prst="rect">
            <a:avLst/>
          </a:prstGeom>
          <a:noFill/>
          <a:ln/>
        </p:spPr>
        <p:txBody>
          <a:bodyPr wrap="square" lIns="0" tIns="0" rIns="0" bIns="0" rtlCol="0" anchor="ctr"/>
          <a:lstStyle/>
          <a:p>
            <a:pPr algn="ctr">
              <a:lnSpc>
                <a:spcPts val="2175"/>
              </a:lnSpc>
            </a:pPr>
            <a:r>
              <a:rPr lang="en-US" sz="1790" b="0" i="0" dirty="0">
                <a:solidFill>
                  <a:srgbClr val="FFFFFF"/>
                </a:solidFill>
                <a:latin typeface="Inter Regular" pitchFamily="34" charset="0"/>
                <a:ea typeface="Inter Regular" pitchFamily="34" charset="-122"/>
                <a:cs typeface="Inter Regular" pitchFamily="34" charset="-120"/>
              </a:rPr>
              <a:t>You</a:t>
            </a:r>
            <a:endParaRPr lang="en-US" sz="1790" dirty="0"/>
          </a:p>
        </p:txBody>
      </p:sp>
      <p:sp>
        <p:nvSpPr>
          <p:cNvPr id="17" name="Text 3"/>
          <p:cNvSpPr/>
          <p:nvPr/>
        </p:nvSpPr>
        <p:spPr>
          <a:xfrm>
            <a:off x="1114425" y="8191500"/>
            <a:ext cx="1123950" cy="371475"/>
          </a:xfrm>
          <a:prstGeom prst="rect">
            <a:avLst/>
          </a:prstGeom>
          <a:noFill/>
          <a:ln/>
        </p:spPr>
        <p:txBody>
          <a:bodyPr wrap="square" lIns="0" tIns="0" rIns="0" bIns="0" rtlCol="0" anchor="b"/>
          <a:lstStyle/>
          <a:p>
            <a:pPr algn="ctr">
              <a:lnSpc>
                <a:spcPts val="2880"/>
              </a:lnSpc>
            </a:pPr>
            <a:r>
              <a:rPr lang="en-US" sz="2880" b="0" i="0" dirty="0">
                <a:solidFill>
                  <a:srgbClr val="8E8E8E"/>
                </a:solidFill>
                <a:latin typeface="Inter Regular" pitchFamily="34" charset="0"/>
                <a:ea typeface="Inter Regular" pitchFamily="34" charset="-122"/>
                <a:cs typeface="Inter Regular" pitchFamily="34" charset="-120"/>
              </a:rPr>
              <a:t>83%</a:t>
            </a:r>
            <a:endParaRPr lang="en-US" sz="2880" dirty="0"/>
          </a:p>
        </p:txBody>
      </p:sp>
      <p:sp>
        <p:nvSpPr>
          <p:cNvPr id="18" name="Text 4"/>
          <p:cNvSpPr/>
          <p:nvPr/>
        </p:nvSpPr>
        <p:spPr>
          <a:xfrm>
            <a:off x="2790825" y="8191500"/>
            <a:ext cx="1123950" cy="371475"/>
          </a:xfrm>
          <a:prstGeom prst="rect">
            <a:avLst/>
          </a:prstGeom>
          <a:noFill/>
          <a:ln/>
        </p:spPr>
        <p:txBody>
          <a:bodyPr wrap="square" lIns="0" tIns="0" rIns="0" bIns="0" rtlCol="0" anchor="b"/>
          <a:lstStyle/>
          <a:p>
            <a:pPr algn="ctr">
              <a:lnSpc>
                <a:spcPts val="2880"/>
              </a:lnSpc>
            </a:pPr>
            <a:r>
              <a:rPr lang="en-US" sz="2880" b="0" i="0" dirty="0">
                <a:solidFill>
                  <a:srgbClr val="8E8E8E"/>
                </a:solidFill>
                <a:latin typeface="Inter Regular" pitchFamily="34" charset="0"/>
                <a:ea typeface="Inter Regular" pitchFamily="34" charset="-122"/>
                <a:cs typeface="Inter Regular" pitchFamily="34" charset="-120"/>
              </a:rPr>
              <a:t>83%</a:t>
            </a:r>
            <a:endParaRPr lang="en-US" sz="2880" dirty="0"/>
          </a:p>
        </p:txBody>
      </p:sp>
      <p:sp>
        <p:nvSpPr>
          <p:cNvPr id="19" name="Text 5"/>
          <p:cNvSpPr/>
          <p:nvPr/>
        </p:nvSpPr>
        <p:spPr>
          <a:xfrm>
            <a:off x="4467225" y="8191500"/>
            <a:ext cx="1123950" cy="371475"/>
          </a:xfrm>
          <a:prstGeom prst="rect">
            <a:avLst/>
          </a:prstGeom>
          <a:noFill/>
          <a:ln/>
        </p:spPr>
        <p:txBody>
          <a:bodyPr wrap="square" lIns="0" tIns="0" rIns="0" bIns="0" rtlCol="0" anchor="b"/>
          <a:lstStyle/>
          <a:p>
            <a:pPr algn="ctr">
              <a:lnSpc>
                <a:spcPts val="2880"/>
              </a:lnSpc>
            </a:pPr>
            <a:r>
              <a:rPr lang="en-US" sz="2880" b="0" i="0" dirty="0">
                <a:solidFill>
                  <a:srgbClr val="8E8E8E"/>
                </a:solidFill>
                <a:latin typeface="Inter Regular" pitchFamily="34" charset="0"/>
                <a:ea typeface="Inter Regular" pitchFamily="34" charset="-122"/>
                <a:cs typeface="Inter Regular" pitchFamily="34" charset="-120"/>
              </a:rPr>
              <a:t>83%</a:t>
            </a:r>
            <a:endParaRPr lang="en-US" sz="2880" dirty="0"/>
          </a:p>
        </p:txBody>
      </p:sp>
      <p:sp>
        <p:nvSpPr>
          <p:cNvPr id="20" name="Text 6"/>
          <p:cNvSpPr/>
          <p:nvPr/>
        </p:nvSpPr>
        <p:spPr>
          <a:xfrm>
            <a:off x="6124575" y="8191500"/>
            <a:ext cx="1143000" cy="371475"/>
          </a:xfrm>
          <a:prstGeom prst="rect">
            <a:avLst/>
          </a:prstGeom>
          <a:noFill/>
          <a:ln/>
        </p:spPr>
        <p:txBody>
          <a:bodyPr wrap="square" lIns="0" tIns="0" rIns="0" bIns="0" rtlCol="0" anchor="b"/>
          <a:lstStyle/>
          <a:p>
            <a:pPr algn="ctr">
              <a:lnSpc>
                <a:spcPts val="2880"/>
              </a:lnSpc>
            </a:pPr>
            <a:r>
              <a:rPr lang="en-US" sz="2880" b="0" i="0" dirty="0">
                <a:solidFill>
                  <a:srgbClr val="8E8E8E"/>
                </a:solidFill>
                <a:latin typeface="Inter Regular" pitchFamily="34" charset="0"/>
                <a:ea typeface="Inter Regular" pitchFamily="34" charset="-122"/>
                <a:cs typeface="Inter Regular" pitchFamily="34" charset="-120"/>
              </a:rPr>
              <a:t>83%</a:t>
            </a:r>
            <a:endParaRPr lang="en-US" sz="2880" dirty="0"/>
          </a:p>
        </p:txBody>
      </p:sp>
    </p:spTree>
    <p:extLst>
      <p:ext uri="{BB962C8B-B14F-4D97-AF65-F5344CB8AC3E}">
        <p14:creationId xmlns:p14="http://schemas.microsoft.com/office/powerpoint/2010/main" val="2413021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3914775" y="5958967"/>
            <a:ext cx="5200650" cy="54992"/>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4522042" y="2162175"/>
            <a:ext cx="9246305" cy="3838575"/>
          </a:xfrm>
          <a:prstGeom prst="rect">
            <a:avLst/>
          </a:prstGeom>
        </p:spPr>
      </p:pic>
      <p:sp>
        <p:nvSpPr>
          <p:cNvPr id="5" name="Text 0"/>
          <p:cNvSpPr/>
          <p:nvPr/>
        </p:nvSpPr>
        <p:spPr>
          <a:xfrm>
            <a:off x="1744374" y="6419850"/>
            <a:ext cx="14075351" cy="3122740"/>
          </a:xfrm>
          <a:prstGeom prst="rect">
            <a:avLst/>
          </a:prstGeom>
          <a:noFill/>
          <a:ln/>
        </p:spPr>
        <p:txBody>
          <a:bodyPr wrap="square" lIns="0" tIns="0" rIns="0" bIns="0" rtlCol="0" anchor="t"/>
          <a:lstStyle/>
          <a:p>
            <a:pPr>
              <a:lnSpc>
                <a:spcPts val="4339"/>
              </a:lnSpc>
              <a:spcAft>
                <a:spcPts val="1205"/>
              </a:spcAft>
            </a:pPr>
            <a:r>
              <a:rPr lang="en-US" sz="2893">
                <a:solidFill>
                  <a:srgbClr val="FFFFFF"/>
                </a:solidFill>
                <a:latin typeface="Inter Regular" pitchFamily="34" charset="0"/>
                <a:ea typeface="Inter Regular" pitchFamily="34" charset="-122"/>
                <a:cs typeface="Inter Regular" pitchFamily="34" charset="-120"/>
              </a:rPr>
              <a:t>When the GS5 of each cost level is filled for the first time, four last places form a pool to move to the next cost level of the Goldset and to reactivate a Goldset of the same cost, reinvest, at the same time.</a:t>
            </a:r>
          </a:p>
          <a:p>
            <a:pPr>
              <a:lnSpc>
                <a:spcPts val="4339"/>
              </a:lnSpc>
              <a:spcAft>
                <a:spcPts val="1205"/>
              </a:spcAft>
            </a:pPr>
            <a:r>
              <a:rPr lang="en-US" sz="2893">
                <a:solidFill>
                  <a:srgbClr val="FFFFFF"/>
                </a:solidFill>
                <a:latin typeface="Inter Regular" pitchFamily="34" charset="0"/>
                <a:ea typeface="Inter Regular" pitchFamily="34" charset="-122"/>
                <a:cs typeface="Inter Regular" pitchFamily="34" charset="-120"/>
              </a:rPr>
              <a:t>Reinvestment and transition to a higher cost level occur automatically when each Goldset is fully completed.</a:t>
            </a:r>
          </a:p>
        </p:txBody>
      </p:sp>
      <p:sp>
        <p:nvSpPr>
          <p:cNvPr id="6" name="Text 1"/>
          <p:cNvSpPr/>
          <p:nvPr/>
        </p:nvSpPr>
        <p:spPr>
          <a:xfrm>
            <a:off x="8782050" y="4685742"/>
            <a:ext cx="710286" cy="526656"/>
          </a:xfrm>
          <a:prstGeom prst="rect">
            <a:avLst/>
          </a:prstGeom>
          <a:noFill/>
          <a:ln/>
        </p:spPr>
        <p:txBody>
          <a:bodyPr wrap="square" lIns="0" tIns="0" rIns="0" bIns="0" rtlCol="0" anchor="t"/>
          <a:lstStyle/>
          <a:p>
            <a:r>
              <a:rPr lang="en-US" sz="41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7" name="Text 2"/>
          <p:cNvSpPr/>
          <p:nvPr/>
        </p:nvSpPr>
        <p:spPr>
          <a:xfrm>
            <a:off x="0" y="838200"/>
            <a:ext cx="18287999" cy="790575"/>
          </a:xfrm>
          <a:prstGeom prst="rect">
            <a:avLst/>
          </a:prstGeom>
          <a:noFill/>
          <a:ln/>
        </p:spPr>
        <p:txBody>
          <a:bodyPr wrap="square" lIns="0" tIns="0" rIns="0" bIns="0" rtlCol="0" anchor="t"/>
          <a:lstStyle/>
          <a:p>
            <a:pPr algn="ctr"/>
            <a:r>
              <a:rPr lang="en-US" sz="4800" b="1">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extLst>
      <p:ext uri="{BB962C8B-B14F-4D97-AF65-F5344CB8AC3E}">
        <p14:creationId xmlns:p14="http://schemas.microsoft.com/office/powerpoint/2010/main" val="3893190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612793" y="2143534"/>
            <a:ext cx="15014788" cy="3809628"/>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4895850" y="2306910"/>
            <a:ext cx="1714213" cy="537009"/>
          </a:xfrm>
          <a:prstGeom prst="rect">
            <a:avLst/>
          </a:prstGeom>
        </p:spPr>
      </p:pic>
      <p:pic>
        <p:nvPicPr>
          <p:cNvPr id="5" name="Image 3" descr="preencoded.png"/>
          <p:cNvPicPr>
            <a:picLocks noChangeAspect="1"/>
          </p:cNvPicPr>
          <p:nvPr/>
        </p:nvPicPr>
        <p:blipFill>
          <a:blip r:embed="rId6">
            <a:extLst>
              <a:ext uri="{96DAC541-7B7A-43D3-8B79-37D633B846F1}">
                <asvg:svgBlip xmlns="" xmlns:asvg="http://schemas.microsoft.com/office/drawing/2016/SVG/main" r:embed="rId8"/>
              </a:ext>
            </a:extLst>
          </a:blip>
          <a:srcRect/>
          <a:stretch/>
        </p:blipFill>
        <p:spPr>
          <a:xfrm>
            <a:off x="10582275" y="2306910"/>
            <a:ext cx="1714213" cy="537009"/>
          </a:xfrm>
          <a:prstGeom prst="rect">
            <a:avLst/>
          </a:prstGeom>
        </p:spPr>
      </p:pic>
      <p:sp>
        <p:nvSpPr>
          <p:cNvPr id="6" name="Text 0"/>
          <p:cNvSpPr/>
          <p:nvPr/>
        </p:nvSpPr>
        <p:spPr>
          <a:xfrm>
            <a:off x="781050" y="6748895"/>
            <a:ext cx="17068800" cy="2733675"/>
          </a:xfrm>
          <a:prstGeom prst="rect">
            <a:avLst/>
          </a:prstGeom>
          <a:noFill/>
          <a:ln/>
        </p:spPr>
        <p:txBody>
          <a:bodyPr wrap="square" lIns="0" tIns="0" rIns="0" bIns="0" rtlCol="0" anchor="t"/>
          <a:lstStyle/>
          <a:p>
            <a:pPr>
              <a:lnSpc>
                <a:spcPts val="4050"/>
              </a:lnSpc>
              <a:spcAft>
                <a:spcPts val="1205"/>
              </a:spcAft>
            </a:pPr>
            <a:r>
              <a:rPr lang="en-US" sz="2700" dirty="0">
                <a:solidFill>
                  <a:srgbClr val="FFFFFF"/>
                </a:solidFill>
                <a:latin typeface="Inter Regular" pitchFamily="34" charset="0"/>
                <a:ea typeface="Inter Regular" pitchFamily="34" charset="-122"/>
                <a:cs typeface="Inter Regular" pitchFamily="34" charset="-120"/>
              </a:rPr>
              <a:t>With each re-filling of GS5, two last places form a reinvestment to reactivate the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of the same </a:t>
            </a:r>
            <a:r>
              <a:rPr lang="en-US" sz="2700" dirty="0" smtClean="0">
                <a:solidFill>
                  <a:srgbClr val="FFFFFF"/>
                </a:solidFill>
                <a:latin typeface="Inter Regular" pitchFamily="34" charset="0"/>
                <a:ea typeface="Inter Regular" pitchFamily="34" charset="-122"/>
                <a:cs typeface="Inter Regular" pitchFamily="34" charset="-120"/>
              </a:rPr>
              <a:t>cost.</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Re-activation </a:t>
            </a:r>
            <a:r>
              <a:rPr lang="en-US" sz="2700" dirty="0">
                <a:solidFill>
                  <a:srgbClr val="FFFFFF"/>
                </a:solidFill>
                <a:latin typeface="Inter Regular" pitchFamily="34" charset="0"/>
                <a:ea typeface="Inter Regular" pitchFamily="34" charset="-122"/>
                <a:cs typeface="Inter Regular" pitchFamily="34" charset="-120"/>
              </a:rPr>
              <a:t>(reinvestment)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of each cost level occur automatically an infinite number of times.</a:t>
            </a:r>
          </a:p>
          <a:p>
            <a:pPr>
              <a:lnSpc>
                <a:spcPts val="4050"/>
              </a:lnSpc>
              <a:spcAft>
                <a:spcPts val="1205"/>
              </a:spcAft>
            </a:pPr>
            <a:r>
              <a:rPr lang="en-US" sz="2700" dirty="0">
                <a:solidFill>
                  <a:srgbClr val="FFFFFF"/>
                </a:solidFill>
                <a:latin typeface="Inter Regular" pitchFamily="34" charset="0"/>
                <a:ea typeface="Inter Regular" pitchFamily="34" charset="-122"/>
                <a:cs typeface="Inter Regular" pitchFamily="34" charset="-120"/>
              </a:rPr>
              <a:t>Your invitees also move to new levels with higher costs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and reinvest in those already </a:t>
            </a:r>
            <a:r>
              <a:rPr lang="en-US" sz="2700" dirty="0" smtClean="0">
                <a:solidFill>
                  <a:srgbClr val="FFFFFF"/>
                </a:solidFill>
                <a:latin typeface="Inter Regular" pitchFamily="34" charset="0"/>
                <a:ea typeface="Inter Regular" pitchFamily="34" charset="-122"/>
                <a:cs typeface="Inter Regular" pitchFamily="34" charset="-120"/>
              </a:rPr>
              <a:t>passed,</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filling </a:t>
            </a:r>
            <a:r>
              <a:rPr lang="en-US" sz="2700" dirty="0">
                <a:solidFill>
                  <a:srgbClr val="FFFFFF"/>
                </a:solidFill>
                <a:latin typeface="Inter Regular" pitchFamily="34" charset="0"/>
                <a:ea typeface="Inter Regular" pitchFamily="34" charset="-122"/>
                <a:cs typeface="Inter Regular" pitchFamily="34" charset="-120"/>
              </a:rPr>
              <a:t>places on your new and old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a:t>
            </a:r>
          </a:p>
        </p:txBody>
      </p:sp>
      <p:sp>
        <p:nvSpPr>
          <p:cNvPr id="7" name="Text 1"/>
          <p:cNvSpPr/>
          <p:nvPr/>
        </p:nvSpPr>
        <p:spPr>
          <a:xfrm>
            <a:off x="0" y="695325"/>
            <a:ext cx="18287999" cy="790575"/>
          </a:xfrm>
          <a:prstGeom prst="rect">
            <a:avLst/>
          </a:prstGeom>
          <a:noFill/>
          <a:ln/>
        </p:spPr>
        <p:txBody>
          <a:bodyPr wrap="square" lIns="0" tIns="0" rIns="0" bIns="0" rtlCol="0" anchor="t"/>
          <a:lstStyle/>
          <a:p>
            <a:pPr algn="ctr"/>
            <a:r>
              <a:rPr lang="en-US" sz="4800" b="1">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extLst>
      <p:ext uri="{BB962C8B-B14F-4D97-AF65-F5344CB8AC3E}">
        <p14:creationId xmlns:p14="http://schemas.microsoft.com/office/powerpoint/2010/main" val="2177385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971675" y="3143250"/>
            <a:ext cx="4600575" cy="190500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1971675" y="5429250"/>
            <a:ext cx="5915025" cy="1905000"/>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9001125" y="3086100"/>
            <a:ext cx="6562725" cy="1905000"/>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9001125" y="5372100"/>
            <a:ext cx="6496050" cy="1905000"/>
          </a:xfrm>
          <a:prstGeom prst="rect">
            <a:avLst/>
          </a:prstGeom>
        </p:spPr>
      </p:pic>
      <p:pic>
        <p:nvPicPr>
          <p:cNvPr id="7" name="Image 5"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9001125" y="7658100"/>
            <a:ext cx="8620125" cy="1905000"/>
          </a:xfrm>
          <a:prstGeom prst="rect">
            <a:avLst/>
          </a:prstGeom>
        </p:spPr>
      </p:pic>
      <p:pic>
        <p:nvPicPr>
          <p:cNvPr id="8" name="Image 6" descr="preencoded.png"/>
          <p:cNvPicPr>
            <a:picLocks noChangeAspect="1"/>
          </p:cNvPicPr>
          <p:nvPr/>
        </p:nvPicPr>
        <p:blipFill>
          <a:blip r:embed="rId14">
            <a:extLst>
              <a:ext uri="{96DAC541-7B7A-43D3-8B79-37D633B846F1}">
                <asvg:svgBlip xmlns="" xmlns:asvg="http://schemas.microsoft.com/office/drawing/2016/SVG/main" r:embed="rId15"/>
              </a:ext>
            </a:extLst>
          </a:blip>
          <a:srcRect/>
          <a:stretch/>
        </p:blipFill>
        <p:spPr>
          <a:xfrm>
            <a:off x="1971675" y="7715250"/>
            <a:ext cx="5353050" cy="1905000"/>
          </a:xfrm>
          <a:prstGeom prst="rect">
            <a:avLst/>
          </a:prstGeom>
        </p:spPr>
      </p:pic>
      <p:sp>
        <p:nvSpPr>
          <p:cNvPr id="9" name="Text 0"/>
          <p:cNvSpPr/>
          <p:nvPr/>
        </p:nvSpPr>
        <p:spPr>
          <a:xfrm>
            <a:off x="0" y="871037"/>
            <a:ext cx="18287999" cy="1032209"/>
          </a:xfrm>
          <a:prstGeom prst="rect">
            <a:avLst/>
          </a:prstGeom>
          <a:noFill/>
          <a:ln/>
        </p:spPr>
        <p:txBody>
          <a:bodyPr wrap="square" lIns="0" tIns="0" rIns="0" bIns="0" rtlCol="0" anchor="t"/>
          <a:lstStyle/>
          <a:p>
            <a:pPr algn="ctr"/>
            <a:r>
              <a:rPr lang="en-US" sz="75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WHY GOLD?</a:t>
            </a:r>
            <a:endParaRPr lang="en-US" sz="75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0" name="Text 1"/>
          <p:cNvSpPr/>
          <p:nvPr/>
        </p:nvSpPr>
        <p:spPr>
          <a:xfrm>
            <a:off x="0" y="2000250"/>
            <a:ext cx="18287999" cy="660803"/>
          </a:xfrm>
          <a:prstGeom prst="rect">
            <a:avLst/>
          </a:prstGeom>
          <a:noFill/>
          <a:ln/>
        </p:spPr>
        <p:txBody>
          <a:bodyPr wrap="square" lIns="0" tIns="0" rIns="0" bIns="0" rtlCol="0" anchor="t"/>
          <a:lstStyle/>
          <a:p>
            <a:pPr algn="ctr">
              <a:lnSpc>
                <a:spcPts val="3510"/>
              </a:lnSpc>
            </a:pPr>
            <a:r>
              <a:rPr lang="en-US" sz="2700" dirty="0" smtClean="0">
                <a:solidFill>
                  <a:srgbClr val="FFFFFF"/>
                </a:solidFill>
                <a:latin typeface="Inter Medium" pitchFamily="34" charset="0"/>
                <a:ea typeface="Inter Medium" pitchFamily="34" charset="-122"/>
                <a:cs typeface="Inter Medium" pitchFamily="34" charset="-120"/>
              </a:rPr>
              <a:t>THE MOST RELIABLE FORM OF MONEY IN THE WORLD</a:t>
            </a:r>
            <a:endParaRPr lang="en-US" sz="2700" dirty="0"/>
          </a:p>
        </p:txBody>
      </p:sp>
      <p:sp>
        <p:nvSpPr>
          <p:cNvPr id="11" name="Text 2"/>
          <p:cNvSpPr/>
          <p:nvPr/>
        </p:nvSpPr>
        <p:spPr>
          <a:xfrm>
            <a:off x="4143375" y="3305175"/>
            <a:ext cx="3827829" cy="361950"/>
          </a:xfrm>
          <a:prstGeom prst="rect">
            <a:avLst/>
          </a:prstGeom>
          <a:noFill/>
          <a:ln/>
        </p:spPr>
        <p:txBody>
          <a:bodyPr wrap="square" lIns="0" tIns="0" rIns="0" bIns="0" rtlCol="0" anchor="t"/>
          <a:lstStyle/>
          <a:p>
            <a:pPr>
              <a:lnSpc>
                <a:spcPts val="2700"/>
              </a:lnSpc>
            </a:pP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LIQUID</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2" name="Text 3"/>
          <p:cNvSpPr/>
          <p:nvPr/>
        </p:nvSpPr>
        <p:spPr>
          <a:xfrm>
            <a:off x="4143375" y="3838575"/>
            <a:ext cx="2428875" cy="1028700"/>
          </a:xfrm>
          <a:prstGeom prst="rect">
            <a:avLst/>
          </a:prstGeom>
          <a:noFill/>
          <a:ln/>
        </p:spPr>
        <p:txBody>
          <a:bodyPr wrap="square" lIns="0" tIns="0" rIns="0" bIns="0" rtlCol="0" anchor="t"/>
          <a:lstStyle/>
          <a:p>
            <a:pPr>
              <a:lnSpc>
                <a:spcPts val="2700"/>
              </a:lnSpc>
            </a:pPr>
            <a:r>
              <a:rPr lang="en-US" dirty="0" smtClean="0">
                <a:solidFill>
                  <a:srgbClr val="FFFFFF"/>
                </a:solidFill>
                <a:latin typeface="Inter Regular"/>
                <a:ea typeface="Inter Medium" panose="02000603000000020004" pitchFamily="50" charset="0"/>
                <a:cs typeface="Inter Medium" panose="02000603000000020004" pitchFamily="50" charset="0"/>
              </a:rPr>
              <a:t>Gold </a:t>
            </a:r>
            <a:r>
              <a:rPr lang="en-US" dirty="0">
                <a:solidFill>
                  <a:srgbClr val="FFFFFF"/>
                </a:solidFill>
                <a:latin typeface="Inter Regular"/>
                <a:ea typeface="Inter Medium" panose="02000603000000020004" pitchFamily="50" charset="0"/>
                <a:cs typeface="Inter Medium" panose="02000603000000020004" pitchFamily="50" charset="0"/>
              </a:rPr>
              <a:t>is a market of 12 trillion US </a:t>
            </a:r>
            <a:r>
              <a:rPr lang="en-US" dirty="0" smtClean="0">
                <a:solidFill>
                  <a:srgbClr val="FFFFFF"/>
                </a:solidFill>
                <a:latin typeface="Inter Regular"/>
                <a:ea typeface="Inter Medium" panose="02000603000000020004" pitchFamily="50" charset="0"/>
                <a:cs typeface="Inter Medium" panose="02000603000000020004" pitchFamily="50" charset="0"/>
              </a:rPr>
              <a:t>dollars.</a:t>
            </a:r>
            <a:endParaRPr lang="en-US" sz="1800" dirty="0">
              <a:latin typeface="Inter Regular"/>
              <a:ea typeface="Inter Medium" panose="02000603000000020004" pitchFamily="50" charset="0"/>
              <a:cs typeface="Inter Medium" panose="02000603000000020004" pitchFamily="50" charset="0"/>
            </a:endParaRPr>
          </a:p>
        </p:txBody>
      </p:sp>
      <p:sp>
        <p:nvSpPr>
          <p:cNvPr id="13" name="Text 4"/>
          <p:cNvSpPr/>
          <p:nvPr/>
        </p:nvSpPr>
        <p:spPr>
          <a:xfrm>
            <a:off x="4143374" y="5600700"/>
            <a:ext cx="3181351" cy="361950"/>
          </a:xfrm>
          <a:prstGeom prst="rect">
            <a:avLst/>
          </a:prstGeom>
          <a:noFill/>
          <a:ln/>
        </p:spPr>
        <p:txBody>
          <a:bodyPr wrap="square" lIns="0" tIns="0" rIns="0" bIns="0" rtlCol="0" anchor="t"/>
          <a:lstStyle/>
          <a:p>
            <a:pPr>
              <a:lnSpc>
                <a:spcPts val="2700"/>
              </a:lnSpc>
            </a:pP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INSTANT SALE </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4" name="Text 5"/>
          <p:cNvSpPr/>
          <p:nvPr/>
        </p:nvSpPr>
        <p:spPr>
          <a:xfrm>
            <a:off x="4143376" y="6134100"/>
            <a:ext cx="2894733" cy="1028700"/>
          </a:xfrm>
          <a:prstGeom prst="rect">
            <a:avLst/>
          </a:prstGeom>
          <a:noFill/>
          <a:ln/>
        </p:spPr>
        <p:txBody>
          <a:bodyPr wrap="square" lIns="0" tIns="0" rIns="0" bIns="0" rtlCol="0" anchor="t"/>
          <a:lstStyle/>
          <a:p>
            <a:pPr>
              <a:lnSpc>
                <a:spcPts val="2700"/>
              </a:lnSpc>
            </a:pPr>
            <a:r>
              <a:rPr lang="en-US" dirty="0">
                <a:solidFill>
                  <a:srgbClr val="FFFFFF"/>
                </a:solidFill>
                <a:latin typeface="Inter Regular"/>
                <a:ea typeface="Inter Regular"/>
                <a:cs typeface="Inter Medium" pitchFamily="34" charset="-120"/>
              </a:rPr>
              <a:t>Get competitive gold prices in every city on the </a:t>
            </a:r>
            <a:r>
              <a:rPr lang="en-US" dirty="0" smtClean="0">
                <a:solidFill>
                  <a:srgbClr val="FFFFFF"/>
                </a:solidFill>
                <a:latin typeface="Inter Regular"/>
                <a:ea typeface="Inter Regular"/>
                <a:cs typeface="Inter Medium" pitchFamily="34" charset="-120"/>
              </a:rPr>
              <a:t>globe.</a:t>
            </a:r>
            <a:endParaRPr lang="en-US" sz="1800" dirty="0">
              <a:latin typeface="Inter Regular"/>
              <a:ea typeface="Inter Regular"/>
            </a:endParaRPr>
          </a:p>
        </p:txBody>
      </p:sp>
      <p:sp>
        <p:nvSpPr>
          <p:cNvPr id="15" name="Text 6"/>
          <p:cNvSpPr/>
          <p:nvPr/>
        </p:nvSpPr>
        <p:spPr>
          <a:xfrm>
            <a:off x="11172824" y="3257550"/>
            <a:ext cx="4710215" cy="342900"/>
          </a:xfrm>
          <a:prstGeom prst="rect">
            <a:avLst/>
          </a:prstGeom>
          <a:noFill/>
          <a:ln/>
        </p:spPr>
        <p:txBody>
          <a:bodyPr wrap="square" lIns="0" tIns="0" rIns="0" bIns="0" rtlCol="0" anchor="t"/>
          <a:lstStyle/>
          <a:p>
            <a:pPr>
              <a:lnSpc>
                <a:spcPts val="2700"/>
              </a:lnSpc>
            </a:pP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DISTRIBUTION</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6" name="Text 7"/>
          <p:cNvSpPr/>
          <p:nvPr/>
        </p:nvSpPr>
        <p:spPr>
          <a:xfrm>
            <a:off x="11172826" y="3790950"/>
            <a:ext cx="3776230" cy="1028700"/>
          </a:xfrm>
          <a:prstGeom prst="rect">
            <a:avLst/>
          </a:prstGeom>
          <a:noFill/>
          <a:ln/>
        </p:spPr>
        <p:txBody>
          <a:bodyPr wrap="square" lIns="0" tIns="0" rIns="0" bIns="0" rtlCol="0" anchor="t"/>
          <a:lstStyle/>
          <a:p>
            <a:pPr>
              <a:lnSpc>
                <a:spcPts val="2700"/>
              </a:lnSpc>
            </a:pPr>
            <a:r>
              <a:rPr lang="en-US">
                <a:solidFill>
                  <a:srgbClr val="FFFFFF"/>
                </a:solidFill>
                <a:latin typeface="Inter Regular"/>
                <a:ea typeface="Inter Medium" panose="02000603000000020004" pitchFamily="50" charset="0"/>
                <a:cs typeface="Inter Medium" panose="02000603000000020004" pitchFamily="50" charset="0"/>
              </a:rPr>
              <a:t>Public and private ownership of gold is commonplace all over the world.</a:t>
            </a:r>
            <a:endParaRPr lang="en-US" sz="1800" dirty="0">
              <a:latin typeface="Inter Regular"/>
              <a:ea typeface="Inter Medium" panose="02000603000000020004" pitchFamily="50" charset="0"/>
              <a:cs typeface="Inter Medium" panose="02000603000000020004" pitchFamily="50" charset="0"/>
            </a:endParaRPr>
          </a:p>
        </p:txBody>
      </p:sp>
      <p:sp>
        <p:nvSpPr>
          <p:cNvPr id="17" name="Text 8"/>
          <p:cNvSpPr/>
          <p:nvPr/>
        </p:nvSpPr>
        <p:spPr>
          <a:xfrm>
            <a:off x="11172825" y="5543550"/>
            <a:ext cx="4710214" cy="361950"/>
          </a:xfrm>
          <a:prstGeom prst="rect">
            <a:avLst/>
          </a:prstGeom>
          <a:noFill/>
          <a:ln/>
        </p:spPr>
        <p:txBody>
          <a:bodyPr wrap="square" lIns="0" tIns="0" rIns="0" bIns="0" rtlCol="0" anchor="t"/>
          <a:lstStyle/>
          <a:p>
            <a:pPr>
              <a:lnSpc>
                <a:spcPts val="2700"/>
              </a:lnSpc>
            </a:pP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PRECIOUS</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8" name="Text 9"/>
          <p:cNvSpPr/>
          <p:nvPr/>
        </p:nvSpPr>
        <p:spPr>
          <a:xfrm>
            <a:off x="11172825" y="6076950"/>
            <a:ext cx="4324350" cy="1028700"/>
          </a:xfrm>
          <a:prstGeom prst="rect">
            <a:avLst/>
          </a:prstGeom>
          <a:noFill/>
          <a:ln/>
        </p:spPr>
        <p:txBody>
          <a:bodyPr wrap="square" lIns="0" tIns="0" rIns="0" bIns="0" rtlCol="0" anchor="t"/>
          <a:lstStyle/>
          <a:p>
            <a:pPr>
              <a:lnSpc>
                <a:spcPts val="2700"/>
              </a:lnSpc>
            </a:pPr>
            <a:r>
              <a:rPr lang="en-US">
                <a:solidFill>
                  <a:srgbClr val="FFFFFF"/>
                </a:solidFill>
                <a:latin typeface="Inter Regular"/>
                <a:ea typeface="Inter Regular"/>
                <a:cs typeface="Inter Medium" pitchFamily="34" charset="-120"/>
              </a:rPr>
              <a:t>Gold has been used in jewelry and luxury items for thousands of years.</a:t>
            </a:r>
            <a:endParaRPr lang="en-US" sz="1800" dirty="0">
              <a:latin typeface="Inter Regular"/>
              <a:ea typeface="Inter Regular"/>
            </a:endParaRPr>
          </a:p>
        </p:txBody>
      </p:sp>
      <p:sp>
        <p:nvSpPr>
          <p:cNvPr id="19" name="Text 10"/>
          <p:cNvSpPr/>
          <p:nvPr/>
        </p:nvSpPr>
        <p:spPr>
          <a:xfrm>
            <a:off x="11172825" y="7829550"/>
            <a:ext cx="7115174" cy="419100"/>
          </a:xfrm>
          <a:prstGeom prst="rect">
            <a:avLst/>
          </a:prstGeom>
          <a:noFill/>
          <a:ln/>
        </p:spPr>
        <p:txBody>
          <a:bodyPr wrap="square" lIns="0" tIns="0" rIns="0" bIns="0" rtlCol="0" anchor="t"/>
          <a:lstStyle/>
          <a:p>
            <a:pPr>
              <a:lnSpc>
                <a:spcPts val="2700"/>
              </a:lnSpc>
            </a:pP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INDUSTRIAL USE </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20" name="Text 11"/>
          <p:cNvSpPr/>
          <p:nvPr/>
        </p:nvSpPr>
        <p:spPr>
          <a:xfrm>
            <a:off x="11172825" y="8362950"/>
            <a:ext cx="4248150" cy="1028700"/>
          </a:xfrm>
          <a:prstGeom prst="rect">
            <a:avLst/>
          </a:prstGeom>
          <a:noFill/>
          <a:ln/>
        </p:spPr>
        <p:txBody>
          <a:bodyPr wrap="square" lIns="0" tIns="0" rIns="0" bIns="0" rtlCol="0" anchor="t"/>
          <a:lstStyle/>
          <a:p>
            <a:pPr>
              <a:lnSpc>
                <a:spcPts val="2700"/>
              </a:lnSpc>
            </a:pPr>
            <a:r>
              <a:rPr lang="en-US">
                <a:solidFill>
                  <a:srgbClr val="FFFFFF"/>
                </a:solidFill>
                <a:latin typeface="Inter Regular"/>
                <a:ea typeface="Inter Medium" panose="02000603000000020004" pitchFamily="50" charset="0"/>
                <a:cs typeface="Inter Medium" panose="02000603000000020004" pitchFamily="50" charset="0"/>
              </a:rPr>
              <a:t>Gold is used in electronics and many other industries.</a:t>
            </a:r>
            <a:endParaRPr lang="en-US" sz="1800" dirty="0">
              <a:latin typeface="Inter Regular"/>
              <a:ea typeface="Inter Medium" panose="02000603000000020004" pitchFamily="50" charset="0"/>
              <a:cs typeface="Inter Medium" panose="02000603000000020004" pitchFamily="50" charset="0"/>
            </a:endParaRPr>
          </a:p>
        </p:txBody>
      </p:sp>
      <p:sp>
        <p:nvSpPr>
          <p:cNvPr id="21" name="Text 12"/>
          <p:cNvSpPr/>
          <p:nvPr/>
        </p:nvSpPr>
        <p:spPr>
          <a:xfrm>
            <a:off x="4143374" y="7886700"/>
            <a:ext cx="2666437" cy="361950"/>
          </a:xfrm>
          <a:prstGeom prst="rect">
            <a:avLst/>
          </a:prstGeom>
          <a:noFill/>
          <a:ln/>
        </p:spPr>
        <p:txBody>
          <a:bodyPr wrap="square" lIns="0" tIns="0" rIns="0" bIns="0" rtlCol="0" anchor="t"/>
          <a:lstStyle/>
          <a:p>
            <a:pPr>
              <a:lnSpc>
                <a:spcPts val="2700"/>
              </a:lnSpc>
            </a:pP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ETERNAL</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22" name="Text 13"/>
          <p:cNvSpPr/>
          <p:nvPr/>
        </p:nvSpPr>
        <p:spPr>
          <a:xfrm>
            <a:off x="4143375" y="8420100"/>
            <a:ext cx="3181350" cy="1028700"/>
          </a:xfrm>
          <a:prstGeom prst="rect">
            <a:avLst/>
          </a:prstGeom>
          <a:noFill/>
          <a:ln/>
        </p:spPr>
        <p:txBody>
          <a:bodyPr wrap="square" lIns="0" tIns="0" rIns="0" bIns="0" rtlCol="0" anchor="t"/>
          <a:lstStyle/>
          <a:p>
            <a:pPr>
              <a:lnSpc>
                <a:spcPts val="2700"/>
              </a:lnSpc>
            </a:pPr>
            <a:r>
              <a:rPr lang="en-US">
                <a:solidFill>
                  <a:srgbClr val="FFFFFF"/>
                </a:solidFill>
                <a:latin typeface="Inter Regular"/>
                <a:ea typeface="Inter Regular"/>
                <a:cs typeface="Inter Medium" pitchFamily="34" charset="-120"/>
              </a:rPr>
              <a:t>Timeless gold does not corrode or degrade.</a:t>
            </a:r>
            <a:endParaRPr lang="en-US" sz="1800" dirty="0">
              <a:latin typeface="Inter Regular"/>
              <a:ea typeface="Inter Regul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3188603" y="1885950"/>
            <a:ext cx="11786969" cy="4238923"/>
          </a:xfrm>
          <a:prstGeom prst="rect">
            <a:avLst/>
          </a:prstGeom>
        </p:spPr>
      </p:pic>
      <p:sp>
        <p:nvSpPr>
          <p:cNvPr id="4" name="Text 0"/>
          <p:cNvSpPr/>
          <p:nvPr/>
        </p:nvSpPr>
        <p:spPr>
          <a:xfrm>
            <a:off x="942976" y="6629400"/>
            <a:ext cx="15917278" cy="2571750"/>
          </a:xfrm>
          <a:prstGeom prst="rect">
            <a:avLst/>
          </a:prstGeom>
          <a:noFill/>
          <a:ln/>
        </p:spPr>
        <p:txBody>
          <a:bodyPr wrap="square" lIns="0" tIns="0" rIns="0" bIns="0" rtlCol="0" anchor="t"/>
          <a:lstStyle/>
          <a:p>
            <a:pPr>
              <a:lnSpc>
                <a:spcPts val="4050"/>
              </a:lnSpc>
              <a:spcAft>
                <a:spcPts val="1205"/>
              </a:spcAft>
            </a:pPr>
            <a:r>
              <a:rPr lang="en-US" sz="2700" dirty="0">
                <a:solidFill>
                  <a:srgbClr val="FFFFFF"/>
                </a:solidFill>
                <a:latin typeface="Inter Regular" pitchFamily="34" charset="0"/>
                <a:ea typeface="Inter Regular" pitchFamily="34" charset="-122"/>
                <a:cs typeface="Inter Regular" pitchFamily="34" charset="-120"/>
              </a:rPr>
              <a:t>Each time your lower-level partner completes the cycle of their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cost level, you receive a reward of 83.3% of the commission fees depending on the amount of the cost of each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and the partner opens a new cycle in their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a:t>
            </a:r>
            <a:r>
              <a:rPr lang="en-US" sz="2700" dirty="0" smtClean="0">
                <a:solidFill>
                  <a:srgbClr val="FFFFFF"/>
                </a:solidFill>
                <a:latin typeface="Inter Regular" pitchFamily="34" charset="0"/>
                <a:ea typeface="Inter Regular" pitchFamily="34" charset="-122"/>
                <a:cs typeface="Inter Regular" pitchFamily="34" charset="-120"/>
              </a:rPr>
              <a:t>again.</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At </a:t>
            </a:r>
            <a:r>
              <a:rPr lang="en-US" sz="2700" dirty="0">
                <a:solidFill>
                  <a:srgbClr val="FFFFFF"/>
                </a:solidFill>
                <a:latin typeface="Inter Regular" pitchFamily="34" charset="0"/>
                <a:ea typeface="Inter Regular" pitchFamily="34" charset="-122"/>
                <a:cs typeface="Inter Regular" pitchFamily="34" charset="-120"/>
              </a:rPr>
              <a:t>the same time, this partner takes a new place below you. Thus, the same partner can occupy several places in a row on your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a:t>
            </a:r>
            <a:endParaRPr lang="en-US" sz="2700" dirty="0"/>
          </a:p>
        </p:txBody>
      </p:sp>
      <p:sp>
        <p:nvSpPr>
          <p:cNvPr id="5" name="Text 1"/>
          <p:cNvSpPr/>
          <p:nvPr/>
        </p:nvSpPr>
        <p:spPr>
          <a:xfrm>
            <a:off x="7219950" y="3976539"/>
            <a:ext cx="397413" cy="288582"/>
          </a:xfrm>
          <a:prstGeom prst="rect">
            <a:avLst/>
          </a:prstGeom>
          <a:noFill/>
          <a:ln/>
        </p:spPr>
        <p:txBody>
          <a:bodyPr wrap="square" lIns="0" tIns="0" rIns="0" bIns="0" rtlCol="0" anchor="t"/>
          <a:lstStyle/>
          <a:p>
            <a:r>
              <a:rPr lang="en-US" sz="22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6" name="Text 2"/>
          <p:cNvSpPr/>
          <p:nvPr/>
        </p:nvSpPr>
        <p:spPr>
          <a:xfrm>
            <a:off x="11525250" y="3976539"/>
            <a:ext cx="397413" cy="288582"/>
          </a:xfrm>
          <a:prstGeom prst="rect">
            <a:avLst/>
          </a:prstGeom>
          <a:noFill/>
          <a:ln/>
        </p:spPr>
        <p:txBody>
          <a:bodyPr wrap="square" lIns="0" tIns="0" rIns="0" bIns="0" rtlCol="0" anchor="t"/>
          <a:lstStyle/>
          <a:p>
            <a:r>
              <a:rPr lang="en-US" sz="22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7" name="Text 3"/>
          <p:cNvSpPr/>
          <p:nvPr/>
        </p:nvSpPr>
        <p:spPr>
          <a:xfrm>
            <a:off x="0" y="628650"/>
            <a:ext cx="18287999" cy="790575"/>
          </a:xfrm>
          <a:prstGeom prst="rect">
            <a:avLst/>
          </a:prstGeom>
          <a:noFill/>
          <a:ln/>
        </p:spPr>
        <p:txBody>
          <a:bodyPr wrap="square" lIns="0" tIns="0" rIns="0" bIns="0" rtlCol="0" anchor="t"/>
          <a:lstStyle/>
          <a:p>
            <a:pPr algn="ctr"/>
            <a:r>
              <a:rPr lang="en-US" sz="4800" b="1">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extLst>
      <p:ext uri="{BB962C8B-B14F-4D97-AF65-F5344CB8AC3E}">
        <p14:creationId xmlns:p14="http://schemas.microsoft.com/office/powerpoint/2010/main" val="381067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933574" y="6572250"/>
            <a:ext cx="3583535" cy="2843659"/>
          </a:xfrm>
          <a:prstGeom prst="rect">
            <a:avLst/>
          </a:prstGeom>
        </p:spPr>
      </p:pic>
      <p:pic>
        <p:nvPicPr>
          <p:cNvPr id="4" name="Image 2" descr="preencoded.png"/>
          <p:cNvPicPr>
            <a:picLocks noChangeAspect="1"/>
          </p:cNvPicPr>
          <p:nvPr/>
        </p:nvPicPr>
        <p:blipFill>
          <a:blip r:embed="rId6"/>
          <a:srcRect/>
          <a:stretch/>
        </p:blipFill>
        <p:spPr>
          <a:xfrm>
            <a:off x="2628843" y="1617985"/>
            <a:ext cx="12587713" cy="1258044"/>
          </a:xfrm>
          <a:prstGeom prst="rect">
            <a:avLst/>
          </a:prstGeom>
        </p:spPr>
      </p:pic>
      <p:pic>
        <p:nvPicPr>
          <p:cNvPr id="5" name="Image 3" descr="preencoded.png"/>
          <p:cNvPicPr>
            <a:picLocks noChangeAspect="1"/>
          </p:cNvPicPr>
          <p:nvPr/>
        </p:nvPicPr>
        <p:blipFill>
          <a:blip r:embed="rId7"/>
          <a:srcRect/>
          <a:stretch/>
        </p:blipFill>
        <p:spPr>
          <a:xfrm>
            <a:off x="2628843" y="2617477"/>
            <a:ext cx="12587711" cy="1258007"/>
          </a:xfrm>
          <a:prstGeom prst="rect">
            <a:avLst/>
          </a:prstGeom>
        </p:spPr>
      </p:pic>
      <p:pic>
        <p:nvPicPr>
          <p:cNvPr id="6" name="Image 4" descr="preencoded.png"/>
          <p:cNvPicPr>
            <a:picLocks noChangeAspect="1"/>
          </p:cNvPicPr>
          <p:nvPr/>
        </p:nvPicPr>
        <p:blipFill>
          <a:blip r:embed="rId8"/>
          <a:srcRect/>
          <a:stretch/>
        </p:blipFill>
        <p:spPr>
          <a:xfrm>
            <a:off x="2628843" y="3644875"/>
            <a:ext cx="12587711" cy="2229557"/>
          </a:xfrm>
          <a:prstGeom prst="rect">
            <a:avLst/>
          </a:prstGeom>
        </p:spPr>
      </p:pic>
      <p:pic>
        <p:nvPicPr>
          <p:cNvPr id="7" name="Image 5"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2476500" y="2914650"/>
            <a:ext cx="12853304" cy="594085"/>
          </a:xfrm>
          <a:prstGeom prst="rect">
            <a:avLst/>
          </a:prstGeom>
        </p:spPr>
      </p:pic>
      <p:pic>
        <p:nvPicPr>
          <p:cNvPr id="8" name="Image 6" descr="preencoded.png"/>
          <p:cNvPicPr>
            <a:picLocks noChangeAspect="1"/>
          </p:cNvPicPr>
          <p:nvPr/>
        </p:nvPicPr>
        <p:blipFill>
          <a:blip r:embed="rId11"/>
          <a:srcRect/>
          <a:stretch/>
        </p:blipFill>
        <p:spPr>
          <a:xfrm>
            <a:off x="2266074" y="1055787"/>
            <a:ext cx="1297151" cy="1125699"/>
          </a:xfrm>
          <a:prstGeom prst="rect">
            <a:avLst/>
          </a:prstGeom>
        </p:spPr>
      </p:pic>
      <p:sp>
        <p:nvSpPr>
          <p:cNvPr id="9" name="Text 0"/>
          <p:cNvSpPr/>
          <p:nvPr/>
        </p:nvSpPr>
        <p:spPr>
          <a:xfrm>
            <a:off x="7029450" y="7210425"/>
            <a:ext cx="10248900" cy="2209800"/>
          </a:xfrm>
          <a:prstGeom prst="rect">
            <a:avLst/>
          </a:prstGeom>
          <a:noFill/>
          <a:ln/>
        </p:spPr>
        <p:txBody>
          <a:bodyPr wrap="square" lIns="0" tIns="0" rIns="0" bIns="0" rtlCol="0" anchor="t"/>
          <a:lstStyle/>
          <a:p>
            <a:pPr>
              <a:lnSpc>
                <a:spcPts val="4339"/>
              </a:lnSpc>
              <a:spcAft>
                <a:spcPts val="1205"/>
              </a:spcAft>
            </a:pPr>
            <a:r>
              <a:rPr lang="en-US" sz="2700" dirty="0">
                <a:solidFill>
                  <a:srgbClr val="FFFFFF"/>
                </a:solidFill>
                <a:latin typeface="Inter Regular" pitchFamily="34" charset="0"/>
                <a:ea typeface="Inter Regular" pitchFamily="34" charset="-122"/>
                <a:cs typeface="Inter Regular" pitchFamily="34" charset="-120"/>
              </a:rPr>
              <a:t>There are 15 GS7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in total. The sets differ in cost, each subsequent one is twice as expensive as the previous </a:t>
            </a:r>
            <a:r>
              <a:rPr lang="en-US" sz="2700" dirty="0" smtClean="0">
                <a:solidFill>
                  <a:srgbClr val="FFFFFF"/>
                </a:solidFill>
                <a:latin typeface="Inter Regular" pitchFamily="34" charset="0"/>
                <a:ea typeface="Inter Regular" pitchFamily="34" charset="-122"/>
                <a:cs typeface="Inter Regular" pitchFamily="34" charset="-120"/>
              </a:rPr>
              <a:t>one.</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The </a:t>
            </a:r>
            <a:r>
              <a:rPr lang="en-US" sz="2700" dirty="0">
                <a:solidFill>
                  <a:srgbClr val="FFFFFF"/>
                </a:solidFill>
                <a:latin typeface="Inter Regular" pitchFamily="34" charset="0"/>
                <a:ea typeface="Inter Regular" pitchFamily="34" charset="-122"/>
                <a:cs typeface="Inter Regular" pitchFamily="34" charset="-120"/>
              </a:rPr>
              <a:t>minimum activation of the smallest GS7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is one bar. Subsequent activations are with a doubling of the cost on each set.</a:t>
            </a:r>
            <a:endParaRPr lang="en-US" sz="2700" dirty="0"/>
          </a:p>
        </p:txBody>
      </p:sp>
      <p:sp>
        <p:nvSpPr>
          <p:cNvPr id="10" name="Text 1"/>
          <p:cNvSpPr/>
          <p:nvPr/>
        </p:nvSpPr>
        <p:spPr>
          <a:xfrm>
            <a:off x="3686175" y="856134"/>
            <a:ext cx="172814" cy="314518"/>
          </a:xfrm>
          <a:prstGeom prst="rect">
            <a:avLst/>
          </a:prstGeom>
          <a:noFill/>
          <a:ln/>
        </p:spPr>
        <p:txBody>
          <a:bodyPr wrap="square" lIns="0" tIns="0" rIns="0" bIns="0" rtlCol="0" anchor="t"/>
          <a:lstStyle/>
          <a:p>
            <a:pPr algn="l">
              <a:lnSpc>
                <a:spcPts val="2483"/>
              </a:lnSpc>
            </a:pPr>
            <a:r>
              <a:rPr lang="en-US" sz="2483" b="0" i="0" dirty="0">
                <a:solidFill>
                  <a:srgbClr val="FFFFFF"/>
                </a:solidFill>
                <a:latin typeface="Inter Regular" pitchFamily="34" charset="0"/>
                <a:ea typeface="Inter Regular" pitchFamily="34" charset="-122"/>
                <a:cs typeface="Inter Regular" pitchFamily="34" charset="-120"/>
              </a:rPr>
              <a:t>1</a:t>
            </a:r>
            <a:endParaRPr lang="en-US" sz="2483" dirty="0"/>
          </a:p>
        </p:txBody>
      </p:sp>
      <p:sp>
        <p:nvSpPr>
          <p:cNvPr id="11" name="Text 2"/>
          <p:cNvSpPr/>
          <p:nvPr/>
        </p:nvSpPr>
        <p:spPr>
          <a:xfrm>
            <a:off x="43719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2</a:t>
            </a:r>
            <a:endParaRPr lang="en-US" sz="2483" dirty="0"/>
          </a:p>
        </p:txBody>
      </p:sp>
      <p:sp>
        <p:nvSpPr>
          <p:cNvPr id="12" name="Text 3"/>
          <p:cNvSpPr/>
          <p:nvPr/>
        </p:nvSpPr>
        <p:spPr>
          <a:xfrm>
            <a:off x="51720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3</a:t>
            </a:r>
            <a:endParaRPr lang="en-US" sz="2483" dirty="0"/>
          </a:p>
        </p:txBody>
      </p:sp>
      <p:sp>
        <p:nvSpPr>
          <p:cNvPr id="13" name="Text 4"/>
          <p:cNvSpPr/>
          <p:nvPr/>
        </p:nvSpPr>
        <p:spPr>
          <a:xfrm>
            <a:off x="596265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4</a:t>
            </a:r>
            <a:endParaRPr lang="en-US" sz="2483" dirty="0"/>
          </a:p>
        </p:txBody>
      </p:sp>
      <p:sp>
        <p:nvSpPr>
          <p:cNvPr id="14" name="Text 5"/>
          <p:cNvSpPr/>
          <p:nvPr/>
        </p:nvSpPr>
        <p:spPr>
          <a:xfrm>
            <a:off x="67532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5</a:t>
            </a:r>
            <a:endParaRPr lang="en-US" sz="2483" dirty="0"/>
          </a:p>
        </p:txBody>
      </p:sp>
      <p:sp>
        <p:nvSpPr>
          <p:cNvPr id="15" name="Text 6"/>
          <p:cNvSpPr/>
          <p:nvPr/>
        </p:nvSpPr>
        <p:spPr>
          <a:xfrm>
            <a:off x="75533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6</a:t>
            </a:r>
            <a:endParaRPr lang="en-US" sz="2483" dirty="0"/>
          </a:p>
        </p:txBody>
      </p:sp>
      <p:sp>
        <p:nvSpPr>
          <p:cNvPr id="16" name="Text 7"/>
          <p:cNvSpPr/>
          <p:nvPr/>
        </p:nvSpPr>
        <p:spPr>
          <a:xfrm>
            <a:off x="83534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7</a:t>
            </a:r>
            <a:endParaRPr lang="en-US" sz="2483" dirty="0"/>
          </a:p>
        </p:txBody>
      </p:sp>
      <p:sp>
        <p:nvSpPr>
          <p:cNvPr id="17" name="Text 8"/>
          <p:cNvSpPr/>
          <p:nvPr/>
        </p:nvSpPr>
        <p:spPr>
          <a:xfrm>
            <a:off x="914400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8</a:t>
            </a:r>
            <a:endParaRPr lang="en-US" sz="2483" dirty="0"/>
          </a:p>
        </p:txBody>
      </p:sp>
      <p:sp>
        <p:nvSpPr>
          <p:cNvPr id="18" name="Text 9"/>
          <p:cNvSpPr/>
          <p:nvPr/>
        </p:nvSpPr>
        <p:spPr>
          <a:xfrm>
            <a:off x="99345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9</a:t>
            </a:r>
            <a:endParaRPr lang="en-US" sz="2483" dirty="0"/>
          </a:p>
        </p:txBody>
      </p:sp>
      <p:sp>
        <p:nvSpPr>
          <p:cNvPr id="19" name="Text 10"/>
          <p:cNvSpPr/>
          <p:nvPr/>
        </p:nvSpPr>
        <p:spPr>
          <a:xfrm>
            <a:off x="107346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10</a:t>
            </a:r>
            <a:endParaRPr lang="en-US" sz="2483" dirty="0"/>
          </a:p>
        </p:txBody>
      </p:sp>
      <p:sp>
        <p:nvSpPr>
          <p:cNvPr id="20" name="Text 11"/>
          <p:cNvSpPr/>
          <p:nvPr/>
        </p:nvSpPr>
        <p:spPr>
          <a:xfrm>
            <a:off x="115347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11</a:t>
            </a:r>
            <a:endParaRPr lang="en-US" sz="2483" dirty="0"/>
          </a:p>
        </p:txBody>
      </p:sp>
      <p:sp>
        <p:nvSpPr>
          <p:cNvPr id="21" name="Text 12"/>
          <p:cNvSpPr/>
          <p:nvPr/>
        </p:nvSpPr>
        <p:spPr>
          <a:xfrm>
            <a:off x="123158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12</a:t>
            </a:r>
            <a:endParaRPr lang="en-US" sz="2483" dirty="0"/>
          </a:p>
        </p:txBody>
      </p:sp>
      <p:sp>
        <p:nvSpPr>
          <p:cNvPr id="22" name="Text 13"/>
          <p:cNvSpPr/>
          <p:nvPr/>
        </p:nvSpPr>
        <p:spPr>
          <a:xfrm>
            <a:off x="131159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13</a:t>
            </a:r>
            <a:endParaRPr lang="en-US" sz="2483" dirty="0"/>
          </a:p>
        </p:txBody>
      </p:sp>
      <p:sp>
        <p:nvSpPr>
          <p:cNvPr id="23" name="Text 14"/>
          <p:cNvSpPr/>
          <p:nvPr/>
        </p:nvSpPr>
        <p:spPr>
          <a:xfrm>
            <a:off x="139160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14</a:t>
            </a:r>
            <a:endParaRPr lang="en-US" sz="2483" dirty="0"/>
          </a:p>
        </p:txBody>
      </p:sp>
      <p:sp>
        <p:nvSpPr>
          <p:cNvPr id="24" name="Text 15"/>
          <p:cNvSpPr/>
          <p:nvPr/>
        </p:nvSpPr>
        <p:spPr>
          <a:xfrm>
            <a:off x="1470660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15</a:t>
            </a:r>
            <a:endParaRPr lang="en-US" sz="2483" dirty="0"/>
          </a:p>
        </p:txBody>
      </p:sp>
      <p:sp>
        <p:nvSpPr>
          <p:cNvPr id="25" name="Text 16"/>
          <p:cNvSpPr/>
          <p:nvPr/>
        </p:nvSpPr>
        <p:spPr>
          <a:xfrm>
            <a:off x="36480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26" name="Text 17"/>
          <p:cNvSpPr/>
          <p:nvPr/>
        </p:nvSpPr>
        <p:spPr>
          <a:xfrm>
            <a:off x="38671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27" name="Text 18"/>
          <p:cNvSpPr/>
          <p:nvPr/>
        </p:nvSpPr>
        <p:spPr>
          <a:xfrm>
            <a:off x="39814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28" name="Text 19"/>
          <p:cNvSpPr/>
          <p:nvPr/>
        </p:nvSpPr>
        <p:spPr>
          <a:xfrm>
            <a:off x="44481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29" name="Text 20"/>
          <p:cNvSpPr/>
          <p:nvPr/>
        </p:nvSpPr>
        <p:spPr>
          <a:xfrm>
            <a:off x="46672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0" name="Text 21"/>
          <p:cNvSpPr/>
          <p:nvPr/>
        </p:nvSpPr>
        <p:spPr>
          <a:xfrm>
            <a:off x="47815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31" name="Text 22"/>
          <p:cNvSpPr/>
          <p:nvPr/>
        </p:nvSpPr>
        <p:spPr>
          <a:xfrm>
            <a:off x="523875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32" name="Text 23"/>
          <p:cNvSpPr/>
          <p:nvPr/>
        </p:nvSpPr>
        <p:spPr>
          <a:xfrm>
            <a:off x="54673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3" name="Text 24"/>
          <p:cNvSpPr/>
          <p:nvPr/>
        </p:nvSpPr>
        <p:spPr>
          <a:xfrm>
            <a:off x="557212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34" name="Text 25"/>
          <p:cNvSpPr/>
          <p:nvPr/>
        </p:nvSpPr>
        <p:spPr>
          <a:xfrm>
            <a:off x="60293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35" name="Text 26"/>
          <p:cNvSpPr/>
          <p:nvPr/>
        </p:nvSpPr>
        <p:spPr>
          <a:xfrm>
            <a:off x="625792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6" name="Text 27"/>
          <p:cNvSpPr/>
          <p:nvPr/>
        </p:nvSpPr>
        <p:spPr>
          <a:xfrm>
            <a:off x="63627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37" name="Text 28"/>
          <p:cNvSpPr/>
          <p:nvPr/>
        </p:nvSpPr>
        <p:spPr>
          <a:xfrm>
            <a:off x="68294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38" name="Text 29"/>
          <p:cNvSpPr/>
          <p:nvPr/>
        </p:nvSpPr>
        <p:spPr>
          <a:xfrm>
            <a:off x="70485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9" name="Text 30"/>
          <p:cNvSpPr/>
          <p:nvPr/>
        </p:nvSpPr>
        <p:spPr>
          <a:xfrm>
            <a:off x="71628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0" name="Text 31"/>
          <p:cNvSpPr/>
          <p:nvPr/>
        </p:nvSpPr>
        <p:spPr>
          <a:xfrm>
            <a:off x="76200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41" name="Text 32"/>
          <p:cNvSpPr/>
          <p:nvPr/>
        </p:nvSpPr>
        <p:spPr>
          <a:xfrm>
            <a:off x="78486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42" name="Text 33"/>
          <p:cNvSpPr/>
          <p:nvPr/>
        </p:nvSpPr>
        <p:spPr>
          <a:xfrm>
            <a:off x="79533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3" name="Text 34"/>
          <p:cNvSpPr/>
          <p:nvPr/>
        </p:nvSpPr>
        <p:spPr>
          <a:xfrm>
            <a:off x="84201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44" name="Text 35"/>
          <p:cNvSpPr/>
          <p:nvPr/>
        </p:nvSpPr>
        <p:spPr>
          <a:xfrm>
            <a:off x="86487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45" name="Text 36"/>
          <p:cNvSpPr/>
          <p:nvPr/>
        </p:nvSpPr>
        <p:spPr>
          <a:xfrm>
            <a:off x="87534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6" name="Text 37"/>
          <p:cNvSpPr/>
          <p:nvPr/>
        </p:nvSpPr>
        <p:spPr>
          <a:xfrm>
            <a:off x="92106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47" name="Text 38"/>
          <p:cNvSpPr/>
          <p:nvPr/>
        </p:nvSpPr>
        <p:spPr>
          <a:xfrm>
            <a:off x="94297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48" name="Text 39"/>
          <p:cNvSpPr/>
          <p:nvPr/>
        </p:nvSpPr>
        <p:spPr>
          <a:xfrm>
            <a:off x="95440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9" name="Text 40"/>
          <p:cNvSpPr/>
          <p:nvPr/>
        </p:nvSpPr>
        <p:spPr>
          <a:xfrm>
            <a:off x="100107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0" name="Text 41"/>
          <p:cNvSpPr/>
          <p:nvPr/>
        </p:nvSpPr>
        <p:spPr>
          <a:xfrm>
            <a:off x="102298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51" name="Text 42"/>
          <p:cNvSpPr/>
          <p:nvPr/>
        </p:nvSpPr>
        <p:spPr>
          <a:xfrm>
            <a:off x="103441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52" name="Text 43"/>
          <p:cNvSpPr/>
          <p:nvPr/>
        </p:nvSpPr>
        <p:spPr>
          <a:xfrm>
            <a:off x="1080135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3" name="Text 44"/>
          <p:cNvSpPr/>
          <p:nvPr/>
        </p:nvSpPr>
        <p:spPr>
          <a:xfrm>
            <a:off x="110299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54" name="Text 45"/>
          <p:cNvSpPr/>
          <p:nvPr/>
        </p:nvSpPr>
        <p:spPr>
          <a:xfrm>
            <a:off x="1113472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55" name="Text 46"/>
          <p:cNvSpPr/>
          <p:nvPr/>
        </p:nvSpPr>
        <p:spPr>
          <a:xfrm>
            <a:off x="115919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6" name="Text 47"/>
          <p:cNvSpPr/>
          <p:nvPr/>
        </p:nvSpPr>
        <p:spPr>
          <a:xfrm>
            <a:off x="1182052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57" name="Text 48"/>
          <p:cNvSpPr/>
          <p:nvPr/>
        </p:nvSpPr>
        <p:spPr>
          <a:xfrm>
            <a:off x="119253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58" name="Text 49"/>
          <p:cNvSpPr/>
          <p:nvPr/>
        </p:nvSpPr>
        <p:spPr>
          <a:xfrm>
            <a:off x="123920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9" name="Text 50"/>
          <p:cNvSpPr/>
          <p:nvPr/>
        </p:nvSpPr>
        <p:spPr>
          <a:xfrm>
            <a:off x="126111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0" name="Text 51"/>
          <p:cNvSpPr/>
          <p:nvPr/>
        </p:nvSpPr>
        <p:spPr>
          <a:xfrm>
            <a:off x="127254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1" name="Text 52"/>
          <p:cNvSpPr/>
          <p:nvPr/>
        </p:nvSpPr>
        <p:spPr>
          <a:xfrm>
            <a:off x="131921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2" name="Text 53"/>
          <p:cNvSpPr/>
          <p:nvPr/>
        </p:nvSpPr>
        <p:spPr>
          <a:xfrm>
            <a:off x="134112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3" name="Text 54"/>
          <p:cNvSpPr/>
          <p:nvPr/>
        </p:nvSpPr>
        <p:spPr>
          <a:xfrm>
            <a:off x="135255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4" name="Text 55"/>
          <p:cNvSpPr/>
          <p:nvPr/>
        </p:nvSpPr>
        <p:spPr>
          <a:xfrm>
            <a:off x="139827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5" name="Text 56"/>
          <p:cNvSpPr/>
          <p:nvPr/>
        </p:nvSpPr>
        <p:spPr>
          <a:xfrm>
            <a:off x="142113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6" name="Text 57"/>
          <p:cNvSpPr/>
          <p:nvPr/>
        </p:nvSpPr>
        <p:spPr>
          <a:xfrm>
            <a:off x="143160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7" name="Text 58"/>
          <p:cNvSpPr/>
          <p:nvPr/>
        </p:nvSpPr>
        <p:spPr>
          <a:xfrm>
            <a:off x="147828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8" name="Text 59"/>
          <p:cNvSpPr/>
          <p:nvPr/>
        </p:nvSpPr>
        <p:spPr>
          <a:xfrm>
            <a:off x="1500187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9" name="Text 60"/>
          <p:cNvSpPr/>
          <p:nvPr/>
        </p:nvSpPr>
        <p:spPr>
          <a:xfrm>
            <a:off x="151161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0" name="Text 61"/>
          <p:cNvSpPr/>
          <p:nvPr/>
        </p:nvSpPr>
        <p:spPr>
          <a:xfrm>
            <a:off x="2609850" y="2100225"/>
            <a:ext cx="536257"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71" name="Text 62"/>
          <p:cNvSpPr/>
          <p:nvPr/>
        </p:nvSpPr>
        <p:spPr>
          <a:xfrm>
            <a:off x="36480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72" name="Text 63"/>
          <p:cNvSpPr/>
          <p:nvPr/>
        </p:nvSpPr>
        <p:spPr>
          <a:xfrm>
            <a:off x="372427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73" name="Text 64"/>
          <p:cNvSpPr/>
          <p:nvPr/>
        </p:nvSpPr>
        <p:spPr>
          <a:xfrm>
            <a:off x="37909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74" name="Text 65"/>
          <p:cNvSpPr/>
          <p:nvPr/>
        </p:nvSpPr>
        <p:spPr>
          <a:xfrm>
            <a:off x="389572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75" name="Text 66"/>
          <p:cNvSpPr/>
          <p:nvPr/>
        </p:nvSpPr>
        <p:spPr>
          <a:xfrm>
            <a:off x="38195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76" name="Text 67"/>
          <p:cNvSpPr/>
          <p:nvPr/>
        </p:nvSpPr>
        <p:spPr>
          <a:xfrm>
            <a:off x="44481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77" name="Text 68"/>
          <p:cNvSpPr/>
          <p:nvPr/>
        </p:nvSpPr>
        <p:spPr>
          <a:xfrm>
            <a:off x="45148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78" name="Text 69"/>
          <p:cNvSpPr/>
          <p:nvPr/>
        </p:nvSpPr>
        <p:spPr>
          <a:xfrm>
            <a:off x="45910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79" name="Text 70"/>
          <p:cNvSpPr/>
          <p:nvPr/>
        </p:nvSpPr>
        <p:spPr>
          <a:xfrm>
            <a:off x="46863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80" name="Text 71"/>
          <p:cNvSpPr/>
          <p:nvPr/>
        </p:nvSpPr>
        <p:spPr>
          <a:xfrm>
            <a:off x="46196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81" name="Text 72"/>
          <p:cNvSpPr/>
          <p:nvPr/>
        </p:nvSpPr>
        <p:spPr>
          <a:xfrm>
            <a:off x="52482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82" name="Text 73"/>
          <p:cNvSpPr/>
          <p:nvPr/>
        </p:nvSpPr>
        <p:spPr>
          <a:xfrm>
            <a:off x="53149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83" name="Text 74"/>
          <p:cNvSpPr/>
          <p:nvPr/>
        </p:nvSpPr>
        <p:spPr>
          <a:xfrm>
            <a:off x="538162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84" name="Text 75"/>
          <p:cNvSpPr/>
          <p:nvPr/>
        </p:nvSpPr>
        <p:spPr>
          <a:xfrm>
            <a:off x="54864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85" name="Text 76"/>
          <p:cNvSpPr/>
          <p:nvPr/>
        </p:nvSpPr>
        <p:spPr>
          <a:xfrm>
            <a:off x="54197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86" name="Text 77"/>
          <p:cNvSpPr/>
          <p:nvPr/>
        </p:nvSpPr>
        <p:spPr>
          <a:xfrm>
            <a:off x="60388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87" name="Text 78"/>
          <p:cNvSpPr/>
          <p:nvPr/>
        </p:nvSpPr>
        <p:spPr>
          <a:xfrm>
            <a:off x="61055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88" name="Text 79"/>
          <p:cNvSpPr/>
          <p:nvPr/>
        </p:nvSpPr>
        <p:spPr>
          <a:xfrm>
            <a:off x="61722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89" name="Text 80"/>
          <p:cNvSpPr/>
          <p:nvPr/>
        </p:nvSpPr>
        <p:spPr>
          <a:xfrm>
            <a:off x="62769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90" name="Text 81"/>
          <p:cNvSpPr/>
          <p:nvPr/>
        </p:nvSpPr>
        <p:spPr>
          <a:xfrm>
            <a:off x="62007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91" name="Text 82"/>
          <p:cNvSpPr/>
          <p:nvPr/>
        </p:nvSpPr>
        <p:spPr>
          <a:xfrm>
            <a:off x="68294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92" name="Text 83"/>
          <p:cNvSpPr/>
          <p:nvPr/>
        </p:nvSpPr>
        <p:spPr>
          <a:xfrm>
            <a:off x="69056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93" name="Text 84"/>
          <p:cNvSpPr/>
          <p:nvPr/>
        </p:nvSpPr>
        <p:spPr>
          <a:xfrm>
            <a:off x="69723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94" name="Text 85"/>
          <p:cNvSpPr/>
          <p:nvPr/>
        </p:nvSpPr>
        <p:spPr>
          <a:xfrm>
            <a:off x="70770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95" name="Text 86"/>
          <p:cNvSpPr/>
          <p:nvPr/>
        </p:nvSpPr>
        <p:spPr>
          <a:xfrm>
            <a:off x="70008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96" name="Text 87"/>
          <p:cNvSpPr/>
          <p:nvPr/>
        </p:nvSpPr>
        <p:spPr>
          <a:xfrm>
            <a:off x="76295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97" name="Text 88"/>
          <p:cNvSpPr/>
          <p:nvPr/>
        </p:nvSpPr>
        <p:spPr>
          <a:xfrm>
            <a:off x="76962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98" name="Text 89"/>
          <p:cNvSpPr/>
          <p:nvPr/>
        </p:nvSpPr>
        <p:spPr>
          <a:xfrm>
            <a:off x="77724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99" name="Text 90"/>
          <p:cNvSpPr/>
          <p:nvPr/>
        </p:nvSpPr>
        <p:spPr>
          <a:xfrm>
            <a:off x="78676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00" name="Text 91"/>
          <p:cNvSpPr/>
          <p:nvPr/>
        </p:nvSpPr>
        <p:spPr>
          <a:xfrm>
            <a:off x="78009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01" name="Text 92"/>
          <p:cNvSpPr/>
          <p:nvPr/>
        </p:nvSpPr>
        <p:spPr>
          <a:xfrm>
            <a:off x="84296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02" name="Text 93"/>
          <p:cNvSpPr/>
          <p:nvPr/>
        </p:nvSpPr>
        <p:spPr>
          <a:xfrm>
            <a:off x="84963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03" name="Text 94"/>
          <p:cNvSpPr/>
          <p:nvPr/>
        </p:nvSpPr>
        <p:spPr>
          <a:xfrm>
            <a:off x="85629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04" name="Text 95"/>
          <p:cNvSpPr/>
          <p:nvPr/>
        </p:nvSpPr>
        <p:spPr>
          <a:xfrm>
            <a:off x="86677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05" name="Text 96"/>
          <p:cNvSpPr/>
          <p:nvPr/>
        </p:nvSpPr>
        <p:spPr>
          <a:xfrm>
            <a:off x="859155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06" name="Text 97"/>
          <p:cNvSpPr/>
          <p:nvPr/>
        </p:nvSpPr>
        <p:spPr>
          <a:xfrm>
            <a:off x="92202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07" name="Text 98"/>
          <p:cNvSpPr/>
          <p:nvPr/>
        </p:nvSpPr>
        <p:spPr>
          <a:xfrm>
            <a:off x="928687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08" name="Text 99"/>
          <p:cNvSpPr/>
          <p:nvPr/>
        </p:nvSpPr>
        <p:spPr>
          <a:xfrm>
            <a:off x="93535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09" name="Text 100"/>
          <p:cNvSpPr/>
          <p:nvPr/>
        </p:nvSpPr>
        <p:spPr>
          <a:xfrm>
            <a:off x="945832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0" name="Text 101"/>
          <p:cNvSpPr/>
          <p:nvPr/>
        </p:nvSpPr>
        <p:spPr>
          <a:xfrm>
            <a:off x="93821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1" name="Text 102"/>
          <p:cNvSpPr/>
          <p:nvPr/>
        </p:nvSpPr>
        <p:spPr>
          <a:xfrm>
            <a:off x="100107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2" name="Text 103"/>
          <p:cNvSpPr/>
          <p:nvPr/>
        </p:nvSpPr>
        <p:spPr>
          <a:xfrm>
            <a:off x="100774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3" name="Text 104"/>
          <p:cNvSpPr/>
          <p:nvPr/>
        </p:nvSpPr>
        <p:spPr>
          <a:xfrm>
            <a:off x="101536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4" name="Text 105"/>
          <p:cNvSpPr/>
          <p:nvPr/>
        </p:nvSpPr>
        <p:spPr>
          <a:xfrm>
            <a:off x="102489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5" name="Text 106"/>
          <p:cNvSpPr/>
          <p:nvPr/>
        </p:nvSpPr>
        <p:spPr>
          <a:xfrm>
            <a:off x="101822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6" name="Text 107"/>
          <p:cNvSpPr/>
          <p:nvPr/>
        </p:nvSpPr>
        <p:spPr>
          <a:xfrm>
            <a:off x="108108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7" name="Text 108"/>
          <p:cNvSpPr/>
          <p:nvPr/>
        </p:nvSpPr>
        <p:spPr>
          <a:xfrm>
            <a:off x="108775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8" name="Text 109"/>
          <p:cNvSpPr/>
          <p:nvPr/>
        </p:nvSpPr>
        <p:spPr>
          <a:xfrm>
            <a:off x="109537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9" name="Text 110"/>
          <p:cNvSpPr/>
          <p:nvPr/>
        </p:nvSpPr>
        <p:spPr>
          <a:xfrm>
            <a:off x="110490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0" name="Text 111"/>
          <p:cNvSpPr/>
          <p:nvPr/>
        </p:nvSpPr>
        <p:spPr>
          <a:xfrm>
            <a:off x="109823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21" name="Text 112"/>
          <p:cNvSpPr/>
          <p:nvPr/>
        </p:nvSpPr>
        <p:spPr>
          <a:xfrm>
            <a:off x="116014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22" name="Text 113"/>
          <p:cNvSpPr/>
          <p:nvPr/>
        </p:nvSpPr>
        <p:spPr>
          <a:xfrm>
            <a:off x="116681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23" name="Text 114"/>
          <p:cNvSpPr/>
          <p:nvPr/>
        </p:nvSpPr>
        <p:spPr>
          <a:xfrm>
            <a:off x="117348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24" name="Text 115"/>
          <p:cNvSpPr/>
          <p:nvPr/>
        </p:nvSpPr>
        <p:spPr>
          <a:xfrm>
            <a:off x="118395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5" name="Text 116"/>
          <p:cNvSpPr/>
          <p:nvPr/>
        </p:nvSpPr>
        <p:spPr>
          <a:xfrm>
            <a:off x="1177290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26" name="Text 117"/>
          <p:cNvSpPr/>
          <p:nvPr/>
        </p:nvSpPr>
        <p:spPr>
          <a:xfrm>
            <a:off x="123920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27" name="Text 118"/>
          <p:cNvSpPr/>
          <p:nvPr/>
        </p:nvSpPr>
        <p:spPr>
          <a:xfrm>
            <a:off x="124682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28" name="Text 119"/>
          <p:cNvSpPr/>
          <p:nvPr/>
        </p:nvSpPr>
        <p:spPr>
          <a:xfrm>
            <a:off x="125349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29" name="Text 120"/>
          <p:cNvSpPr/>
          <p:nvPr/>
        </p:nvSpPr>
        <p:spPr>
          <a:xfrm>
            <a:off x="126396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0" name="Text 121"/>
          <p:cNvSpPr/>
          <p:nvPr/>
        </p:nvSpPr>
        <p:spPr>
          <a:xfrm>
            <a:off x="125634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1" name="Text 122"/>
          <p:cNvSpPr/>
          <p:nvPr/>
        </p:nvSpPr>
        <p:spPr>
          <a:xfrm>
            <a:off x="131921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2" name="Text 123"/>
          <p:cNvSpPr/>
          <p:nvPr/>
        </p:nvSpPr>
        <p:spPr>
          <a:xfrm>
            <a:off x="132588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3" name="Text 124"/>
          <p:cNvSpPr/>
          <p:nvPr/>
        </p:nvSpPr>
        <p:spPr>
          <a:xfrm>
            <a:off x="133350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4" name="Text 125"/>
          <p:cNvSpPr/>
          <p:nvPr/>
        </p:nvSpPr>
        <p:spPr>
          <a:xfrm>
            <a:off x="134302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5" name="Text 126"/>
          <p:cNvSpPr/>
          <p:nvPr/>
        </p:nvSpPr>
        <p:spPr>
          <a:xfrm>
            <a:off x="133635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6" name="Text 127"/>
          <p:cNvSpPr/>
          <p:nvPr/>
        </p:nvSpPr>
        <p:spPr>
          <a:xfrm>
            <a:off x="139922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7" name="Text 128"/>
          <p:cNvSpPr/>
          <p:nvPr/>
        </p:nvSpPr>
        <p:spPr>
          <a:xfrm>
            <a:off x="140589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8" name="Text 129"/>
          <p:cNvSpPr/>
          <p:nvPr/>
        </p:nvSpPr>
        <p:spPr>
          <a:xfrm>
            <a:off x="141255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9" name="Text 130"/>
          <p:cNvSpPr/>
          <p:nvPr/>
        </p:nvSpPr>
        <p:spPr>
          <a:xfrm>
            <a:off x="142303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0" name="Text 131"/>
          <p:cNvSpPr/>
          <p:nvPr/>
        </p:nvSpPr>
        <p:spPr>
          <a:xfrm>
            <a:off x="141636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41" name="Text 132"/>
          <p:cNvSpPr/>
          <p:nvPr/>
        </p:nvSpPr>
        <p:spPr>
          <a:xfrm>
            <a:off x="147828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42" name="Text 133"/>
          <p:cNvSpPr/>
          <p:nvPr/>
        </p:nvSpPr>
        <p:spPr>
          <a:xfrm>
            <a:off x="148590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43" name="Text 134"/>
          <p:cNvSpPr/>
          <p:nvPr/>
        </p:nvSpPr>
        <p:spPr>
          <a:xfrm>
            <a:off x="149256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44" name="Text 135"/>
          <p:cNvSpPr/>
          <p:nvPr/>
        </p:nvSpPr>
        <p:spPr>
          <a:xfrm>
            <a:off x="150304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5" name="Text 136"/>
          <p:cNvSpPr/>
          <p:nvPr/>
        </p:nvSpPr>
        <p:spPr>
          <a:xfrm>
            <a:off x="1495425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46" name="Text 137"/>
          <p:cNvSpPr/>
          <p:nvPr/>
        </p:nvSpPr>
        <p:spPr>
          <a:xfrm>
            <a:off x="2609850" y="3099718"/>
            <a:ext cx="522279"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147" name="Text 138"/>
          <p:cNvSpPr/>
          <p:nvPr/>
        </p:nvSpPr>
        <p:spPr>
          <a:xfrm>
            <a:off x="36195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48" name="Text 139"/>
          <p:cNvSpPr/>
          <p:nvPr/>
        </p:nvSpPr>
        <p:spPr>
          <a:xfrm>
            <a:off x="36766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49" name="Text 140"/>
          <p:cNvSpPr/>
          <p:nvPr/>
        </p:nvSpPr>
        <p:spPr>
          <a:xfrm>
            <a:off x="37338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50" name="Text 141"/>
          <p:cNvSpPr/>
          <p:nvPr/>
        </p:nvSpPr>
        <p:spPr>
          <a:xfrm>
            <a:off x="37909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51" name="Text 142"/>
          <p:cNvSpPr/>
          <p:nvPr/>
        </p:nvSpPr>
        <p:spPr>
          <a:xfrm>
            <a:off x="38385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52" name="Text 143"/>
          <p:cNvSpPr/>
          <p:nvPr/>
        </p:nvSpPr>
        <p:spPr>
          <a:xfrm>
            <a:off x="37719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53" name="Text 144"/>
          <p:cNvSpPr/>
          <p:nvPr/>
        </p:nvSpPr>
        <p:spPr>
          <a:xfrm>
            <a:off x="389572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54" name="Text 145"/>
          <p:cNvSpPr/>
          <p:nvPr/>
        </p:nvSpPr>
        <p:spPr>
          <a:xfrm>
            <a:off x="36099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55" name="Text 146"/>
          <p:cNvSpPr/>
          <p:nvPr/>
        </p:nvSpPr>
        <p:spPr>
          <a:xfrm>
            <a:off x="36576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56" name="Text 147"/>
          <p:cNvSpPr/>
          <p:nvPr/>
        </p:nvSpPr>
        <p:spPr>
          <a:xfrm>
            <a:off x="37147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57" name="Text 148"/>
          <p:cNvSpPr/>
          <p:nvPr/>
        </p:nvSpPr>
        <p:spPr>
          <a:xfrm>
            <a:off x="37623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58" name="Text 149"/>
          <p:cNvSpPr/>
          <p:nvPr/>
        </p:nvSpPr>
        <p:spPr>
          <a:xfrm>
            <a:off x="37909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59" name="Text 150"/>
          <p:cNvSpPr/>
          <p:nvPr/>
        </p:nvSpPr>
        <p:spPr>
          <a:xfrm>
            <a:off x="37814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60" name="Text 151"/>
          <p:cNvSpPr/>
          <p:nvPr/>
        </p:nvSpPr>
        <p:spPr>
          <a:xfrm>
            <a:off x="37338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61" name="Text 152"/>
          <p:cNvSpPr/>
          <p:nvPr/>
        </p:nvSpPr>
        <p:spPr>
          <a:xfrm>
            <a:off x="38385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62" name="Text 153"/>
          <p:cNvSpPr/>
          <p:nvPr/>
        </p:nvSpPr>
        <p:spPr>
          <a:xfrm>
            <a:off x="38671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63" name="Text 154"/>
          <p:cNvSpPr/>
          <p:nvPr/>
        </p:nvSpPr>
        <p:spPr>
          <a:xfrm>
            <a:off x="44196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64" name="Text 155"/>
          <p:cNvSpPr/>
          <p:nvPr/>
        </p:nvSpPr>
        <p:spPr>
          <a:xfrm>
            <a:off x="44767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65" name="Text 156"/>
          <p:cNvSpPr/>
          <p:nvPr/>
        </p:nvSpPr>
        <p:spPr>
          <a:xfrm>
            <a:off x="45339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66" name="Text 157"/>
          <p:cNvSpPr/>
          <p:nvPr/>
        </p:nvSpPr>
        <p:spPr>
          <a:xfrm>
            <a:off x="45910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67" name="Text 158"/>
          <p:cNvSpPr/>
          <p:nvPr/>
        </p:nvSpPr>
        <p:spPr>
          <a:xfrm>
            <a:off x="46291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68" name="Text 159"/>
          <p:cNvSpPr/>
          <p:nvPr/>
        </p:nvSpPr>
        <p:spPr>
          <a:xfrm>
            <a:off x="45720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69" name="Text 160"/>
          <p:cNvSpPr/>
          <p:nvPr/>
        </p:nvSpPr>
        <p:spPr>
          <a:xfrm>
            <a:off x="46863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70" name="Text 161"/>
          <p:cNvSpPr/>
          <p:nvPr/>
        </p:nvSpPr>
        <p:spPr>
          <a:xfrm>
            <a:off x="44100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71" name="Text 162"/>
          <p:cNvSpPr/>
          <p:nvPr/>
        </p:nvSpPr>
        <p:spPr>
          <a:xfrm>
            <a:off x="44577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72" name="Text 163"/>
          <p:cNvSpPr/>
          <p:nvPr/>
        </p:nvSpPr>
        <p:spPr>
          <a:xfrm>
            <a:off x="45053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73" name="Text 164"/>
          <p:cNvSpPr/>
          <p:nvPr/>
        </p:nvSpPr>
        <p:spPr>
          <a:xfrm>
            <a:off x="45624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74" name="Text 165"/>
          <p:cNvSpPr/>
          <p:nvPr/>
        </p:nvSpPr>
        <p:spPr>
          <a:xfrm>
            <a:off x="45910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75" name="Text 166"/>
          <p:cNvSpPr/>
          <p:nvPr/>
        </p:nvSpPr>
        <p:spPr>
          <a:xfrm>
            <a:off x="45815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6" name="Text 167"/>
          <p:cNvSpPr/>
          <p:nvPr/>
        </p:nvSpPr>
        <p:spPr>
          <a:xfrm>
            <a:off x="45339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7" name="Text 168"/>
          <p:cNvSpPr/>
          <p:nvPr/>
        </p:nvSpPr>
        <p:spPr>
          <a:xfrm>
            <a:off x="46291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8" name="Text 169"/>
          <p:cNvSpPr/>
          <p:nvPr/>
        </p:nvSpPr>
        <p:spPr>
          <a:xfrm>
            <a:off x="46672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79" name="Text 170"/>
          <p:cNvSpPr/>
          <p:nvPr/>
        </p:nvSpPr>
        <p:spPr>
          <a:xfrm>
            <a:off x="521017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80" name="Text 171"/>
          <p:cNvSpPr/>
          <p:nvPr/>
        </p:nvSpPr>
        <p:spPr>
          <a:xfrm>
            <a:off x="526732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81" name="Text 172"/>
          <p:cNvSpPr/>
          <p:nvPr/>
        </p:nvSpPr>
        <p:spPr>
          <a:xfrm>
            <a:off x="532447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82" name="Text 173"/>
          <p:cNvSpPr/>
          <p:nvPr/>
        </p:nvSpPr>
        <p:spPr>
          <a:xfrm>
            <a:off x="53911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83" name="Text 174"/>
          <p:cNvSpPr/>
          <p:nvPr/>
        </p:nvSpPr>
        <p:spPr>
          <a:xfrm>
            <a:off x="54292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84" name="Text 175"/>
          <p:cNvSpPr/>
          <p:nvPr/>
        </p:nvSpPr>
        <p:spPr>
          <a:xfrm>
            <a:off x="536257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85" name="Text 176"/>
          <p:cNvSpPr/>
          <p:nvPr/>
        </p:nvSpPr>
        <p:spPr>
          <a:xfrm>
            <a:off x="54864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86" name="Text 177"/>
          <p:cNvSpPr/>
          <p:nvPr/>
        </p:nvSpPr>
        <p:spPr>
          <a:xfrm>
            <a:off x="52101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87" name="Text 178"/>
          <p:cNvSpPr/>
          <p:nvPr/>
        </p:nvSpPr>
        <p:spPr>
          <a:xfrm>
            <a:off x="52578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88" name="Text 179"/>
          <p:cNvSpPr/>
          <p:nvPr/>
        </p:nvSpPr>
        <p:spPr>
          <a:xfrm>
            <a:off x="53054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89" name="Text 180"/>
          <p:cNvSpPr/>
          <p:nvPr/>
        </p:nvSpPr>
        <p:spPr>
          <a:xfrm>
            <a:off x="535305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90" name="Text 181"/>
          <p:cNvSpPr/>
          <p:nvPr/>
        </p:nvSpPr>
        <p:spPr>
          <a:xfrm>
            <a:off x="538162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91" name="Text 182"/>
          <p:cNvSpPr/>
          <p:nvPr/>
        </p:nvSpPr>
        <p:spPr>
          <a:xfrm>
            <a:off x="53816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2" name="Text 183"/>
          <p:cNvSpPr/>
          <p:nvPr/>
        </p:nvSpPr>
        <p:spPr>
          <a:xfrm>
            <a:off x="532447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93" name="Text 184"/>
          <p:cNvSpPr/>
          <p:nvPr/>
        </p:nvSpPr>
        <p:spPr>
          <a:xfrm>
            <a:off x="54292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4" name="Text 185"/>
          <p:cNvSpPr/>
          <p:nvPr/>
        </p:nvSpPr>
        <p:spPr>
          <a:xfrm>
            <a:off x="545782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95" name="Text 186"/>
          <p:cNvSpPr/>
          <p:nvPr/>
        </p:nvSpPr>
        <p:spPr>
          <a:xfrm>
            <a:off x="60007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96" name="Text 187"/>
          <p:cNvSpPr/>
          <p:nvPr/>
        </p:nvSpPr>
        <p:spPr>
          <a:xfrm>
            <a:off x="60579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97" name="Text 188"/>
          <p:cNvSpPr/>
          <p:nvPr/>
        </p:nvSpPr>
        <p:spPr>
          <a:xfrm>
            <a:off x="61150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98" name="Text 189"/>
          <p:cNvSpPr/>
          <p:nvPr/>
        </p:nvSpPr>
        <p:spPr>
          <a:xfrm>
            <a:off x="61817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99" name="Text 190"/>
          <p:cNvSpPr/>
          <p:nvPr/>
        </p:nvSpPr>
        <p:spPr>
          <a:xfrm>
            <a:off x="62198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00" name="Text 191"/>
          <p:cNvSpPr/>
          <p:nvPr/>
        </p:nvSpPr>
        <p:spPr>
          <a:xfrm>
            <a:off x="61531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01" name="Text 192"/>
          <p:cNvSpPr/>
          <p:nvPr/>
        </p:nvSpPr>
        <p:spPr>
          <a:xfrm>
            <a:off x="62769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02" name="Text 193"/>
          <p:cNvSpPr/>
          <p:nvPr/>
        </p:nvSpPr>
        <p:spPr>
          <a:xfrm>
            <a:off x="59912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03" name="Text 194"/>
          <p:cNvSpPr/>
          <p:nvPr/>
        </p:nvSpPr>
        <p:spPr>
          <a:xfrm>
            <a:off x="60388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04" name="Text 195"/>
          <p:cNvSpPr/>
          <p:nvPr/>
        </p:nvSpPr>
        <p:spPr>
          <a:xfrm>
            <a:off x="60960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05" name="Text 196"/>
          <p:cNvSpPr/>
          <p:nvPr/>
        </p:nvSpPr>
        <p:spPr>
          <a:xfrm>
            <a:off x="61436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06" name="Text 197"/>
          <p:cNvSpPr/>
          <p:nvPr/>
        </p:nvSpPr>
        <p:spPr>
          <a:xfrm>
            <a:off x="61722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07" name="Text 198"/>
          <p:cNvSpPr/>
          <p:nvPr/>
        </p:nvSpPr>
        <p:spPr>
          <a:xfrm>
            <a:off x="617220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08" name="Text 199"/>
          <p:cNvSpPr/>
          <p:nvPr/>
        </p:nvSpPr>
        <p:spPr>
          <a:xfrm>
            <a:off x="61150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09" name="Text 200"/>
          <p:cNvSpPr/>
          <p:nvPr/>
        </p:nvSpPr>
        <p:spPr>
          <a:xfrm>
            <a:off x="62198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10" name="Text 201"/>
          <p:cNvSpPr/>
          <p:nvPr/>
        </p:nvSpPr>
        <p:spPr>
          <a:xfrm>
            <a:off x="62484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11" name="Text 202"/>
          <p:cNvSpPr/>
          <p:nvPr/>
        </p:nvSpPr>
        <p:spPr>
          <a:xfrm>
            <a:off x="68008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12" name="Text 203"/>
          <p:cNvSpPr/>
          <p:nvPr/>
        </p:nvSpPr>
        <p:spPr>
          <a:xfrm>
            <a:off x="68580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13" name="Text 204"/>
          <p:cNvSpPr/>
          <p:nvPr/>
        </p:nvSpPr>
        <p:spPr>
          <a:xfrm>
            <a:off x="69151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14" name="Text 205"/>
          <p:cNvSpPr/>
          <p:nvPr/>
        </p:nvSpPr>
        <p:spPr>
          <a:xfrm>
            <a:off x="69723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15" name="Text 206"/>
          <p:cNvSpPr/>
          <p:nvPr/>
        </p:nvSpPr>
        <p:spPr>
          <a:xfrm>
            <a:off x="70199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16" name="Text 207"/>
          <p:cNvSpPr/>
          <p:nvPr/>
        </p:nvSpPr>
        <p:spPr>
          <a:xfrm>
            <a:off x="69532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17" name="Text 208"/>
          <p:cNvSpPr/>
          <p:nvPr/>
        </p:nvSpPr>
        <p:spPr>
          <a:xfrm>
            <a:off x="70770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18" name="Text 209"/>
          <p:cNvSpPr/>
          <p:nvPr/>
        </p:nvSpPr>
        <p:spPr>
          <a:xfrm>
            <a:off x="67913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19" name="Text 210"/>
          <p:cNvSpPr/>
          <p:nvPr/>
        </p:nvSpPr>
        <p:spPr>
          <a:xfrm>
            <a:off x="68389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20" name="Text 211"/>
          <p:cNvSpPr/>
          <p:nvPr/>
        </p:nvSpPr>
        <p:spPr>
          <a:xfrm>
            <a:off x="68865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21" name="Text 212"/>
          <p:cNvSpPr/>
          <p:nvPr/>
        </p:nvSpPr>
        <p:spPr>
          <a:xfrm>
            <a:off x="69437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22" name="Text 213"/>
          <p:cNvSpPr/>
          <p:nvPr/>
        </p:nvSpPr>
        <p:spPr>
          <a:xfrm>
            <a:off x="69723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23" name="Text 214"/>
          <p:cNvSpPr/>
          <p:nvPr/>
        </p:nvSpPr>
        <p:spPr>
          <a:xfrm>
            <a:off x="69627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4" name="Text 215"/>
          <p:cNvSpPr/>
          <p:nvPr/>
        </p:nvSpPr>
        <p:spPr>
          <a:xfrm>
            <a:off x="69151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5" name="Text 216"/>
          <p:cNvSpPr/>
          <p:nvPr/>
        </p:nvSpPr>
        <p:spPr>
          <a:xfrm>
            <a:off x="70199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6" name="Text 217"/>
          <p:cNvSpPr/>
          <p:nvPr/>
        </p:nvSpPr>
        <p:spPr>
          <a:xfrm>
            <a:off x="70485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27" name="Text 218"/>
          <p:cNvSpPr/>
          <p:nvPr/>
        </p:nvSpPr>
        <p:spPr>
          <a:xfrm>
            <a:off x="76009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28" name="Text 219"/>
          <p:cNvSpPr/>
          <p:nvPr/>
        </p:nvSpPr>
        <p:spPr>
          <a:xfrm>
            <a:off x="76485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29" name="Text 220"/>
          <p:cNvSpPr/>
          <p:nvPr/>
        </p:nvSpPr>
        <p:spPr>
          <a:xfrm>
            <a:off x="77152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30" name="Text 221"/>
          <p:cNvSpPr/>
          <p:nvPr/>
        </p:nvSpPr>
        <p:spPr>
          <a:xfrm>
            <a:off x="77724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31" name="Text 222"/>
          <p:cNvSpPr/>
          <p:nvPr/>
        </p:nvSpPr>
        <p:spPr>
          <a:xfrm>
            <a:off x="78105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32" name="Text 223"/>
          <p:cNvSpPr/>
          <p:nvPr/>
        </p:nvSpPr>
        <p:spPr>
          <a:xfrm>
            <a:off x="77533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33" name="Text 224"/>
          <p:cNvSpPr/>
          <p:nvPr/>
        </p:nvSpPr>
        <p:spPr>
          <a:xfrm>
            <a:off x="78676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34" name="Text 225"/>
          <p:cNvSpPr/>
          <p:nvPr/>
        </p:nvSpPr>
        <p:spPr>
          <a:xfrm>
            <a:off x="75914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35" name="Text 226"/>
          <p:cNvSpPr/>
          <p:nvPr/>
        </p:nvSpPr>
        <p:spPr>
          <a:xfrm>
            <a:off x="76390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36" name="Text 227"/>
          <p:cNvSpPr/>
          <p:nvPr/>
        </p:nvSpPr>
        <p:spPr>
          <a:xfrm>
            <a:off x="76866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37" name="Text 228"/>
          <p:cNvSpPr/>
          <p:nvPr/>
        </p:nvSpPr>
        <p:spPr>
          <a:xfrm>
            <a:off x="77343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38" name="Text 229"/>
          <p:cNvSpPr/>
          <p:nvPr/>
        </p:nvSpPr>
        <p:spPr>
          <a:xfrm>
            <a:off x="77628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39" name="Text 230"/>
          <p:cNvSpPr/>
          <p:nvPr/>
        </p:nvSpPr>
        <p:spPr>
          <a:xfrm>
            <a:off x="77628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0" name="Text 231"/>
          <p:cNvSpPr/>
          <p:nvPr/>
        </p:nvSpPr>
        <p:spPr>
          <a:xfrm>
            <a:off x="77152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41" name="Text 232"/>
          <p:cNvSpPr/>
          <p:nvPr/>
        </p:nvSpPr>
        <p:spPr>
          <a:xfrm>
            <a:off x="78105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2" name="Text 233"/>
          <p:cNvSpPr/>
          <p:nvPr/>
        </p:nvSpPr>
        <p:spPr>
          <a:xfrm>
            <a:off x="78486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43" name="Text 234"/>
          <p:cNvSpPr/>
          <p:nvPr/>
        </p:nvSpPr>
        <p:spPr>
          <a:xfrm>
            <a:off x="83915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44" name="Text 235"/>
          <p:cNvSpPr/>
          <p:nvPr/>
        </p:nvSpPr>
        <p:spPr>
          <a:xfrm>
            <a:off x="84486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45" name="Text 236"/>
          <p:cNvSpPr/>
          <p:nvPr/>
        </p:nvSpPr>
        <p:spPr>
          <a:xfrm>
            <a:off x="85058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46" name="Text 237"/>
          <p:cNvSpPr/>
          <p:nvPr/>
        </p:nvSpPr>
        <p:spPr>
          <a:xfrm>
            <a:off x="85725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47" name="Text 238"/>
          <p:cNvSpPr/>
          <p:nvPr/>
        </p:nvSpPr>
        <p:spPr>
          <a:xfrm>
            <a:off x="86106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48" name="Text 239"/>
          <p:cNvSpPr/>
          <p:nvPr/>
        </p:nvSpPr>
        <p:spPr>
          <a:xfrm>
            <a:off x="85439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49" name="Text 240"/>
          <p:cNvSpPr/>
          <p:nvPr/>
        </p:nvSpPr>
        <p:spPr>
          <a:xfrm>
            <a:off x="86677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50" name="Text 241"/>
          <p:cNvSpPr/>
          <p:nvPr/>
        </p:nvSpPr>
        <p:spPr>
          <a:xfrm>
            <a:off x="83820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51" name="Text 242"/>
          <p:cNvSpPr/>
          <p:nvPr/>
        </p:nvSpPr>
        <p:spPr>
          <a:xfrm>
            <a:off x="84296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52" name="Text 243"/>
          <p:cNvSpPr/>
          <p:nvPr/>
        </p:nvSpPr>
        <p:spPr>
          <a:xfrm>
            <a:off x="84867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53" name="Text 244"/>
          <p:cNvSpPr/>
          <p:nvPr/>
        </p:nvSpPr>
        <p:spPr>
          <a:xfrm>
            <a:off x="85344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54" name="Text 245"/>
          <p:cNvSpPr/>
          <p:nvPr/>
        </p:nvSpPr>
        <p:spPr>
          <a:xfrm>
            <a:off x="85629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55" name="Text 246"/>
          <p:cNvSpPr/>
          <p:nvPr/>
        </p:nvSpPr>
        <p:spPr>
          <a:xfrm>
            <a:off x="85629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56" name="Text 247"/>
          <p:cNvSpPr/>
          <p:nvPr/>
        </p:nvSpPr>
        <p:spPr>
          <a:xfrm>
            <a:off x="85058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57" name="Text 248"/>
          <p:cNvSpPr/>
          <p:nvPr/>
        </p:nvSpPr>
        <p:spPr>
          <a:xfrm>
            <a:off x="86106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58" name="Text 249"/>
          <p:cNvSpPr/>
          <p:nvPr/>
        </p:nvSpPr>
        <p:spPr>
          <a:xfrm>
            <a:off x="86391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59" name="Text 250"/>
          <p:cNvSpPr/>
          <p:nvPr/>
        </p:nvSpPr>
        <p:spPr>
          <a:xfrm>
            <a:off x="91821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60" name="Text 251"/>
          <p:cNvSpPr/>
          <p:nvPr/>
        </p:nvSpPr>
        <p:spPr>
          <a:xfrm>
            <a:off x="92392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61" name="Text 252"/>
          <p:cNvSpPr/>
          <p:nvPr/>
        </p:nvSpPr>
        <p:spPr>
          <a:xfrm>
            <a:off x="92964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62" name="Text 253"/>
          <p:cNvSpPr/>
          <p:nvPr/>
        </p:nvSpPr>
        <p:spPr>
          <a:xfrm>
            <a:off x="93630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63" name="Text 254"/>
          <p:cNvSpPr/>
          <p:nvPr/>
        </p:nvSpPr>
        <p:spPr>
          <a:xfrm>
            <a:off x="94011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64" name="Text 255"/>
          <p:cNvSpPr/>
          <p:nvPr/>
        </p:nvSpPr>
        <p:spPr>
          <a:xfrm>
            <a:off x="93345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5" name="Text 256"/>
          <p:cNvSpPr/>
          <p:nvPr/>
        </p:nvSpPr>
        <p:spPr>
          <a:xfrm>
            <a:off x="945832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66" name="Text 257"/>
          <p:cNvSpPr/>
          <p:nvPr/>
        </p:nvSpPr>
        <p:spPr>
          <a:xfrm>
            <a:off x="91725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67" name="Text 258"/>
          <p:cNvSpPr/>
          <p:nvPr/>
        </p:nvSpPr>
        <p:spPr>
          <a:xfrm>
            <a:off x="92202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68" name="Text 259"/>
          <p:cNvSpPr/>
          <p:nvPr/>
        </p:nvSpPr>
        <p:spPr>
          <a:xfrm>
            <a:off x="92773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69" name="Text 260"/>
          <p:cNvSpPr/>
          <p:nvPr/>
        </p:nvSpPr>
        <p:spPr>
          <a:xfrm>
            <a:off x="93249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70" name="Text 261"/>
          <p:cNvSpPr/>
          <p:nvPr/>
        </p:nvSpPr>
        <p:spPr>
          <a:xfrm>
            <a:off x="93535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71" name="Text 262"/>
          <p:cNvSpPr/>
          <p:nvPr/>
        </p:nvSpPr>
        <p:spPr>
          <a:xfrm>
            <a:off x="93440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2" name="Text 263"/>
          <p:cNvSpPr/>
          <p:nvPr/>
        </p:nvSpPr>
        <p:spPr>
          <a:xfrm>
            <a:off x="92964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3" name="Text 264"/>
          <p:cNvSpPr/>
          <p:nvPr/>
        </p:nvSpPr>
        <p:spPr>
          <a:xfrm>
            <a:off x="94011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4" name="Text 265"/>
          <p:cNvSpPr/>
          <p:nvPr/>
        </p:nvSpPr>
        <p:spPr>
          <a:xfrm>
            <a:off x="94297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75" name="Text 266"/>
          <p:cNvSpPr/>
          <p:nvPr/>
        </p:nvSpPr>
        <p:spPr>
          <a:xfrm>
            <a:off x="99822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76" name="Text 267"/>
          <p:cNvSpPr/>
          <p:nvPr/>
        </p:nvSpPr>
        <p:spPr>
          <a:xfrm>
            <a:off x="100393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77" name="Text 268"/>
          <p:cNvSpPr/>
          <p:nvPr/>
        </p:nvSpPr>
        <p:spPr>
          <a:xfrm>
            <a:off x="100965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78" name="Text 269"/>
          <p:cNvSpPr/>
          <p:nvPr/>
        </p:nvSpPr>
        <p:spPr>
          <a:xfrm>
            <a:off x="101536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79" name="Text 270"/>
          <p:cNvSpPr/>
          <p:nvPr/>
        </p:nvSpPr>
        <p:spPr>
          <a:xfrm>
            <a:off x="102012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80" name="Text 271"/>
          <p:cNvSpPr/>
          <p:nvPr/>
        </p:nvSpPr>
        <p:spPr>
          <a:xfrm>
            <a:off x="101346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81" name="Text 272"/>
          <p:cNvSpPr/>
          <p:nvPr/>
        </p:nvSpPr>
        <p:spPr>
          <a:xfrm>
            <a:off x="102489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82" name="Text 273"/>
          <p:cNvSpPr/>
          <p:nvPr/>
        </p:nvSpPr>
        <p:spPr>
          <a:xfrm>
            <a:off x="99726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83" name="Text 274"/>
          <p:cNvSpPr/>
          <p:nvPr/>
        </p:nvSpPr>
        <p:spPr>
          <a:xfrm>
            <a:off x="100203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84" name="Text 275"/>
          <p:cNvSpPr/>
          <p:nvPr/>
        </p:nvSpPr>
        <p:spPr>
          <a:xfrm>
            <a:off x="100679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85" name="Text 276"/>
          <p:cNvSpPr/>
          <p:nvPr/>
        </p:nvSpPr>
        <p:spPr>
          <a:xfrm>
            <a:off x="101250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86" name="Text 277"/>
          <p:cNvSpPr/>
          <p:nvPr/>
        </p:nvSpPr>
        <p:spPr>
          <a:xfrm>
            <a:off x="101536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87" name="Text 278"/>
          <p:cNvSpPr/>
          <p:nvPr/>
        </p:nvSpPr>
        <p:spPr>
          <a:xfrm>
            <a:off x="101441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8" name="Text 279"/>
          <p:cNvSpPr/>
          <p:nvPr/>
        </p:nvSpPr>
        <p:spPr>
          <a:xfrm>
            <a:off x="100965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89" name="Text 280"/>
          <p:cNvSpPr/>
          <p:nvPr/>
        </p:nvSpPr>
        <p:spPr>
          <a:xfrm>
            <a:off x="102012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0" name="Text 281"/>
          <p:cNvSpPr/>
          <p:nvPr/>
        </p:nvSpPr>
        <p:spPr>
          <a:xfrm>
            <a:off x="102298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91" name="Text 282"/>
          <p:cNvSpPr/>
          <p:nvPr/>
        </p:nvSpPr>
        <p:spPr>
          <a:xfrm>
            <a:off x="107823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92" name="Text 283"/>
          <p:cNvSpPr/>
          <p:nvPr/>
        </p:nvSpPr>
        <p:spPr>
          <a:xfrm>
            <a:off x="1082992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93" name="Text 284"/>
          <p:cNvSpPr/>
          <p:nvPr/>
        </p:nvSpPr>
        <p:spPr>
          <a:xfrm>
            <a:off x="108966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94" name="Text 285"/>
          <p:cNvSpPr/>
          <p:nvPr/>
        </p:nvSpPr>
        <p:spPr>
          <a:xfrm>
            <a:off x="109537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95" name="Text 286"/>
          <p:cNvSpPr/>
          <p:nvPr/>
        </p:nvSpPr>
        <p:spPr>
          <a:xfrm>
            <a:off x="109918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96" name="Text 287"/>
          <p:cNvSpPr/>
          <p:nvPr/>
        </p:nvSpPr>
        <p:spPr>
          <a:xfrm>
            <a:off x="109347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97" name="Text 288"/>
          <p:cNvSpPr/>
          <p:nvPr/>
        </p:nvSpPr>
        <p:spPr>
          <a:xfrm>
            <a:off x="110490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98" name="Text 289"/>
          <p:cNvSpPr/>
          <p:nvPr/>
        </p:nvSpPr>
        <p:spPr>
          <a:xfrm>
            <a:off x="107727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99" name="Text 290"/>
          <p:cNvSpPr/>
          <p:nvPr/>
        </p:nvSpPr>
        <p:spPr>
          <a:xfrm>
            <a:off x="108204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00" name="Text 291"/>
          <p:cNvSpPr/>
          <p:nvPr/>
        </p:nvSpPr>
        <p:spPr>
          <a:xfrm>
            <a:off x="108680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01" name="Text 292"/>
          <p:cNvSpPr/>
          <p:nvPr/>
        </p:nvSpPr>
        <p:spPr>
          <a:xfrm>
            <a:off x="1091565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02" name="Text 293"/>
          <p:cNvSpPr/>
          <p:nvPr/>
        </p:nvSpPr>
        <p:spPr>
          <a:xfrm>
            <a:off x="1094422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03" name="Text 294"/>
          <p:cNvSpPr/>
          <p:nvPr/>
        </p:nvSpPr>
        <p:spPr>
          <a:xfrm>
            <a:off x="109442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4" name="Text 295"/>
          <p:cNvSpPr/>
          <p:nvPr/>
        </p:nvSpPr>
        <p:spPr>
          <a:xfrm>
            <a:off x="1088707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05" name="Text 296"/>
          <p:cNvSpPr/>
          <p:nvPr/>
        </p:nvSpPr>
        <p:spPr>
          <a:xfrm>
            <a:off x="109918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6" name="Text 297"/>
          <p:cNvSpPr/>
          <p:nvPr/>
        </p:nvSpPr>
        <p:spPr>
          <a:xfrm>
            <a:off x="110299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07" name="Text 298"/>
          <p:cNvSpPr/>
          <p:nvPr/>
        </p:nvSpPr>
        <p:spPr>
          <a:xfrm>
            <a:off x="115633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08" name="Text 299"/>
          <p:cNvSpPr/>
          <p:nvPr/>
        </p:nvSpPr>
        <p:spPr>
          <a:xfrm>
            <a:off x="116205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09" name="Text 300"/>
          <p:cNvSpPr/>
          <p:nvPr/>
        </p:nvSpPr>
        <p:spPr>
          <a:xfrm>
            <a:off x="116776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10" name="Text 301"/>
          <p:cNvSpPr/>
          <p:nvPr/>
        </p:nvSpPr>
        <p:spPr>
          <a:xfrm>
            <a:off x="117443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11" name="Text 302"/>
          <p:cNvSpPr/>
          <p:nvPr/>
        </p:nvSpPr>
        <p:spPr>
          <a:xfrm>
            <a:off x="117824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12" name="Text 303"/>
          <p:cNvSpPr/>
          <p:nvPr/>
        </p:nvSpPr>
        <p:spPr>
          <a:xfrm>
            <a:off x="117157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13" name="Text 304"/>
          <p:cNvSpPr/>
          <p:nvPr/>
        </p:nvSpPr>
        <p:spPr>
          <a:xfrm>
            <a:off x="118395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14" name="Text 305"/>
          <p:cNvSpPr/>
          <p:nvPr/>
        </p:nvSpPr>
        <p:spPr>
          <a:xfrm>
            <a:off x="1156335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15" name="Text 306"/>
          <p:cNvSpPr/>
          <p:nvPr/>
        </p:nvSpPr>
        <p:spPr>
          <a:xfrm>
            <a:off x="1161097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16" name="Text 307"/>
          <p:cNvSpPr/>
          <p:nvPr/>
        </p:nvSpPr>
        <p:spPr>
          <a:xfrm>
            <a:off x="116586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17" name="Text 308"/>
          <p:cNvSpPr/>
          <p:nvPr/>
        </p:nvSpPr>
        <p:spPr>
          <a:xfrm>
            <a:off x="117062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18" name="Text 309"/>
          <p:cNvSpPr/>
          <p:nvPr/>
        </p:nvSpPr>
        <p:spPr>
          <a:xfrm>
            <a:off x="117348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19" name="Text 310"/>
          <p:cNvSpPr/>
          <p:nvPr/>
        </p:nvSpPr>
        <p:spPr>
          <a:xfrm>
            <a:off x="1173480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20" name="Text 311"/>
          <p:cNvSpPr/>
          <p:nvPr/>
        </p:nvSpPr>
        <p:spPr>
          <a:xfrm>
            <a:off x="116776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21" name="Text 312"/>
          <p:cNvSpPr/>
          <p:nvPr/>
        </p:nvSpPr>
        <p:spPr>
          <a:xfrm>
            <a:off x="117824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2" name="Text 313"/>
          <p:cNvSpPr/>
          <p:nvPr/>
        </p:nvSpPr>
        <p:spPr>
          <a:xfrm>
            <a:off x="118110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23" name="Text 314"/>
          <p:cNvSpPr/>
          <p:nvPr/>
        </p:nvSpPr>
        <p:spPr>
          <a:xfrm>
            <a:off x="123634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24" name="Text 315"/>
          <p:cNvSpPr/>
          <p:nvPr/>
        </p:nvSpPr>
        <p:spPr>
          <a:xfrm>
            <a:off x="124206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25" name="Text 316"/>
          <p:cNvSpPr/>
          <p:nvPr/>
        </p:nvSpPr>
        <p:spPr>
          <a:xfrm>
            <a:off x="124777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26" name="Text 317"/>
          <p:cNvSpPr/>
          <p:nvPr/>
        </p:nvSpPr>
        <p:spPr>
          <a:xfrm>
            <a:off x="125349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27" name="Text 318"/>
          <p:cNvSpPr/>
          <p:nvPr/>
        </p:nvSpPr>
        <p:spPr>
          <a:xfrm>
            <a:off x="125825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28" name="Text 319"/>
          <p:cNvSpPr/>
          <p:nvPr/>
        </p:nvSpPr>
        <p:spPr>
          <a:xfrm>
            <a:off x="125158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29" name="Text 320"/>
          <p:cNvSpPr/>
          <p:nvPr/>
        </p:nvSpPr>
        <p:spPr>
          <a:xfrm>
            <a:off x="126396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30" name="Text 321"/>
          <p:cNvSpPr/>
          <p:nvPr/>
        </p:nvSpPr>
        <p:spPr>
          <a:xfrm>
            <a:off x="123539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31" name="Text 322"/>
          <p:cNvSpPr/>
          <p:nvPr/>
        </p:nvSpPr>
        <p:spPr>
          <a:xfrm>
            <a:off x="124015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32" name="Text 323"/>
          <p:cNvSpPr/>
          <p:nvPr/>
        </p:nvSpPr>
        <p:spPr>
          <a:xfrm>
            <a:off x="124587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33" name="Text 324"/>
          <p:cNvSpPr/>
          <p:nvPr/>
        </p:nvSpPr>
        <p:spPr>
          <a:xfrm>
            <a:off x="125063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34" name="Text 325"/>
          <p:cNvSpPr/>
          <p:nvPr/>
        </p:nvSpPr>
        <p:spPr>
          <a:xfrm>
            <a:off x="125349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35" name="Text 326"/>
          <p:cNvSpPr/>
          <p:nvPr/>
        </p:nvSpPr>
        <p:spPr>
          <a:xfrm>
            <a:off x="125253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6" name="Text 327"/>
          <p:cNvSpPr/>
          <p:nvPr/>
        </p:nvSpPr>
        <p:spPr>
          <a:xfrm>
            <a:off x="124777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37" name="Text 328"/>
          <p:cNvSpPr/>
          <p:nvPr/>
        </p:nvSpPr>
        <p:spPr>
          <a:xfrm>
            <a:off x="125825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8" name="Text 329"/>
          <p:cNvSpPr/>
          <p:nvPr/>
        </p:nvSpPr>
        <p:spPr>
          <a:xfrm>
            <a:off x="126111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39" name="Text 330"/>
          <p:cNvSpPr/>
          <p:nvPr/>
        </p:nvSpPr>
        <p:spPr>
          <a:xfrm>
            <a:off x="131635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40" name="Text 331"/>
          <p:cNvSpPr/>
          <p:nvPr/>
        </p:nvSpPr>
        <p:spPr>
          <a:xfrm>
            <a:off x="132207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41" name="Text 332"/>
          <p:cNvSpPr/>
          <p:nvPr/>
        </p:nvSpPr>
        <p:spPr>
          <a:xfrm>
            <a:off x="132778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42" name="Text 333"/>
          <p:cNvSpPr/>
          <p:nvPr/>
        </p:nvSpPr>
        <p:spPr>
          <a:xfrm>
            <a:off x="133350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43" name="Text 334"/>
          <p:cNvSpPr/>
          <p:nvPr/>
        </p:nvSpPr>
        <p:spPr>
          <a:xfrm>
            <a:off x="133731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44" name="Text 335"/>
          <p:cNvSpPr/>
          <p:nvPr/>
        </p:nvSpPr>
        <p:spPr>
          <a:xfrm>
            <a:off x="133159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45" name="Text 336"/>
          <p:cNvSpPr/>
          <p:nvPr/>
        </p:nvSpPr>
        <p:spPr>
          <a:xfrm>
            <a:off x="134302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46" name="Text 337"/>
          <p:cNvSpPr/>
          <p:nvPr/>
        </p:nvSpPr>
        <p:spPr>
          <a:xfrm>
            <a:off x="131540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47" name="Text 338"/>
          <p:cNvSpPr/>
          <p:nvPr/>
        </p:nvSpPr>
        <p:spPr>
          <a:xfrm>
            <a:off x="132016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48" name="Text 339"/>
          <p:cNvSpPr/>
          <p:nvPr/>
        </p:nvSpPr>
        <p:spPr>
          <a:xfrm>
            <a:off x="132492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49" name="Text 340"/>
          <p:cNvSpPr/>
          <p:nvPr/>
        </p:nvSpPr>
        <p:spPr>
          <a:xfrm>
            <a:off x="133064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50" name="Text 341"/>
          <p:cNvSpPr/>
          <p:nvPr/>
        </p:nvSpPr>
        <p:spPr>
          <a:xfrm>
            <a:off x="133350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51" name="Text 342"/>
          <p:cNvSpPr/>
          <p:nvPr/>
        </p:nvSpPr>
        <p:spPr>
          <a:xfrm>
            <a:off x="133254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2" name="Text 343"/>
          <p:cNvSpPr/>
          <p:nvPr/>
        </p:nvSpPr>
        <p:spPr>
          <a:xfrm>
            <a:off x="132778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53" name="Text 344"/>
          <p:cNvSpPr/>
          <p:nvPr/>
        </p:nvSpPr>
        <p:spPr>
          <a:xfrm>
            <a:off x="133731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54" name="Text 345"/>
          <p:cNvSpPr/>
          <p:nvPr/>
        </p:nvSpPr>
        <p:spPr>
          <a:xfrm>
            <a:off x="134112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55" name="Text 346"/>
          <p:cNvSpPr/>
          <p:nvPr/>
        </p:nvSpPr>
        <p:spPr>
          <a:xfrm>
            <a:off x="139541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56" name="Text 347"/>
          <p:cNvSpPr/>
          <p:nvPr/>
        </p:nvSpPr>
        <p:spPr>
          <a:xfrm>
            <a:off x="140112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57" name="Text 348"/>
          <p:cNvSpPr/>
          <p:nvPr/>
        </p:nvSpPr>
        <p:spPr>
          <a:xfrm>
            <a:off x="140684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58" name="Text 349"/>
          <p:cNvSpPr/>
          <p:nvPr/>
        </p:nvSpPr>
        <p:spPr>
          <a:xfrm>
            <a:off x="141351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59" name="Text 350"/>
          <p:cNvSpPr/>
          <p:nvPr/>
        </p:nvSpPr>
        <p:spPr>
          <a:xfrm>
            <a:off x="141732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60" name="Text 351"/>
          <p:cNvSpPr/>
          <p:nvPr/>
        </p:nvSpPr>
        <p:spPr>
          <a:xfrm>
            <a:off x="141065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61" name="Text 352"/>
          <p:cNvSpPr/>
          <p:nvPr/>
        </p:nvSpPr>
        <p:spPr>
          <a:xfrm>
            <a:off x="142303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62" name="Text 353"/>
          <p:cNvSpPr/>
          <p:nvPr/>
        </p:nvSpPr>
        <p:spPr>
          <a:xfrm>
            <a:off x="139446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63" name="Text 354"/>
          <p:cNvSpPr/>
          <p:nvPr/>
        </p:nvSpPr>
        <p:spPr>
          <a:xfrm>
            <a:off x="139922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64" name="Text 355"/>
          <p:cNvSpPr/>
          <p:nvPr/>
        </p:nvSpPr>
        <p:spPr>
          <a:xfrm>
            <a:off x="140493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65" name="Text 356"/>
          <p:cNvSpPr/>
          <p:nvPr/>
        </p:nvSpPr>
        <p:spPr>
          <a:xfrm>
            <a:off x="140970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66" name="Text 357"/>
          <p:cNvSpPr/>
          <p:nvPr/>
        </p:nvSpPr>
        <p:spPr>
          <a:xfrm>
            <a:off x="141255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67" name="Text 358"/>
          <p:cNvSpPr/>
          <p:nvPr/>
        </p:nvSpPr>
        <p:spPr>
          <a:xfrm>
            <a:off x="141255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8" name="Text 359"/>
          <p:cNvSpPr/>
          <p:nvPr/>
        </p:nvSpPr>
        <p:spPr>
          <a:xfrm>
            <a:off x="140684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9" name="Text 360"/>
          <p:cNvSpPr/>
          <p:nvPr/>
        </p:nvSpPr>
        <p:spPr>
          <a:xfrm>
            <a:off x="141732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70" name="Text 361"/>
          <p:cNvSpPr/>
          <p:nvPr/>
        </p:nvSpPr>
        <p:spPr>
          <a:xfrm>
            <a:off x="142017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71" name="Text 362"/>
          <p:cNvSpPr/>
          <p:nvPr/>
        </p:nvSpPr>
        <p:spPr>
          <a:xfrm>
            <a:off x="147542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72" name="Text 363"/>
          <p:cNvSpPr/>
          <p:nvPr/>
        </p:nvSpPr>
        <p:spPr>
          <a:xfrm>
            <a:off x="148113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73" name="Text 364"/>
          <p:cNvSpPr/>
          <p:nvPr/>
        </p:nvSpPr>
        <p:spPr>
          <a:xfrm>
            <a:off x="148685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74" name="Text 365"/>
          <p:cNvSpPr/>
          <p:nvPr/>
        </p:nvSpPr>
        <p:spPr>
          <a:xfrm>
            <a:off x="149256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75" name="Text 366"/>
          <p:cNvSpPr/>
          <p:nvPr/>
        </p:nvSpPr>
        <p:spPr>
          <a:xfrm>
            <a:off x="149733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76" name="Text 367"/>
          <p:cNvSpPr/>
          <p:nvPr/>
        </p:nvSpPr>
        <p:spPr>
          <a:xfrm>
            <a:off x="149066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77" name="Text 368"/>
          <p:cNvSpPr/>
          <p:nvPr/>
        </p:nvSpPr>
        <p:spPr>
          <a:xfrm>
            <a:off x="150304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78" name="Text 369"/>
          <p:cNvSpPr/>
          <p:nvPr/>
        </p:nvSpPr>
        <p:spPr>
          <a:xfrm>
            <a:off x="147447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79" name="Text 370"/>
          <p:cNvSpPr/>
          <p:nvPr/>
        </p:nvSpPr>
        <p:spPr>
          <a:xfrm>
            <a:off x="147923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80" name="Text 371"/>
          <p:cNvSpPr/>
          <p:nvPr/>
        </p:nvSpPr>
        <p:spPr>
          <a:xfrm>
            <a:off x="148399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81" name="Text 372"/>
          <p:cNvSpPr/>
          <p:nvPr/>
        </p:nvSpPr>
        <p:spPr>
          <a:xfrm>
            <a:off x="148971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82" name="Text 373"/>
          <p:cNvSpPr/>
          <p:nvPr/>
        </p:nvSpPr>
        <p:spPr>
          <a:xfrm>
            <a:off x="149256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83" name="Text 374"/>
          <p:cNvSpPr/>
          <p:nvPr/>
        </p:nvSpPr>
        <p:spPr>
          <a:xfrm>
            <a:off x="1491615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84" name="Text 375"/>
          <p:cNvSpPr/>
          <p:nvPr/>
        </p:nvSpPr>
        <p:spPr>
          <a:xfrm>
            <a:off x="148685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85" name="Text 376"/>
          <p:cNvSpPr/>
          <p:nvPr/>
        </p:nvSpPr>
        <p:spPr>
          <a:xfrm>
            <a:off x="149733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86" name="Text 377"/>
          <p:cNvSpPr/>
          <p:nvPr/>
        </p:nvSpPr>
        <p:spPr>
          <a:xfrm>
            <a:off x="150018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87" name="Text 378"/>
          <p:cNvSpPr/>
          <p:nvPr/>
        </p:nvSpPr>
        <p:spPr>
          <a:xfrm>
            <a:off x="2609850" y="4099173"/>
            <a:ext cx="655075"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8" name="Text 379"/>
          <p:cNvSpPr/>
          <p:nvPr/>
        </p:nvSpPr>
        <p:spPr>
          <a:xfrm>
            <a:off x="2609850" y="5098628"/>
            <a:ext cx="662065"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389" name="Text 380"/>
          <p:cNvSpPr/>
          <p:nvPr/>
        </p:nvSpPr>
        <p:spPr>
          <a:xfrm>
            <a:off x="3746529" y="1569058"/>
            <a:ext cx="172814" cy="314518"/>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a:t>
            </a:r>
          </a:p>
        </p:txBody>
      </p:sp>
      <p:sp>
        <p:nvSpPr>
          <p:cNvPr id="390" name="Text 381"/>
          <p:cNvSpPr/>
          <p:nvPr/>
        </p:nvSpPr>
        <p:spPr>
          <a:xfrm>
            <a:off x="4530796"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a:t>
            </a:r>
          </a:p>
        </p:txBody>
      </p:sp>
      <p:sp>
        <p:nvSpPr>
          <p:cNvPr id="391" name="Text 382"/>
          <p:cNvSpPr/>
          <p:nvPr/>
        </p:nvSpPr>
        <p:spPr>
          <a:xfrm>
            <a:off x="5305425"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a:t>
            </a:r>
          </a:p>
        </p:txBody>
      </p:sp>
      <p:sp>
        <p:nvSpPr>
          <p:cNvPr id="392" name="Text 383"/>
          <p:cNvSpPr/>
          <p:nvPr/>
        </p:nvSpPr>
        <p:spPr>
          <a:xfrm>
            <a:off x="6097803"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a:t>
            </a:r>
          </a:p>
        </p:txBody>
      </p:sp>
      <p:sp>
        <p:nvSpPr>
          <p:cNvPr id="393" name="Text 384"/>
          <p:cNvSpPr/>
          <p:nvPr/>
        </p:nvSpPr>
        <p:spPr>
          <a:xfrm>
            <a:off x="6858000"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16</a:t>
            </a:r>
          </a:p>
        </p:txBody>
      </p:sp>
      <p:sp>
        <p:nvSpPr>
          <p:cNvPr id="394" name="Text 385"/>
          <p:cNvSpPr/>
          <p:nvPr/>
        </p:nvSpPr>
        <p:spPr>
          <a:xfrm>
            <a:off x="7639050" y="1569058"/>
            <a:ext cx="228729"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32</a:t>
            </a:r>
          </a:p>
        </p:txBody>
      </p:sp>
      <p:sp>
        <p:nvSpPr>
          <p:cNvPr id="395" name="Text 386"/>
          <p:cNvSpPr/>
          <p:nvPr/>
        </p:nvSpPr>
        <p:spPr>
          <a:xfrm>
            <a:off x="8458200" y="1569058"/>
            <a:ext cx="235718"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64</a:t>
            </a:r>
          </a:p>
        </p:txBody>
      </p:sp>
      <p:sp>
        <p:nvSpPr>
          <p:cNvPr id="396" name="Text 387"/>
          <p:cNvSpPr/>
          <p:nvPr/>
        </p:nvSpPr>
        <p:spPr>
          <a:xfrm>
            <a:off x="9210675" y="1569058"/>
            <a:ext cx="305611"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128</a:t>
            </a:r>
          </a:p>
        </p:txBody>
      </p:sp>
      <p:sp>
        <p:nvSpPr>
          <p:cNvPr id="397" name="Text 388"/>
          <p:cNvSpPr/>
          <p:nvPr/>
        </p:nvSpPr>
        <p:spPr>
          <a:xfrm>
            <a:off x="10013950" y="1569058"/>
            <a:ext cx="333568"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256</a:t>
            </a:r>
          </a:p>
        </p:txBody>
      </p:sp>
      <p:sp>
        <p:nvSpPr>
          <p:cNvPr id="398" name="Text 389"/>
          <p:cNvSpPr/>
          <p:nvPr/>
        </p:nvSpPr>
        <p:spPr>
          <a:xfrm>
            <a:off x="10810875" y="1569058"/>
            <a:ext cx="305611"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512</a:t>
            </a:r>
          </a:p>
        </p:txBody>
      </p:sp>
      <p:sp>
        <p:nvSpPr>
          <p:cNvPr id="399" name="Text 390"/>
          <p:cNvSpPr/>
          <p:nvPr/>
        </p:nvSpPr>
        <p:spPr>
          <a:xfrm>
            <a:off x="11563350" y="1569058"/>
            <a:ext cx="620129"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1024</a:t>
            </a:r>
          </a:p>
        </p:txBody>
      </p:sp>
      <p:sp>
        <p:nvSpPr>
          <p:cNvPr id="400" name="Text 391"/>
          <p:cNvSpPr/>
          <p:nvPr/>
        </p:nvSpPr>
        <p:spPr>
          <a:xfrm>
            <a:off x="12394977" y="1569058"/>
            <a:ext cx="438407"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2048</a:t>
            </a:r>
          </a:p>
        </p:txBody>
      </p:sp>
      <p:sp>
        <p:nvSpPr>
          <p:cNvPr id="401" name="Text 392"/>
          <p:cNvSpPr/>
          <p:nvPr/>
        </p:nvSpPr>
        <p:spPr>
          <a:xfrm>
            <a:off x="13172687" y="1569058"/>
            <a:ext cx="445397"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4096</a:t>
            </a:r>
          </a:p>
        </p:txBody>
      </p:sp>
      <p:sp>
        <p:nvSpPr>
          <p:cNvPr id="402" name="Text 393"/>
          <p:cNvSpPr/>
          <p:nvPr/>
        </p:nvSpPr>
        <p:spPr>
          <a:xfrm>
            <a:off x="13963151" y="1569058"/>
            <a:ext cx="410450"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8192</a:t>
            </a:r>
          </a:p>
        </p:txBody>
      </p:sp>
      <p:sp>
        <p:nvSpPr>
          <p:cNvPr id="403" name="Text 394"/>
          <p:cNvSpPr/>
          <p:nvPr/>
        </p:nvSpPr>
        <p:spPr>
          <a:xfrm>
            <a:off x="14664345" y="1569058"/>
            <a:ext cx="57120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16 384</a:t>
            </a:r>
          </a:p>
        </p:txBody>
      </p:sp>
      <p:sp>
        <p:nvSpPr>
          <p:cNvPr id="404" name="Text 395"/>
          <p:cNvSpPr/>
          <p:nvPr/>
        </p:nvSpPr>
        <p:spPr>
          <a:xfrm>
            <a:off x="7048499" y="6429375"/>
            <a:ext cx="9881755" cy="590550"/>
          </a:xfrm>
          <a:prstGeom prst="rect">
            <a:avLst/>
          </a:prstGeom>
          <a:noFill/>
          <a:ln/>
        </p:spPr>
        <p:txBody>
          <a:bodyPr wrap="square" lIns="0" tIns="0" rIns="0" bIns="0" rtlCol="0" anchor="t"/>
          <a:lstStyle/>
          <a:p>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 GOLDSET</a:t>
            </a:r>
            <a:endPar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2857500" y="8105775"/>
            <a:ext cx="2649943" cy="90108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962025" y="3267075"/>
            <a:ext cx="6438900" cy="4192153"/>
          </a:xfrm>
          <a:prstGeom prst="rect">
            <a:avLst/>
          </a:prstGeom>
        </p:spPr>
      </p:pic>
      <p:sp>
        <p:nvSpPr>
          <p:cNvPr id="5" name="Text 0"/>
          <p:cNvSpPr/>
          <p:nvPr/>
        </p:nvSpPr>
        <p:spPr>
          <a:xfrm>
            <a:off x="1" y="666750"/>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6" name="Text 1"/>
          <p:cNvSpPr/>
          <p:nvPr/>
        </p:nvSpPr>
        <p:spPr>
          <a:xfrm>
            <a:off x="1" y="1504950"/>
            <a:ext cx="18287999" cy="914400"/>
          </a:xfrm>
          <a:prstGeom prst="rect">
            <a:avLst/>
          </a:prstGeom>
          <a:noFill/>
          <a:ln/>
        </p:spPr>
        <p:txBody>
          <a:bodyPr wrap="square" lIns="0" tIns="0" rIns="0" bIns="0" rtlCol="0" anchor="t"/>
          <a:lstStyle/>
          <a:p>
            <a:pPr algn="ctr">
              <a:lnSpc>
                <a:spcPts val="7200"/>
              </a:lnSpc>
              <a:spcAft>
                <a:spcPts val="1205"/>
              </a:spcAft>
            </a:pPr>
            <a:r>
              <a:rPr lang="en-US" sz="4800">
                <a:solidFill>
                  <a:srgbClr val="FFFFFF"/>
                </a:solidFill>
                <a:latin typeface="Inter Regular" pitchFamily="34" charset="0"/>
                <a:ea typeface="Inter Regular" pitchFamily="34" charset="-122"/>
                <a:cs typeface="Inter Regular" pitchFamily="34" charset="-120"/>
              </a:rPr>
              <a:t>There are three levels:</a:t>
            </a:r>
            <a:endParaRPr lang="en-US" sz="4800" dirty="0"/>
          </a:p>
        </p:txBody>
      </p:sp>
      <p:sp>
        <p:nvSpPr>
          <p:cNvPr id="7" name="Text 2"/>
          <p:cNvSpPr/>
          <p:nvPr/>
        </p:nvSpPr>
        <p:spPr>
          <a:xfrm>
            <a:off x="3876675" y="8277726"/>
            <a:ext cx="1846847" cy="622363"/>
          </a:xfrm>
          <a:prstGeom prst="rect">
            <a:avLst/>
          </a:prstGeom>
          <a:noFill/>
          <a:ln/>
        </p:spPr>
        <p:txBody>
          <a:bodyPr wrap="square" lIns="0" tIns="0" rIns="0" bIns="0" rtlCol="0" anchor="b"/>
          <a:lstStyle/>
          <a:p>
            <a:pPr algn="l"/>
            <a:r>
              <a:rPr lang="en-US" sz="4592" b="0" i="0" dirty="0">
                <a:solidFill>
                  <a:srgbClr val="161616"/>
                </a:solidFill>
                <a:latin typeface="Inter Regular" pitchFamily="34" charset="0"/>
                <a:ea typeface="Inter Regular" pitchFamily="34" charset="-122"/>
                <a:cs typeface="Inter Regular" pitchFamily="34" charset="-120"/>
              </a:rPr>
              <a:t>317%</a:t>
            </a:r>
            <a:endParaRPr lang="en-US" sz="4592" dirty="0"/>
          </a:p>
        </p:txBody>
      </p:sp>
      <p:sp>
        <p:nvSpPr>
          <p:cNvPr id="8" name="Text 3"/>
          <p:cNvSpPr/>
          <p:nvPr/>
        </p:nvSpPr>
        <p:spPr>
          <a:xfrm>
            <a:off x="8248650" y="3028950"/>
            <a:ext cx="9194223" cy="6572250"/>
          </a:xfrm>
          <a:prstGeom prst="rect">
            <a:avLst/>
          </a:prstGeom>
          <a:noFill/>
          <a:ln/>
        </p:spPr>
        <p:txBody>
          <a:bodyPr wrap="square" lIns="0" tIns="0" rIns="0" bIns="0" rtlCol="0" anchor="t"/>
          <a:lstStyle/>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Level 1: You</a:t>
            </a:r>
          </a:p>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You are always on the first level; </a:t>
            </a:r>
          </a:p>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the second level includes two places: your </a:t>
            </a:r>
            <a:r>
              <a:rPr lang="en-US" sz="2893" dirty="0" smtClean="0">
                <a:solidFill>
                  <a:srgbClr val="FFFFFF"/>
                </a:solidFill>
                <a:latin typeface="Inter Regular" pitchFamily="34" charset="0"/>
                <a:ea typeface="Inter Regular" pitchFamily="34" charset="-122"/>
                <a:cs typeface="Inter Regular" pitchFamily="34" charset="-120"/>
              </a:rPr>
              <a:t>income</a:t>
            </a:r>
            <a:br>
              <a:rPr lang="en-US" sz="2893" dirty="0" smtClean="0">
                <a:solidFill>
                  <a:srgbClr val="FFFFFF"/>
                </a:solidFill>
                <a:latin typeface="Inter Regular" pitchFamily="34" charset="0"/>
                <a:ea typeface="Inter Regular" pitchFamily="34" charset="-122"/>
                <a:cs typeface="Inter Regular" pitchFamily="34" charset="-120"/>
              </a:rPr>
            </a:br>
            <a:r>
              <a:rPr lang="en-US" sz="2893" dirty="0" smtClean="0">
                <a:solidFill>
                  <a:srgbClr val="FFFFFF"/>
                </a:solidFill>
                <a:latin typeface="Inter Regular" pitchFamily="34" charset="0"/>
                <a:ea typeface="Inter Regular" pitchFamily="34" charset="-122"/>
                <a:cs typeface="Inter Regular" pitchFamily="34" charset="-120"/>
              </a:rPr>
              <a:t>is </a:t>
            </a:r>
            <a:r>
              <a:rPr lang="en-US" sz="2893" dirty="0">
                <a:solidFill>
                  <a:srgbClr val="FFFFFF"/>
                </a:solidFill>
                <a:latin typeface="Inter Regular" pitchFamily="34" charset="0"/>
                <a:ea typeface="Inter Regular" pitchFamily="34" charset="-122"/>
                <a:cs typeface="Inter Regular" pitchFamily="34" charset="-120"/>
              </a:rPr>
              <a:t>8.3% from each activation of a place in your </a:t>
            </a:r>
            <a:r>
              <a:rPr lang="en-US" sz="2893" dirty="0" err="1">
                <a:solidFill>
                  <a:srgbClr val="FFFFFF"/>
                </a:solidFill>
                <a:latin typeface="Inter Regular" pitchFamily="34" charset="0"/>
                <a:ea typeface="Inter Regular" pitchFamily="34" charset="-122"/>
                <a:cs typeface="Inter Regular" pitchFamily="34" charset="-120"/>
              </a:rPr>
              <a:t>Goldset</a:t>
            </a:r>
            <a:r>
              <a:rPr lang="en-US" sz="2893" dirty="0">
                <a:solidFill>
                  <a:srgbClr val="FFFFFF"/>
                </a:solidFill>
                <a:latin typeface="Inter Regular" pitchFamily="34" charset="0"/>
                <a:ea typeface="Inter Regular" pitchFamily="34" charset="-122"/>
                <a:cs typeface="Inter Regular" pitchFamily="34" charset="-120"/>
              </a:rPr>
              <a:t> depending on the activation cost of each </a:t>
            </a:r>
            <a:r>
              <a:rPr lang="en-US" sz="2893" dirty="0" err="1">
                <a:solidFill>
                  <a:srgbClr val="FFFFFF"/>
                </a:solidFill>
                <a:latin typeface="Inter Regular" pitchFamily="34" charset="0"/>
                <a:ea typeface="Inter Regular" pitchFamily="34" charset="-122"/>
                <a:cs typeface="Inter Regular" pitchFamily="34" charset="-120"/>
              </a:rPr>
              <a:t>Goldset</a:t>
            </a:r>
            <a:r>
              <a:rPr lang="en-US" sz="2893" dirty="0">
                <a:solidFill>
                  <a:srgbClr val="FFFFFF"/>
                </a:solidFill>
                <a:latin typeface="Inter Regular" pitchFamily="34" charset="0"/>
                <a:ea typeface="Inter Regular" pitchFamily="34" charset="-122"/>
                <a:cs typeface="Inter Regular" pitchFamily="34" charset="-120"/>
              </a:rPr>
              <a:t>.</a:t>
            </a:r>
          </a:p>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The third level includes four places: your </a:t>
            </a:r>
            <a:r>
              <a:rPr lang="en-US" sz="2893" dirty="0" smtClean="0">
                <a:solidFill>
                  <a:srgbClr val="FFFFFF"/>
                </a:solidFill>
                <a:latin typeface="Inter Regular" pitchFamily="34" charset="0"/>
                <a:ea typeface="Inter Regular" pitchFamily="34" charset="-122"/>
                <a:cs typeface="Inter Regular" pitchFamily="34" charset="-120"/>
              </a:rPr>
              <a:t>income</a:t>
            </a:r>
            <a:br>
              <a:rPr lang="en-US" sz="2893" dirty="0" smtClean="0">
                <a:solidFill>
                  <a:srgbClr val="FFFFFF"/>
                </a:solidFill>
                <a:latin typeface="Inter Regular" pitchFamily="34" charset="0"/>
                <a:ea typeface="Inter Regular" pitchFamily="34" charset="-122"/>
                <a:cs typeface="Inter Regular" pitchFamily="34" charset="-120"/>
              </a:rPr>
            </a:br>
            <a:r>
              <a:rPr lang="en-US" sz="2893" dirty="0" smtClean="0">
                <a:solidFill>
                  <a:srgbClr val="FFFFFF"/>
                </a:solidFill>
                <a:latin typeface="Inter Regular" pitchFamily="34" charset="0"/>
                <a:ea typeface="Inter Regular" pitchFamily="34" charset="-122"/>
                <a:cs typeface="Inter Regular" pitchFamily="34" charset="-120"/>
              </a:rPr>
              <a:t>is </a:t>
            </a:r>
            <a:r>
              <a:rPr lang="en-US" sz="2893" dirty="0">
                <a:solidFill>
                  <a:srgbClr val="FFFFFF"/>
                </a:solidFill>
                <a:latin typeface="Inter Regular" pitchFamily="34" charset="0"/>
                <a:ea typeface="Inter Regular" pitchFamily="34" charset="-122"/>
                <a:cs typeface="Inter Regular" pitchFamily="34" charset="-120"/>
              </a:rPr>
              <a:t>75% from each filled place in your </a:t>
            </a:r>
            <a:r>
              <a:rPr lang="en-US" sz="2893" dirty="0" err="1">
                <a:solidFill>
                  <a:srgbClr val="FFFFFF"/>
                </a:solidFill>
                <a:latin typeface="Inter Regular" pitchFamily="34" charset="0"/>
                <a:ea typeface="Inter Regular" pitchFamily="34" charset="-122"/>
                <a:cs typeface="Inter Regular" pitchFamily="34" charset="-120"/>
              </a:rPr>
              <a:t>Goldset</a:t>
            </a:r>
            <a:r>
              <a:rPr lang="en-US" sz="2893" dirty="0">
                <a:solidFill>
                  <a:srgbClr val="FFFFFF"/>
                </a:solidFill>
                <a:latin typeface="Inter Regular" pitchFamily="34" charset="0"/>
                <a:ea typeface="Inter Regular" pitchFamily="34" charset="-122"/>
                <a:cs typeface="Inter Regular" pitchFamily="34" charset="-120"/>
              </a:rPr>
              <a:t> </a:t>
            </a:r>
            <a:r>
              <a:rPr lang="en-US" sz="2893" dirty="0" smtClean="0">
                <a:solidFill>
                  <a:srgbClr val="FFFFFF"/>
                </a:solidFill>
                <a:latin typeface="Inter Regular" pitchFamily="34" charset="0"/>
                <a:ea typeface="Inter Regular" pitchFamily="34" charset="-122"/>
                <a:cs typeface="Inter Regular" pitchFamily="34" charset="-120"/>
              </a:rPr>
              <a:t>depending</a:t>
            </a:r>
            <a:br>
              <a:rPr lang="en-US" sz="2893" dirty="0" smtClean="0">
                <a:solidFill>
                  <a:srgbClr val="FFFFFF"/>
                </a:solidFill>
                <a:latin typeface="Inter Regular" pitchFamily="34" charset="0"/>
                <a:ea typeface="Inter Regular" pitchFamily="34" charset="-122"/>
                <a:cs typeface="Inter Regular" pitchFamily="34" charset="-120"/>
              </a:rPr>
            </a:br>
            <a:r>
              <a:rPr lang="en-US" sz="2893" dirty="0" smtClean="0">
                <a:solidFill>
                  <a:srgbClr val="FFFFFF"/>
                </a:solidFill>
                <a:latin typeface="Inter Regular" pitchFamily="34" charset="0"/>
                <a:ea typeface="Inter Regular" pitchFamily="34" charset="-122"/>
                <a:cs typeface="Inter Regular" pitchFamily="34" charset="-120"/>
              </a:rPr>
              <a:t>on </a:t>
            </a:r>
            <a:r>
              <a:rPr lang="en-US" sz="2893" dirty="0">
                <a:solidFill>
                  <a:srgbClr val="FFFFFF"/>
                </a:solidFill>
                <a:latin typeface="Inter Regular" pitchFamily="34" charset="0"/>
                <a:ea typeface="Inter Regular" pitchFamily="34" charset="-122"/>
                <a:cs typeface="Inter Regular" pitchFamily="34" charset="-120"/>
              </a:rPr>
              <a:t>the amount of activation of each </a:t>
            </a:r>
            <a:r>
              <a:rPr lang="en-US" sz="2893" dirty="0" err="1">
                <a:solidFill>
                  <a:srgbClr val="FFFFFF"/>
                </a:solidFill>
                <a:latin typeface="Inter Regular" pitchFamily="34" charset="0"/>
                <a:ea typeface="Inter Regular" pitchFamily="34" charset="-122"/>
                <a:cs typeface="Inter Regular" pitchFamily="34" charset="-120"/>
              </a:rPr>
              <a:t>Goldset</a:t>
            </a:r>
            <a:r>
              <a:rPr lang="en-US" sz="2893" dirty="0">
                <a:solidFill>
                  <a:srgbClr val="FFFFFF"/>
                </a:solidFill>
                <a:latin typeface="Inter Regular" pitchFamily="34" charset="0"/>
                <a:ea typeface="Inter Regular" pitchFamily="34" charset="-122"/>
                <a:cs typeface="Inter Regular" pitchFamily="34" charset="-120"/>
              </a:rPr>
              <a:t>.</a:t>
            </a:r>
          </a:p>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Net income of each cycle of your </a:t>
            </a:r>
            <a:r>
              <a:rPr lang="en-US" sz="2893" dirty="0" smtClean="0">
                <a:solidFill>
                  <a:srgbClr val="FFFFFF"/>
                </a:solidFill>
                <a:latin typeface="Inter Regular" pitchFamily="34" charset="0"/>
                <a:ea typeface="Inter Regular" pitchFamily="34" charset="-122"/>
                <a:cs typeface="Inter Regular" pitchFamily="34" charset="-120"/>
              </a:rPr>
              <a:t>place</a:t>
            </a:r>
            <a:br>
              <a:rPr lang="en-US" sz="2893" dirty="0" smtClean="0">
                <a:solidFill>
                  <a:srgbClr val="FFFFFF"/>
                </a:solidFill>
                <a:latin typeface="Inter Regular" pitchFamily="34" charset="0"/>
                <a:ea typeface="Inter Regular" pitchFamily="34" charset="-122"/>
                <a:cs typeface="Inter Regular" pitchFamily="34" charset="-120"/>
              </a:rPr>
            </a:br>
            <a:r>
              <a:rPr lang="en-US" sz="2893" dirty="0" smtClean="0">
                <a:solidFill>
                  <a:srgbClr val="FFFFFF"/>
                </a:solidFill>
                <a:latin typeface="Inter Regular" pitchFamily="34" charset="0"/>
                <a:ea typeface="Inter Regular" pitchFamily="34" charset="-122"/>
                <a:cs typeface="Inter Regular" pitchFamily="34" charset="-120"/>
              </a:rPr>
              <a:t>amounts </a:t>
            </a:r>
            <a:r>
              <a:rPr lang="en-US" sz="2893" dirty="0">
                <a:solidFill>
                  <a:srgbClr val="FFFFFF"/>
                </a:solidFill>
                <a:latin typeface="Inter Regular" pitchFamily="34" charset="0"/>
                <a:ea typeface="Inter Regular" pitchFamily="34" charset="-122"/>
                <a:cs typeface="Inter Regular" pitchFamily="34" charset="-120"/>
              </a:rPr>
              <a:t>to 317%.</a:t>
            </a:r>
          </a:p>
        </p:txBody>
      </p:sp>
      <p:sp>
        <p:nvSpPr>
          <p:cNvPr id="9" name="Text 4"/>
          <p:cNvSpPr/>
          <p:nvPr/>
        </p:nvSpPr>
        <p:spPr>
          <a:xfrm>
            <a:off x="3876675" y="4462314"/>
            <a:ext cx="637863" cy="152584"/>
          </a:xfrm>
          <a:prstGeom prst="rect">
            <a:avLst/>
          </a:prstGeom>
          <a:noFill/>
          <a:ln/>
        </p:spPr>
        <p:txBody>
          <a:bodyPr wrap="square" lIns="0" tIns="0" rIns="0" bIns="0" rtlCol="0" anchor="t"/>
          <a:lstStyle/>
          <a:p>
            <a:pPr algn="ctr">
              <a:lnSpc>
                <a:spcPts val="1200"/>
              </a:lnSpc>
            </a:pPr>
            <a:r>
              <a:rPr lang="en-US" sz="993" b="0" i="0" dirty="0">
                <a:solidFill>
                  <a:srgbClr val="FFFFFF"/>
                </a:solidFill>
                <a:latin typeface="Inter Regular" pitchFamily="34" charset="0"/>
                <a:ea typeface="Inter Regular" pitchFamily="34" charset="-122"/>
                <a:cs typeface="Inter Regular" pitchFamily="34" charset="-120"/>
              </a:rPr>
              <a:t>You</a:t>
            </a:r>
            <a:endParaRPr lang="en-US" sz="993" dirty="0"/>
          </a:p>
        </p:txBody>
      </p:sp>
      <p:sp>
        <p:nvSpPr>
          <p:cNvPr id="10" name="Text 5"/>
          <p:cNvSpPr/>
          <p:nvPr/>
        </p:nvSpPr>
        <p:spPr>
          <a:xfrm>
            <a:off x="2105025" y="5777471"/>
            <a:ext cx="478971" cy="153307"/>
          </a:xfrm>
          <a:prstGeom prst="rect">
            <a:avLst/>
          </a:prstGeom>
          <a:noFill/>
          <a:ln/>
        </p:spPr>
        <p:txBody>
          <a:bodyPr wrap="square" lIns="0" tIns="0" rIns="0" bIns="0" rtlCol="0" anchor="b"/>
          <a:lstStyle/>
          <a:p>
            <a:pPr algn="ctr">
              <a:lnSpc>
                <a:spcPts val="1204"/>
              </a:lnSpc>
            </a:pPr>
            <a:r>
              <a:rPr lang="en-US" sz="1204" b="0" i="0" dirty="0">
                <a:solidFill>
                  <a:srgbClr val="8E8E8E"/>
                </a:solidFill>
                <a:latin typeface="Inter Regular" pitchFamily="34" charset="0"/>
                <a:ea typeface="Inter Regular" pitchFamily="34" charset="-122"/>
                <a:cs typeface="Inter Regular" pitchFamily="34" charset="-120"/>
              </a:rPr>
              <a:t>8.3%</a:t>
            </a:r>
            <a:endParaRPr lang="en-US" sz="1204" dirty="0"/>
          </a:p>
        </p:txBody>
      </p:sp>
      <p:sp>
        <p:nvSpPr>
          <p:cNvPr id="11" name="Text 6"/>
          <p:cNvSpPr/>
          <p:nvPr/>
        </p:nvSpPr>
        <p:spPr>
          <a:xfrm>
            <a:off x="5876925" y="5777471"/>
            <a:ext cx="478971" cy="153307"/>
          </a:xfrm>
          <a:prstGeom prst="rect">
            <a:avLst/>
          </a:prstGeom>
          <a:noFill/>
          <a:ln/>
        </p:spPr>
        <p:txBody>
          <a:bodyPr wrap="square" lIns="0" tIns="0" rIns="0" bIns="0" rtlCol="0" anchor="b"/>
          <a:lstStyle/>
          <a:p>
            <a:pPr algn="ctr">
              <a:lnSpc>
                <a:spcPts val="1204"/>
              </a:lnSpc>
            </a:pPr>
            <a:r>
              <a:rPr lang="en-US" sz="1204" b="0" i="0" dirty="0">
                <a:solidFill>
                  <a:srgbClr val="8E8E8E"/>
                </a:solidFill>
                <a:latin typeface="Inter Regular" pitchFamily="34" charset="0"/>
                <a:ea typeface="Inter Regular" pitchFamily="34" charset="-122"/>
                <a:cs typeface="Inter Regular" pitchFamily="34" charset="-120"/>
              </a:rPr>
              <a:t>8.3%</a:t>
            </a:r>
            <a:endParaRPr lang="en-US" sz="1204" dirty="0"/>
          </a:p>
        </p:txBody>
      </p:sp>
      <p:sp>
        <p:nvSpPr>
          <p:cNvPr id="12" name="Text 7"/>
          <p:cNvSpPr/>
          <p:nvPr/>
        </p:nvSpPr>
        <p:spPr>
          <a:xfrm>
            <a:off x="952500" y="7222294"/>
            <a:ext cx="562013" cy="236929"/>
          </a:xfrm>
          <a:prstGeom prst="rect">
            <a:avLst/>
          </a:prstGeom>
          <a:noFill/>
          <a:ln/>
        </p:spPr>
        <p:txBody>
          <a:bodyPr wrap="square" lIns="0" tIns="0" rIns="0" bIns="0" rtlCol="0" anchor="b"/>
          <a:lstStyle/>
          <a:p>
            <a:pPr algn="ctr">
              <a:lnSpc>
                <a:spcPts val="1861"/>
              </a:lnSpc>
            </a:pPr>
            <a:r>
              <a:rPr lang="en-US" sz="1861" b="0" i="0" dirty="0">
                <a:solidFill>
                  <a:srgbClr val="8E8E8E"/>
                </a:solidFill>
                <a:latin typeface="Inter Regular" pitchFamily="34" charset="0"/>
                <a:ea typeface="Inter Regular" pitchFamily="34" charset="-122"/>
                <a:cs typeface="Inter Regular" pitchFamily="34" charset="-120"/>
              </a:rPr>
              <a:t>75%</a:t>
            </a:r>
            <a:endParaRPr lang="en-US" sz="1861" dirty="0"/>
          </a:p>
        </p:txBody>
      </p:sp>
      <p:sp>
        <p:nvSpPr>
          <p:cNvPr id="13" name="Text 8"/>
          <p:cNvSpPr/>
          <p:nvPr/>
        </p:nvSpPr>
        <p:spPr>
          <a:xfrm>
            <a:off x="3057525" y="7222294"/>
            <a:ext cx="562013" cy="236929"/>
          </a:xfrm>
          <a:prstGeom prst="rect">
            <a:avLst/>
          </a:prstGeom>
          <a:noFill/>
          <a:ln/>
        </p:spPr>
        <p:txBody>
          <a:bodyPr wrap="square" lIns="0" tIns="0" rIns="0" bIns="0" rtlCol="0" anchor="b"/>
          <a:lstStyle/>
          <a:p>
            <a:pPr algn="ctr">
              <a:lnSpc>
                <a:spcPts val="1861"/>
              </a:lnSpc>
            </a:pPr>
            <a:r>
              <a:rPr lang="en-US" sz="1861" b="0" i="0" dirty="0">
                <a:solidFill>
                  <a:srgbClr val="8E8E8E"/>
                </a:solidFill>
                <a:latin typeface="Inter Regular" pitchFamily="34" charset="0"/>
                <a:ea typeface="Inter Regular" pitchFamily="34" charset="-122"/>
                <a:cs typeface="Inter Regular" pitchFamily="34" charset="-120"/>
              </a:rPr>
              <a:t>75%</a:t>
            </a:r>
            <a:endParaRPr lang="en-US" sz="1861" dirty="0"/>
          </a:p>
        </p:txBody>
      </p:sp>
      <p:sp>
        <p:nvSpPr>
          <p:cNvPr id="14" name="Text 9"/>
          <p:cNvSpPr/>
          <p:nvPr/>
        </p:nvSpPr>
        <p:spPr>
          <a:xfrm>
            <a:off x="4743450" y="7222294"/>
            <a:ext cx="562013" cy="236929"/>
          </a:xfrm>
          <a:prstGeom prst="rect">
            <a:avLst/>
          </a:prstGeom>
          <a:noFill/>
          <a:ln/>
        </p:spPr>
        <p:txBody>
          <a:bodyPr wrap="square" lIns="0" tIns="0" rIns="0" bIns="0" rtlCol="0" anchor="b"/>
          <a:lstStyle/>
          <a:p>
            <a:pPr algn="ctr">
              <a:lnSpc>
                <a:spcPts val="1861"/>
              </a:lnSpc>
            </a:pPr>
            <a:r>
              <a:rPr lang="en-US" sz="1861" b="0" i="0" dirty="0">
                <a:solidFill>
                  <a:srgbClr val="8E8E8E"/>
                </a:solidFill>
                <a:latin typeface="Inter Regular" pitchFamily="34" charset="0"/>
                <a:ea typeface="Inter Regular" pitchFamily="34" charset="-122"/>
                <a:cs typeface="Inter Regular" pitchFamily="34" charset="-120"/>
              </a:rPr>
              <a:t>75%</a:t>
            </a:r>
            <a:endParaRPr lang="en-US" sz="1861" dirty="0"/>
          </a:p>
        </p:txBody>
      </p:sp>
      <p:sp>
        <p:nvSpPr>
          <p:cNvPr id="15" name="Text 10"/>
          <p:cNvSpPr/>
          <p:nvPr/>
        </p:nvSpPr>
        <p:spPr>
          <a:xfrm>
            <a:off x="6848475" y="7222294"/>
            <a:ext cx="562013" cy="236929"/>
          </a:xfrm>
          <a:prstGeom prst="rect">
            <a:avLst/>
          </a:prstGeom>
          <a:noFill/>
          <a:ln/>
        </p:spPr>
        <p:txBody>
          <a:bodyPr wrap="square" lIns="0" tIns="0" rIns="0" bIns="0" rtlCol="0" anchor="b"/>
          <a:lstStyle/>
          <a:p>
            <a:pPr algn="ctr">
              <a:lnSpc>
                <a:spcPts val="1861"/>
              </a:lnSpc>
            </a:pPr>
            <a:r>
              <a:rPr lang="en-US" sz="1861" b="0" i="0" dirty="0">
                <a:solidFill>
                  <a:srgbClr val="8E8E8E"/>
                </a:solidFill>
                <a:latin typeface="Inter Regular" pitchFamily="34" charset="0"/>
                <a:ea typeface="Inter Regular" pitchFamily="34" charset="-122"/>
                <a:cs typeface="Inter Regular" pitchFamily="34" charset="-120"/>
              </a:rPr>
              <a:t>75%</a:t>
            </a:r>
            <a:endParaRPr lang="en-US" sz="1861" dirty="0"/>
          </a:p>
        </p:txBody>
      </p:sp>
    </p:spTree>
    <p:extLst>
      <p:ext uri="{BB962C8B-B14F-4D97-AF65-F5344CB8AC3E}">
        <p14:creationId xmlns:p14="http://schemas.microsoft.com/office/powerpoint/2010/main" val="2607575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4271273" y="1797174"/>
            <a:ext cx="9643117" cy="3316486"/>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3546921" y="2720876"/>
            <a:ext cx="666071" cy="666080"/>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5911473" y="5335191"/>
            <a:ext cx="3180490" cy="8334"/>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3871630" y="5335191"/>
            <a:ext cx="1332143" cy="8334"/>
          </a:xfrm>
          <a:prstGeom prst="rect">
            <a:avLst/>
          </a:prstGeom>
        </p:spPr>
      </p:pic>
      <p:pic>
        <p:nvPicPr>
          <p:cNvPr id="7" name="Image 5"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5911473" y="5193655"/>
            <a:ext cx="16652" cy="149870"/>
          </a:xfrm>
          <a:prstGeom prst="rect">
            <a:avLst/>
          </a:prstGeom>
        </p:spPr>
      </p:pic>
      <p:pic>
        <p:nvPicPr>
          <p:cNvPr id="8" name="Image 6" descr="preencoded.png"/>
          <p:cNvPicPr>
            <a:picLocks noChangeAspect="1"/>
          </p:cNvPicPr>
          <p:nvPr/>
        </p:nvPicPr>
        <p:blipFill>
          <a:blip r:embed="rId14">
            <a:extLst>
              <a:ext uri="{96DAC541-7B7A-43D3-8B79-37D633B846F1}">
                <asvg:svgBlip xmlns="" xmlns:asvg="http://schemas.microsoft.com/office/drawing/2016/SVG/main" r:embed="rId15"/>
              </a:ext>
            </a:extLst>
          </a:blip>
          <a:srcRect/>
          <a:stretch/>
        </p:blipFill>
        <p:spPr>
          <a:xfrm>
            <a:off x="4487746" y="5193655"/>
            <a:ext cx="16652" cy="149870"/>
          </a:xfrm>
          <a:prstGeom prst="rect">
            <a:avLst/>
          </a:prstGeom>
        </p:spPr>
      </p:pic>
      <p:pic>
        <p:nvPicPr>
          <p:cNvPr id="9" name="Image 7" descr="preencoded.png"/>
          <p:cNvPicPr>
            <a:picLocks noChangeAspect="1"/>
          </p:cNvPicPr>
          <p:nvPr/>
        </p:nvPicPr>
        <p:blipFill>
          <a:blip r:embed="rId16">
            <a:extLst>
              <a:ext uri="{96DAC541-7B7A-43D3-8B79-37D633B846F1}">
                <asvg:svgBlip xmlns="" xmlns:asvg="http://schemas.microsoft.com/office/drawing/2016/SVG/main" r:embed="rId17"/>
              </a:ext>
            </a:extLst>
          </a:blip>
          <a:srcRect/>
          <a:stretch/>
        </p:blipFill>
        <p:spPr>
          <a:xfrm>
            <a:off x="5203773" y="4469309"/>
            <a:ext cx="16652" cy="874216"/>
          </a:xfrm>
          <a:prstGeom prst="rect">
            <a:avLst/>
          </a:prstGeom>
        </p:spPr>
      </p:pic>
      <p:pic>
        <p:nvPicPr>
          <p:cNvPr id="10" name="Image 8" descr="preencoded.png"/>
          <p:cNvPicPr>
            <a:picLocks noChangeAspect="1"/>
          </p:cNvPicPr>
          <p:nvPr/>
        </p:nvPicPr>
        <p:blipFill>
          <a:blip r:embed="rId18">
            <a:extLst>
              <a:ext uri="{96DAC541-7B7A-43D3-8B79-37D633B846F1}">
                <asvg:svgBlip xmlns="" xmlns:asvg="http://schemas.microsoft.com/office/drawing/2016/SVG/main" r:embed="rId19"/>
              </a:ext>
            </a:extLst>
          </a:blip>
          <a:srcRect/>
          <a:stretch/>
        </p:blipFill>
        <p:spPr>
          <a:xfrm>
            <a:off x="6652478" y="5193655"/>
            <a:ext cx="16652" cy="149870"/>
          </a:xfrm>
          <a:prstGeom prst="rect">
            <a:avLst/>
          </a:prstGeom>
        </p:spPr>
      </p:pic>
      <p:pic>
        <p:nvPicPr>
          <p:cNvPr id="11" name="Image 9" descr="preencoded.png"/>
          <p:cNvPicPr>
            <a:picLocks noChangeAspect="1"/>
          </p:cNvPicPr>
          <p:nvPr/>
        </p:nvPicPr>
        <p:blipFill>
          <a:blip r:embed="rId20">
            <a:extLst>
              <a:ext uri="{96DAC541-7B7A-43D3-8B79-37D633B846F1}">
                <asvg:svgBlip xmlns="" xmlns:asvg="http://schemas.microsoft.com/office/drawing/2016/SVG/main" r:embed="rId21"/>
              </a:ext>
            </a:extLst>
          </a:blip>
          <a:srcRect/>
          <a:stretch/>
        </p:blipFill>
        <p:spPr>
          <a:xfrm>
            <a:off x="7368504" y="4444343"/>
            <a:ext cx="16652" cy="899182"/>
          </a:xfrm>
          <a:prstGeom prst="rect">
            <a:avLst/>
          </a:prstGeom>
        </p:spPr>
      </p:pic>
      <p:pic>
        <p:nvPicPr>
          <p:cNvPr id="12" name="Image 10" descr="preencoded.png"/>
          <p:cNvPicPr>
            <a:picLocks noChangeAspect="1"/>
          </p:cNvPicPr>
          <p:nvPr/>
        </p:nvPicPr>
        <p:blipFill>
          <a:blip r:embed="rId22">
            <a:extLst>
              <a:ext uri="{96DAC541-7B7A-43D3-8B79-37D633B846F1}">
                <asvg:svgBlip xmlns="" xmlns:asvg="http://schemas.microsoft.com/office/drawing/2016/SVG/main" r:embed="rId23"/>
              </a:ext>
            </a:extLst>
          </a:blip>
          <a:srcRect/>
          <a:stretch/>
        </p:blipFill>
        <p:spPr>
          <a:xfrm>
            <a:off x="9048057" y="4152937"/>
            <a:ext cx="96139" cy="1190588"/>
          </a:xfrm>
          <a:prstGeom prst="rect">
            <a:avLst/>
          </a:prstGeom>
        </p:spPr>
      </p:pic>
      <p:pic>
        <p:nvPicPr>
          <p:cNvPr id="13" name="Image 11" descr="preencoded.png"/>
          <p:cNvPicPr>
            <a:picLocks noChangeAspect="1"/>
          </p:cNvPicPr>
          <p:nvPr/>
        </p:nvPicPr>
        <p:blipFill>
          <a:blip r:embed="rId24">
            <a:extLst>
              <a:ext uri="{96DAC541-7B7A-43D3-8B79-37D633B846F1}">
                <asvg:svgBlip xmlns="" xmlns:asvg="http://schemas.microsoft.com/office/drawing/2016/SVG/main" r:embed="rId25"/>
              </a:ext>
            </a:extLst>
          </a:blip>
          <a:srcRect/>
          <a:stretch/>
        </p:blipFill>
        <p:spPr>
          <a:xfrm>
            <a:off x="3823560" y="3586758"/>
            <a:ext cx="96139" cy="1756767"/>
          </a:xfrm>
          <a:prstGeom prst="rect">
            <a:avLst/>
          </a:prstGeom>
        </p:spPr>
      </p:pic>
      <p:pic>
        <p:nvPicPr>
          <p:cNvPr id="14" name="Image 12" descr="preencoded.png"/>
          <p:cNvPicPr>
            <a:picLocks noChangeAspect="1"/>
          </p:cNvPicPr>
          <p:nvPr/>
        </p:nvPicPr>
        <p:blipFill>
          <a:blip r:embed="rId26">
            <a:extLst>
              <a:ext uri="{96DAC541-7B7A-43D3-8B79-37D633B846F1}">
                <asvg:svgBlip xmlns="" xmlns:asvg="http://schemas.microsoft.com/office/drawing/2016/SVG/main" r:embed="rId27"/>
              </a:ext>
            </a:extLst>
          </a:blip>
          <a:srcRect/>
          <a:stretch/>
        </p:blipFill>
        <p:spPr>
          <a:xfrm>
            <a:off x="8076205" y="5193655"/>
            <a:ext cx="16652" cy="149870"/>
          </a:xfrm>
          <a:prstGeom prst="rect">
            <a:avLst/>
          </a:prstGeom>
        </p:spPr>
      </p:pic>
      <p:sp>
        <p:nvSpPr>
          <p:cNvPr id="15" name="Text 0"/>
          <p:cNvSpPr/>
          <p:nvPr/>
        </p:nvSpPr>
        <p:spPr>
          <a:xfrm>
            <a:off x="1900237" y="6123310"/>
            <a:ext cx="13973175" cy="3574872"/>
          </a:xfrm>
          <a:prstGeom prst="rect">
            <a:avLst/>
          </a:prstGeom>
          <a:noFill/>
          <a:ln/>
        </p:spPr>
        <p:txBody>
          <a:bodyPr wrap="square" lIns="0" tIns="0" rIns="0" bIns="0" rtlCol="0" anchor="t"/>
          <a:lstStyle/>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When the GS7 of each cost level is filled for the first time, three to four last places form a pool to move to the next cost level of the </a:t>
            </a:r>
            <a:r>
              <a:rPr lang="en-US" sz="2893" dirty="0" err="1">
                <a:solidFill>
                  <a:srgbClr val="FFFFFF"/>
                </a:solidFill>
                <a:latin typeface="Inter Regular" pitchFamily="34" charset="0"/>
                <a:ea typeface="Inter Regular" pitchFamily="34" charset="-122"/>
                <a:cs typeface="Inter Regular" pitchFamily="34" charset="-120"/>
              </a:rPr>
              <a:t>Goldset</a:t>
            </a:r>
            <a:r>
              <a:rPr lang="en-US" sz="2893" dirty="0">
                <a:solidFill>
                  <a:srgbClr val="FFFFFF"/>
                </a:solidFill>
                <a:latin typeface="Inter Regular" pitchFamily="34" charset="0"/>
                <a:ea typeface="Inter Regular" pitchFamily="34" charset="-122"/>
                <a:cs typeface="Inter Regular" pitchFamily="34" charset="-120"/>
              </a:rPr>
              <a:t> and to reactivate a </a:t>
            </a:r>
            <a:r>
              <a:rPr lang="en-US" sz="2893" dirty="0" err="1">
                <a:solidFill>
                  <a:srgbClr val="FFFFFF"/>
                </a:solidFill>
                <a:latin typeface="Inter Regular" pitchFamily="34" charset="0"/>
                <a:ea typeface="Inter Regular" pitchFamily="34" charset="-122"/>
                <a:cs typeface="Inter Regular" pitchFamily="34" charset="-120"/>
              </a:rPr>
              <a:t>Goldset</a:t>
            </a:r>
            <a:r>
              <a:rPr lang="en-US" sz="2893" dirty="0">
                <a:solidFill>
                  <a:srgbClr val="FFFFFF"/>
                </a:solidFill>
                <a:latin typeface="Inter Regular" pitchFamily="34" charset="0"/>
                <a:ea typeface="Inter Regular" pitchFamily="34" charset="-122"/>
                <a:cs typeface="Inter Regular" pitchFamily="34" charset="-120"/>
              </a:rPr>
              <a:t> of the same cost, reinvest, at the same time.</a:t>
            </a:r>
          </a:p>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Reinvestment and transition to a higher cost level occur automatically when each </a:t>
            </a:r>
            <a:r>
              <a:rPr lang="en-US" sz="2893" dirty="0" err="1">
                <a:solidFill>
                  <a:srgbClr val="FFFFFF"/>
                </a:solidFill>
                <a:latin typeface="Inter Regular" pitchFamily="34" charset="0"/>
                <a:ea typeface="Inter Regular" pitchFamily="34" charset="-122"/>
                <a:cs typeface="Inter Regular" pitchFamily="34" charset="-120"/>
              </a:rPr>
              <a:t>Goldset</a:t>
            </a:r>
            <a:r>
              <a:rPr lang="en-US" sz="2893" dirty="0">
                <a:solidFill>
                  <a:srgbClr val="FFFFFF"/>
                </a:solidFill>
                <a:latin typeface="Inter Regular" pitchFamily="34" charset="0"/>
                <a:ea typeface="Inter Regular" pitchFamily="34" charset="-122"/>
                <a:cs typeface="Inter Regular" pitchFamily="34" charset="-120"/>
              </a:rPr>
              <a:t> is fully completed.</a:t>
            </a:r>
          </a:p>
        </p:txBody>
      </p:sp>
      <p:sp>
        <p:nvSpPr>
          <p:cNvPr id="16" name="Text 1"/>
          <p:cNvSpPr/>
          <p:nvPr/>
        </p:nvSpPr>
        <p:spPr>
          <a:xfrm>
            <a:off x="6019800" y="3242183"/>
            <a:ext cx="543272" cy="129260"/>
          </a:xfrm>
          <a:prstGeom prst="rect">
            <a:avLst/>
          </a:prstGeom>
          <a:noFill/>
          <a:ln/>
        </p:spPr>
        <p:txBody>
          <a:bodyPr wrap="square" lIns="0" tIns="0" rIns="0" bIns="0" rtlCol="0" anchor="ctr"/>
          <a:lstStyle/>
          <a:p>
            <a:pPr algn="ctr">
              <a:lnSpc>
                <a:spcPts val="1050"/>
              </a:lnSpc>
            </a:pPr>
            <a:r>
              <a:rPr lang="en-US" sz="841" b="0" i="0" dirty="0">
                <a:solidFill>
                  <a:srgbClr val="FFFFFF"/>
                </a:solidFill>
                <a:latin typeface="Inter Regular" pitchFamily="34" charset="0"/>
                <a:ea typeface="Inter Regular" pitchFamily="34" charset="-122"/>
                <a:cs typeface="Inter Regular" pitchFamily="34" charset="-120"/>
              </a:rPr>
              <a:t>You</a:t>
            </a:r>
            <a:endParaRPr lang="en-US" sz="841" dirty="0"/>
          </a:p>
        </p:txBody>
      </p:sp>
      <p:sp>
        <p:nvSpPr>
          <p:cNvPr id="17" name="Text 2"/>
          <p:cNvSpPr/>
          <p:nvPr/>
        </p:nvSpPr>
        <p:spPr>
          <a:xfrm>
            <a:off x="11630025" y="3242183"/>
            <a:ext cx="543272" cy="129260"/>
          </a:xfrm>
          <a:prstGeom prst="rect">
            <a:avLst/>
          </a:prstGeom>
          <a:noFill/>
          <a:ln/>
        </p:spPr>
        <p:txBody>
          <a:bodyPr wrap="square" lIns="0" tIns="0" rIns="0" bIns="0" rtlCol="0" anchor="ctr"/>
          <a:lstStyle/>
          <a:p>
            <a:pPr algn="ctr">
              <a:lnSpc>
                <a:spcPts val="1050"/>
              </a:lnSpc>
            </a:pPr>
            <a:r>
              <a:rPr lang="en-US" sz="841" b="0" i="0" dirty="0">
                <a:solidFill>
                  <a:srgbClr val="FFFFFF"/>
                </a:solidFill>
                <a:latin typeface="Inter Regular" pitchFamily="34" charset="0"/>
                <a:ea typeface="Inter Regular" pitchFamily="34" charset="-122"/>
                <a:cs typeface="Inter Regular" pitchFamily="34" charset="-120"/>
              </a:rPr>
              <a:t>You</a:t>
            </a:r>
            <a:endParaRPr lang="en-US" sz="841" dirty="0"/>
          </a:p>
        </p:txBody>
      </p:sp>
      <p:sp>
        <p:nvSpPr>
          <p:cNvPr id="18" name="Text 3"/>
          <p:cNvSpPr/>
          <p:nvPr/>
        </p:nvSpPr>
        <p:spPr>
          <a:xfrm>
            <a:off x="8886825" y="3595092"/>
            <a:ext cx="510278" cy="374665"/>
          </a:xfrm>
          <a:prstGeom prst="rect">
            <a:avLst/>
          </a:prstGeom>
          <a:noFill/>
          <a:ln/>
        </p:spPr>
        <p:txBody>
          <a:bodyPr wrap="square" lIns="0" tIns="0" rIns="0" bIns="0" rtlCol="0" anchor="t"/>
          <a:lstStyle/>
          <a:p>
            <a:r>
              <a:rPr lang="en-US" sz="29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19" name="Text 4"/>
          <p:cNvSpPr/>
          <p:nvPr/>
        </p:nvSpPr>
        <p:spPr>
          <a:xfrm>
            <a:off x="0" y="628650"/>
            <a:ext cx="18288000" cy="790575"/>
          </a:xfrm>
          <a:prstGeom prst="rect">
            <a:avLst/>
          </a:prstGeom>
          <a:noFill/>
          <a:ln/>
        </p:spPr>
        <p:txBody>
          <a:bodyPr wrap="square" lIns="0" tIns="0" rIns="0" bIns="0" rtlCol="0" anchor="t"/>
          <a:lstStyle/>
          <a:p>
            <a:pPr algn="ctr"/>
            <a:r>
              <a:rPr lang="en-US" sz="4800" b="1">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extLst>
      <p:ext uri="{BB962C8B-B14F-4D97-AF65-F5344CB8AC3E}">
        <p14:creationId xmlns:p14="http://schemas.microsoft.com/office/powerpoint/2010/main" val="2722870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828800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2603937" y="2534171"/>
            <a:ext cx="13076400" cy="3561829"/>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9705975" y="6324600"/>
            <a:ext cx="1933575" cy="18288"/>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4924425" y="6324600"/>
            <a:ext cx="1990725" cy="18288"/>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11077575" y="6153150"/>
            <a:ext cx="19050" cy="180975"/>
          </a:xfrm>
          <a:prstGeom prst="rect">
            <a:avLst/>
          </a:prstGeom>
        </p:spPr>
      </p:pic>
      <p:pic>
        <p:nvPicPr>
          <p:cNvPr id="7" name="Image 5" descr="preencoded.png"/>
          <p:cNvPicPr>
            <a:picLocks noChangeAspect="1"/>
          </p:cNvPicPr>
          <p:nvPr/>
        </p:nvPicPr>
        <p:blipFill>
          <a:blip r:embed="rId10">
            <a:extLst>
              <a:ext uri="{96DAC541-7B7A-43D3-8B79-37D633B846F1}">
                <asvg:svgBlip xmlns="" xmlns:asvg="http://schemas.microsoft.com/office/drawing/2016/SVG/main" r:embed="rId12"/>
              </a:ext>
            </a:extLst>
          </a:blip>
          <a:srcRect/>
          <a:stretch/>
        </p:blipFill>
        <p:spPr>
          <a:xfrm>
            <a:off x="6276975" y="6153150"/>
            <a:ext cx="19050" cy="180975"/>
          </a:xfrm>
          <a:prstGeom prst="rect">
            <a:avLst/>
          </a:prstGeom>
        </p:spPr>
      </p:pic>
      <p:pic>
        <p:nvPicPr>
          <p:cNvPr id="8" name="Image 6" descr="preencoded.png"/>
          <p:cNvPicPr>
            <a:picLocks noChangeAspect="1"/>
          </p:cNvPicPr>
          <p:nvPr/>
        </p:nvPicPr>
        <p:blipFill>
          <a:blip r:embed="rId10">
            <a:extLst>
              <a:ext uri="{96DAC541-7B7A-43D3-8B79-37D633B846F1}">
                <asvg:svgBlip xmlns="" xmlns:asvg="http://schemas.microsoft.com/office/drawing/2016/SVG/main" r:embed="rId13"/>
              </a:ext>
            </a:extLst>
          </a:blip>
          <a:srcRect/>
          <a:stretch/>
        </p:blipFill>
        <p:spPr>
          <a:xfrm>
            <a:off x="4924425" y="6153150"/>
            <a:ext cx="19050" cy="180975"/>
          </a:xfrm>
          <a:prstGeom prst="rect">
            <a:avLst/>
          </a:prstGeom>
        </p:spPr>
      </p:pic>
      <p:pic>
        <p:nvPicPr>
          <p:cNvPr id="9" name="Image 7" descr="preencoded.png"/>
          <p:cNvPicPr>
            <a:picLocks noChangeAspect="1"/>
          </p:cNvPicPr>
          <p:nvPr/>
        </p:nvPicPr>
        <p:blipFill>
          <a:blip r:embed="rId10">
            <a:extLst>
              <a:ext uri="{96DAC541-7B7A-43D3-8B79-37D633B846F1}">
                <asvg:svgBlip xmlns="" xmlns:asvg="http://schemas.microsoft.com/office/drawing/2016/SVG/main" r:embed="rId15"/>
              </a:ext>
            </a:extLst>
          </a:blip>
          <a:srcRect/>
          <a:stretch/>
        </p:blipFill>
        <p:spPr>
          <a:xfrm>
            <a:off x="9705975" y="6153150"/>
            <a:ext cx="19050" cy="180975"/>
          </a:xfrm>
          <a:prstGeom prst="rect">
            <a:avLst/>
          </a:prstGeom>
        </p:spPr>
      </p:pic>
      <p:pic>
        <p:nvPicPr>
          <p:cNvPr id="10" name="Image 8" descr="preencoded.png"/>
          <p:cNvPicPr>
            <a:picLocks noChangeAspect="1"/>
          </p:cNvPicPr>
          <p:nvPr/>
        </p:nvPicPr>
        <p:blipFill>
          <a:blip r:embed="rId16">
            <a:extLst>
              <a:ext uri="{96DAC541-7B7A-43D3-8B79-37D633B846F1}">
                <asvg:svgBlip xmlns="" xmlns:asvg="http://schemas.microsoft.com/office/drawing/2016/SVG/main" r:embed="rId17"/>
              </a:ext>
            </a:extLst>
          </a:blip>
          <a:srcRect/>
          <a:stretch/>
        </p:blipFill>
        <p:spPr>
          <a:xfrm>
            <a:off x="11584557" y="3781425"/>
            <a:ext cx="109985" cy="2552700"/>
          </a:xfrm>
          <a:prstGeom prst="rect">
            <a:avLst/>
          </a:prstGeom>
        </p:spPr>
      </p:pic>
      <p:pic>
        <p:nvPicPr>
          <p:cNvPr id="11" name="Image 9" descr="preencoded.png"/>
          <p:cNvPicPr>
            <a:picLocks noChangeAspect="1"/>
          </p:cNvPicPr>
          <p:nvPr/>
        </p:nvPicPr>
        <p:blipFill>
          <a:blip r:embed="rId16">
            <a:extLst>
              <a:ext uri="{96DAC541-7B7A-43D3-8B79-37D633B846F1}">
                <asvg:svgBlip xmlns="" xmlns:asvg="http://schemas.microsoft.com/office/drawing/2016/SVG/main" r:embed="rId19"/>
              </a:ext>
            </a:extLst>
          </a:blip>
          <a:srcRect/>
          <a:stretch/>
        </p:blipFill>
        <p:spPr>
          <a:xfrm>
            <a:off x="6860157" y="3781425"/>
            <a:ext cx="109985" cy="2552700"/>
          </a:xfrm>
          <a:prstGeom prst="rect">
            <a:avLst/>
          </a:prstGeom>
        </p:spPr>
      </p:pic>
      <p:pic>
        <p:nvPicPr>
          <p:cNvPr id="12" name="Image 10" descr="preencoded.png"/>
          <p:cNvPicPr>
            <a:picLocks noChangeAspect="1"/>
          </p:cNvPicPr>
          <p:nvPr/>
        </p:nvPicPr>
        <p:blipFill>
          <a:blip r:embed="rId20">
            <a:extLst>
              <a:ext uri="{96DAC541-7B7A-43D3-8B79-37D633B846F1}">
                <asvg:svgBlip xmlns="" xmlns:asvg="http://schemas.microsoft.com/office/drawing/2016/SVG/main" r:embed="rId21"/>
              </a:ext>
            </a:extLst>
          </a:blip>
          <a:srcRect/>
          <a:stretch/>
        </p:blipFill>
        <p:spPr>
          <a:xfrm>
            <a:off x="5057776" y="1981200"/>
            <a:ext cx="1778506" cy="813197"/>
          </a:xfrm>
          <a:prstGeom prst="rect">
            <a:avLst/>
          </a:prstGeom>
        </p:spPr>
      </p:pic>
      <p:pic>
        <p:nvPicPr>
          <p:cNvPr id="13" name="Image 11" descr="preencoded.png"/>
          <p:cNvPicPr>
            <a:picLocks noChangeAspect="1"/>
          </p:cNvPicPr>
          <p:nvPr/>
        </p:nvPicPr>
        <p:blipFill>
          <a:blip r:embed="rId20">
            <a:extLst>
              <a:ext uri="{96DAC541-7B7A-43D3-8B79-37D633B846F1}">
                <asvg:svgBlip xmlns="" xmlns:asvg="http://schemas.microsoft.com/office/drawing/2016/SVG/main" r:embed="rId23"/>
              </a:ext>
            </a:extLst>
          </a:blip>
          <a:srcRect/>
          <a:stretch/>
        </p:blipFill>
        <p:spPr>
          <a:xfrm>
            <a:off x="9810750" y="1981200"/>
            <a:ext cx="1778506" cy="813197"/>
          </a:xfrm>
          <a:prstGeom prst="rect">
            <a:avLst/>
          </a:prstGeom>
        </p:spPr>
      </p:pic>
      <p:sp>
        <p:nvSpPr>
          <p:cNvPr id="14" name="Text 0"/>
          <p:cNvSpPr/>
          <p:nvPr/>
        </p:nvSpPr>
        <p:spPr>
          <a:xfrm>
            <a:off x="1012116" y="6873102"/>
            <a:ext cx="16260041" cy="2866159"/>
          </a:xfrm>
          <a:prstGeom prst="rect">
            <a:avLst/>
          </a:prstGeom>
          <a:noFill/>
          <a:ln/>
        </p:spPr>
        <p:txBody>
          <a:bodyPr wrap="square" lIns="0" tIns="0" rIns="0" bIns="0" rtlCol="0" anchor="t"/>
          <a:lstStyle/>
          <a:p>
            <a:pPr>
              <a:lnSpc>
                <a:spcPts val="4050"/>
              </a:lnSpc>
              <a:spcAft>
                <a:spcPts val="1500"/>
              </a:spcAft>
            </a:pPr>
            <a:r>
              <a:rPr lang="en-US" sz="2700" dirty="0">
                <a:solidFill>
                  <a:srgbClr val="FFFFFF"/>
                </a:solidFill>
                <a:latin typeface="Inter Regular" pitchFamily="34" charset="0"/>
                <a:ea typeface="Inter Regular" pitchFamily="34" charset="-122"/>
                <a:cs typeface="Inter Regular" pitchFamily="34" charset="-120"/>
              </a:rPr>
              <a:t>With each re-filling of GS7, two last places form a reinvestment to reactivate the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of the same cost. Re-activation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of each cost level occur automatically an infinite number of times</a:t>
            </a:r>
            <a:r>
              <a:rPr lang="en-US" sz="2700" dirty="0" smtClean="0">
                <a:solidFill>
                  <a:srgbClr val="FFFFFF"/>
                </a:solidFill>
                <a:latin typeface="Inter Regular" pitchFamily="34" charset="0"/>
                <a:ea typeface="Inter Regular" pitchFamily="34" charset="-122"/>
                <a:cs typeface="Inter Regular" pitchFamily="34" charset="-120"/>
              </a:rPr>
              <a:t>.</a:t>
            </a:r>
            <a:endParaRPr lang="en-US" sz="2700" dirty="0">
              <a:solidFill>
                <a:srgbClr val="FFFFFF"/>
              </a:solidFill>
              <a:latin typeface="Inter Regular" pitchFamily="34" charset="0"/>
              <a:ea typeface="Inter Regular" pitchFamily="34" charset="-122"/>
              <a:cs typeface="Inter Regular" pitchFamily="34" charset="-120"/>
            </a:endParaRPr>
          </a:p>
          <a:p>
            <a:pPr>
              <a:lnSpc>
                <a:spcPts val="4050"/>
              </a:lnSpc>
              <a:spcAft>
                <a:spcPts val="1500"/>
              </a:spcAft>
            </a:pPr>
            <a:r>
              <a:rPr lang="en-US" sz="2700" dirty="0">
                <a:solidFill>
                  <a:srgbClr val="FFFFFF"/>
                </a:solidFill>
                <a:latin typeface="Inter Regular" pitchFamily="34" charset="0"/>
                <a:ea typeface="Inter Regular" pitchFamily="34" charset="-122"/>
                <a:cs typeface="Inter Regular" pitchFamily="34" charset="-120"/>
              </a:rPr>
              <a:t>Your invitees also move to new cost levels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and reinvest in those already passed, filling places on your new and old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a:t>
            </a:r>
          </a:p>
        </p:txBody>
      </p:sp>
      <p:sp>
        <p:nvSpPr>
          <p:cNvPr id="15" name="Text 1"/>
          <p:cNvSpPr/>
          <p:nvPr/>
        </p:nvSpPr>
        <p:spPr>
          <a:xfrm>
            <a:off x="13401675" y="3862946"/>
            <a:ext cx="586622" cy="137000"/>
          </a:xfrm>
          <a:prstGeom prst="rect">
            <a:avLst/>
          </a:prstGeom>
          <a:noFill/>
          <a:ln/>
        </p:spPr>
        <p:txBody>
          <a:bodyPr wrap="square" lIns="0" tIns="0" rIns="0" bIns="0" rtlCol="0" anchor="ctr"/>
          <a:lstStyle/>
          <a:p>
            <a:pPr algn="ctr">
              <a:lnSpc>
                <a:spcPts val="1125"/>
              </a:lnSpc>
            </a:pPr>
            <a:r>
              <a:rPr lang="en-US" sz="920" b="0" i="0" dirty="0">
                <a:solidFill>
                  <a:srgbClr val="FFFFFF"/>
                </a:solidFill>
                <a:latin typeface="Inter Regular" pitchFamily="34" charset="0"/>
                <a:ea typeface="Inter Regular" pitchFamily="34" charset="-122"/>
                <a:cs typeface="Inter Regular" pitchFamily="34" charset="-120"/>
              </a:rPr>
              <a:t>Вы</a:t>
            </a:r>
            <a:endParaRPr lang="en-US" sz="920" dirty="0"/>
          </a:p>
        </p:txBody>
      </p:sp>
      <p:sp>
        <p:nvSpPr>
          <p:cNvPr id="16" name="Text 2"/>
          <p:cNvSpPr/>
          <p:nvPr/>
        </p:nvSpPr>
        <p:spPr>
          <a:xfrm>
            <a:off x="4229100" y="3862983"/>
            <a:ext cx="586622" cy="137000"/>
          </a:xfrm>
          <a:prstGeom prst="rect">
            <a:avLst/>
          </a:prstGeom>
          <a:noFill/>
          <a:ln/>
        </p:spPr>
        <p:txBody>
          <a:bodyPr wrap="square" lIns="0" tIns="0" rIns="0" bIns="0" rtlCol="0" anchor="ctr"/>
          <a:lstStyle/>
          <a:p>
            <a:pPr algn="ctr">
              <a:lnSpc>
                <a:spcPts val="1125"/>
              </a:lnSpc>
            </a:pPr>
            <a:r>
              <a:rPr lang="en-US" sz="920" b="0" i="0" dirty="0">
                <a:solidFill>
                  <a:srgbClr val="FFFFFF"/>
                </a:solidFill>
                <a:latin typeface="Inter Regular" pitchFamily="34" charset="0"/>
                <a:ea typeface="Inter Regular" pitchFamily="34" charset="-122"/>
                <a:cs typeface="Inter Regular" pitchFamily="34" charset="-120"/>
              </a:rPr>
              <a:t>Вы</a:t>
            </a:r>
            <a:endParaRPr lang="en-US" sz="920" dirty="0"/>
          </a:p>
        </p:txBody>
      </p:sp>
      <p:sp>
        <p:nvSpPr>
          <p:cNvPr id="17" name="Text 3"/>
          <p:cNvSpPr/>
          <p:nvPr/>
        </p:nvSpPr>
        <p:spPr>
          <a:xfrm>
            <a:off x="9010650" y="3862983"/>
            <a:ext cx="586622" cy="137000"/>
          </a:xfrm>
          <a:prstGeom prst="rect">
            <a:avLst/>
          </a:prstGeom>
          <a:noFill/>
          <a:ln/>
        </p:spPr>
        <p:txBody>
          <a:bodyPr wrap="square" lIns="0" tIns="0" rIns="0" bIns="0" rtlCol="0" anchor="ctr"/>
          <a:lstStyle/>
          <a:p>
            <a:pPr algn="ctr">
              <a:lnSpc>
                <a:spcPts val="1125"/>
              </a:lnSpc>
            </a:pPr>
            <a:r>
              <a:rPr lang="en-US" sz="920" b="0" i="0" dirty="0">
                <a:solidFill>
                  <a:srgbClr val="FFFFFF"/>
                </a:solidFill>
                <a:latin typeface="Inter Regular" pitchFamily="34" charset="0"/>
                <a:ea typeface="Inter Regular" pitchFamily="34" charset="-122"/>
                <a:cs typeface="Inter Regular" pitchFamily="34" charset="-120"/>
              </a:rPr>
              <a:t>Вы</a:t>
            </a:r>
            <a:endParaRPr lang="en-US" sz="920" dirty="0"/>
          </a:p>
        </p:txBody>
      </p:sp>
      <p:sp>
        <p:nvSpPr>
          <p:cNvPr id="18" name="Text 4"/>
          <p:cNvSpPr/>
          <p:nvPr/>
        </p:nvSpPr>
        <p:spPr>
          <a:xfrm>
            <a:off x="0" y="600075"/>
            <a:ext cx="18288000" cy="790575"/>
          </a:xfrm>
          <a:prstGeom prst="rect">
            <a:avLst/>
          </a:prstGeom>
          <a:noFill/>
          <a:ln/>
        </p:spPr>
        <p:txBody>
          <a:bodyPr wrap="square" lIns="0" tIns="0" rIns="0" bIns="0" rtlCol="0" anchor="t"/>
          <a:lstStyle/>
          <a:p>
            <a:pPr algn="ctr"/>
            <a:r>
              <a:rPr lang="en-US" sz="4800" b="1">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extLst>
      <p:ext uri="{BB962C8B-B14F-4D97-AF65-F5344CB8AC3E}">
        <p14:creationId xmlns:p14="http://schemas.microsoft.com/office/powerpoint/2010/main" val="760321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9">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srcRect/>
          <a:stretch/>
        </p:blipFill>
        <p:spPr>
          <a:xfrm>
            <a:off x="2628843" y="1617985"/>
            <a:ext cx="12587713" cy="1258044"/>
          </a:xfrm>
          <a:prstGeom prst="rect">
            <a:avLst/>
          </a:prstGeom>
        </p:spPr>
      </p:pic>
      <p:pic>
        <p:nvPicPr>
          <p:cNvPr id="4" name="Image 2" descr="preencoded.png"/>
          <p:cNvPicPr>
            <a:picLocks noChangeAspect="1"/>
          </p:cNvPicPr>
          <p:nvPr/>
        </p:nvPicPr>
        <p:blipFill>
          <a:blip r:embed="rId5"/>
          <a:srcRect/>
          <a:stretch/>
        </p:blipFill>
        <p:spPr>
          <a:xfrm>
            <a:off x="2628843" y="2617477"/>
            <a:ext cx="12587711" cy="1258007"/>
          </a:xfrm>
          <a:prstGeom prst="rect">
            <a:avLst/>
          </a:prstGeom>
        </p:spPr>
      </p:pic>
      <p:pic>
        <p:nvPicPr>
          <p:cNvPr id="5" name="Image 3"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3481535" y="4036256"/>
            <a:ext cx="601079" cy="370433"/>
          </a:xfrm>
          <a:prstGeom prst="rect">
            <a:avLst/>
          </a:prstGeom>
        </p:spPr>
      </p:pic>
      <p:pic>
        <p:nvPicPr>
          <p:cNvPr id="6" name="Image 4"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4278313" y="4036256"/>
            <a:ext cx="601079" cy="370433"/>
          </a:xfrm>
          <a:prstGeom prst="rect">
            <a:avLst/>
          </a:prstGeom>
        </p:spPr>
      </p:pic>
      <p:pic>
        <p:nvPicPr>
          <p:cNvPr id="7" name="Image 5"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5075095" y="4036256"/>
            <a:ext cx="601079" cy="370433"/>
          </a:xfrm>
          <a:prstGeom prst="rect">
            <a:avLst/>
          </a:prstGeom>
        </p:spPr>
      </p:pic>
      <p:pic>
        <p:nvPicPr>
          <p:cNvPr id="8" name="Image 6"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5864883" y="4036256"/>
            <a:ext cx="601079" cy="370433"/>
          </a:xfrm>
          <a:prstGeom prst="rect">
            <a:avLst/>
          </a:prstGeom>
        </p:spPr>
      </p:pic>
      <p:pic>
        <p:nvPicPr>
          <p:cNvPr id="9" name="Image 7" descr="preencoded.png"/>
          <p:cNvPicPr>
            <a:picLocks noChangeAspect="1"/>
          </p:cNvPicPr>
          <p:nvPr/>
        </p:nvPicPr>
        <p:blipFill>
          <a:blip r:embed="rId14">
            <a:extLst>
              <a:ext uri="{96DAC541-7B7A-43D3-8B79-37D633B846F1}">
                <asvg:svgBlip xmlns="" xmlns:asvg="http://schemas.microsoft.com/office/drawing/2016/SVG/main" r:embed="rId15"/>
              </a:ext>
            </a:extLst>
          </a:blip>
          <a:srcRect/>
          <a:stretch/>
        </p:blipFill>
        <p:spPr>
          <a:xfrm>
            <a:off x="6661663" y="4036256"/>
            <a:ext cx="601079" cy="370433"/>
          </a:xfrm>
          <a:prstGeom prst="rect">
            <a:avLst/>
          </a:prstGeom>
        </p:spPr>
      </p:pic>
      <p:pic>
        <p:nvPicPr>
          <p:cNvPr id="10" name="Image 8" descr="preencoded.png"/>
          <p:cNvPicPr>
            <a:picLocks noChangeAspect="1"/>
          </p:cNvPicPr>
          <p:nvPr/>
        </p:nvPicPr>
        <p:blipFill>
          <a:blip r:embed="rId16">
            <a:extLst>
              <a:ext uri="{96DAC541-7B7A-43D3-8B79-37D633B846F1}">
                <asvg:svgBlip xmlns="" xmlns:asvg="http://schemas.microsoft.com/office/drawing/2016/SVG/main" r:embed="rId17"/>
              </a:ext>
            </a:extLst>
          </a:blip>
          <a:srcRect/>
          <a:stretch/>
        </p:blipFill>
        <p:spPr>
          <a:xfrm>
            <a:off x="7458441" y="4036256"/>
            <a:ext cx="601079" cy="370433"/>
          </a:xfrm>
          <a:prstGeom prst="rect">
            <a:avLst/>
          </a:prstGeom>
        </p:spPr>
      </p:pic>
      <p:pic>
        <p:nvPicPr>
          <p:cNvPr id="11" name="Image 9" descr="preencoded.png"/>
          <p:cNvPicPr>
            <a:picLocks noChangeAspect="1"/>
          </p:cNvPicPr>
          <p:nvPr/>
        </p:nvPicPr>
        <p:blipFill>
          <a:blip r:embed="rId18">
            <a:extLst>
              <a:ext uri="{96DAC541-7B7A-43D3-8B79-37D633B846F1}">
                <asvg:svgBlip xmlns="" xmlns:asvg="http://schemas.microsoft.com/office/drawing/2016/SVG/main" r:embed="rId19"/>
              </a:ext>
            </a:extLst>
          </a:blip>
          <a:srcRect/>
          <a:stretch/>
        </p:blipFill>
        <p:spPr>
          <a:xfrm>
            <a:off x="8255221" y="4036256"/>
            <a:ext cx="601079" cy="370433"/>
          </a:xfrm>
          <a:prstGeom prst="rect">
            <a:avLst/>
          </a:prstGeom>
        </p:spPr>
      </p:pic>
      <p:pic>
        <p:nvPicPr>
          <p:cNvPr id="12" name="Image 10" descr="preencoded.png"/>
          <p:cNvPicPr>
            <a:picLocks noChangeAspect="1"/>
          </p:cNvPicPr>
          <p:nvPr/>
        </p:nvPicPr>
        <p:blipFill>
          <a:blip r:embed="rId20">
            <a:extLst>
              <a:ext uri="{96DAC541-7B7A-43D3-8B79-37D633B846F1}">
                <asvg:svgBlip xmlns="" xmlns:asvg="http://schemas.microsoft.com/office/drawing/2016/SVG/main" r:embed="rId21"/>
              </a:ext>
            </a:extLst>
          </a:blip>
          <a:srcRect/>
          <a:stretch/>
        </p:blipFill>
        <p:spPr>
          <a:xfrm>
            <a:off x="9045015" y="4036256"/>
            <a:ext cx="601079" cy="370433"/>
          </a:xfrm>
          <a:prstGeom prst="rect">
            <a:avLst/>
          </a:prstGeom>
        </p:spPr>
      </p:pic>
      <p:pic>
        <p:nvPicPr>
          <p:cNvPr id="13" name="Image 11" descr="preencoded.png"/>
          <p:cNvPicPr>
            <a:picLocks noChangeAspect="1"/>
          </p:cNvPicPr>
          <p:nvPr/>
        </p:nvPicPr>
        <p:blipFill>
          <a:blip r:embed="rId22">
            <a:extLst>
              <a:ext uri="{96DAC541-7B7A-43D3-8B79-37D633B846F1}">
                <asvg:svgBlip xmlns="" xmlns:asvg="http://schemas.microsoft.com/office/drawing/2016/SVG/main" r:embed="rId23"/>
              </a:ext>
            </a:extLst>
          </a:blip>
          <a:srcRect/>
          <a:stretch/>
        </p:blipFill>
        <p:spPr>
          <a:xfrm>
            <a:off x="9841788" y="4036256"/>
            <a:ext cx="601079" cy="370433"/>
          </a:xfrm>
          <a:prstGeom prst="rect">
            <a:avLst/>
          </a:prstGeom>
        </p:spPr>
      </p:pic>
      <p:pic>
        <p:nvPicPr>
          <p:cNvPr id="14" name="Image 12" descr="preencoded.png"/>
          <p:cNvPicPr>
            <a:picLocks noChangeAspect="1"/>
          </p:cNvPicPr>
          <p:nvPr/>
        </p:nvPicPr>
        <p:blipFill>
          <a:blip r:embed="rId24">
            <a:extLst>
              <a:ext uri="{96DAC541-7B7A-43D3-8B79-37D633B846F1}">
                <asvg:svgBlip xmlns="" xmlns:asvg="http://schemas.microsoft.com/office/drawing/2016/SVG/main" r:embed="rId25"/>
              </a:ext>
            </a:extLst>
          </a:blip>
          <a:srcRect/>
          <a:stretch/>
        </p:blipFill>
        <p:spPr>
          <a:xfrm>
            <a:off x="10638569" y="4036256"/>
            <a:ext cx="601079" cy="370433"/>
          </a:xfrm>
          <a:prstGeom prst="rect">
            <a:avLst/>
          </a:prstGeom>
        </p:spPr>
      </p:pic>
      <p:pic>
        <p:nvPicPr>
          <p:cNvPr id="15" name="Image 13" descr="preencoded.png"/>
          <p:cNvPicPr>
            <a:picLocks noChangeAspect="1"/>
          </p:cNvPicPr>
          <p:nvPr/>
        </p:nvPicPr>
        <p:blipFill>
          <a:blip r:embed="rId26">
            <a:extLst>
              <a:ext uri="{96DAC541-7B7A-43D3-8B79-37D633B846F1}">
                <asvg:svgBlip xmlns="" xmlns:asvg="http://schemas.microsoft.com/office/drawing/2016/SVG/main" r:embed="rId27"/>
              </a:ext>
            </a:extLst>
          </a:blip>
          <a:srcRect/>
          <a:stretch/>
        </p:blipFill>
        <p:spPr>
          <a:xfrm>
            <a:off x="11428361" y="4036256"/>
            <a:ext cx="601079" cy="370433"/>
          </a:xfrm>
          <a:prstGeom prst="rect">
            <a:avLst/>
          </a:prstGeom>
        </p:spPr>
      </p:pic>
      <p:pic>
        <p:nvPicPr>
          <p:cNvPr id="16" name="Image 14" descr="preencoded.png"/>
          <p:cNvPicPr>
            <a:picLocks noChangeAspect="1"/>
          </p:cNvPicPr>
          <p:nvPr/>
        </p:nvPicPr>
        <p:blipFill>
          <a:blip r:embed="rId28">
            <a:extLst>
              <a:ext uri="{96DAC541-7B7A-43D3-8B79-37D633B846F1}">
                <asvg:svgBlip xmlns="" xmlns:asvg="http://schemas.microsoft.com/office/drawing/2016/SVG/main" r:embed="rId29"/>
              </a:ext>
            </a:extLst>
          </a:blip>
          <a:srcRect/>
          <a:stretch/>
        </p:blipFill>
        <p:spPr>
          <a:xfrm>
            <a:off x="12225138" y="4036256"/>
            <a:ext cx="601079" cy="370433"/>
          </a:xfrm>
          <a:prstGeom prst="rect">
            <a:avLst/>
          </a:prstGeom>
        </p:spPr>
      </p:pic>
      <p:pic>
        <p:nvPicPr>
          <p:cNvPr id="17" name="Image 15" descr="preencoded.png"/>
          <p:cNvPicPr>
            <a:picLocks noChangeAspect="1"/>
          </p:cNvPicPr>
          <p:nvPr/>
        </p:nvPicPr>
        <p:blipFill>
          <a:blip r:embed="rId30">
            <a:extLst>
              <a:ext uri="{96DAC541-7B7A-43D3-8B79-37D633B846F1}">
                <asvg:svgBlip xmlns="" xmlns:asvg="http://schemas.microsoft.com/office/drawing/2016/SVG/main" r:embed="rId31"/>
              </a:ext>
            </a:extLst>
          </a:blip>
          <a:srcRect/>
          <a:stretch/>
        </p:blipFill>
        <p:spPr>
          <a:xfrm>
            <a:off x="13021912" y="4036256"/>
            <a:ext cx="601079" cy="370433"/>
          </a:xfrm>
          <a:prstGeom prst="rect">
            <a:avLst/>
          </a:prstGeom>
        </p:spPr>
      </p:pic>
      <p:pic>
        <p:nvPicPr>
          <p:cNvPr id="18" name="Image 16" descr="preencoded.png"/>
          <p:cNvPicPr>
            <a:picLocks noChangeAspect="1"/>
          </p:cNvPicPr>
          <p:nvPr/>
        </p:nvPicPr>
        <p:blipFill>
          <a:blip r:embed="rId32">
            <a:extLst>
              <a:ext uri="{96DAC541-7B7A-43D3-8B79-37D633B846F1}">
                <asvg:svgBlip xmlns="" xmlns:asvg="http://schemas.microsoft.com/office/drawing/2016/SVG/main" r:embed="rId33"/>
              </a:ext>
            </a:extLst>
          </a:blip>
          <a:srcRect/>
          <a:stretch/>
        </p:blipFill>
        <p:spPr>
          <a:xfrm>
            <a:off x="13818698" y="4036256"/>
            <a:ext cx="601079" cy="370433"/>
          </a:xfrm>
          <a:prstGeom prst="rect">
            <a:avLst/>
          </a:prstGeom>
        </p:spPr>
      </p:pic>
      <p:pic>
        <p:nvPicPr>
          <p:cNvPr id="19" name="Image 17" descr="preencoded.png"/>
          <p:cNvPicPr>
            <a:picLocks noChangeAspect="1"/>
          </p:cNvPicPr>
          <p:nvPr/>
        </p:nvPicPr>
        <p:blipFill>
          <a:blip r:embed="rId34">
            <a:extLst>
              <a:ext uri="{96DAC541-7B7A-43D3-8B79-37D633B846F1}">
                <asvg:svgBlip xmlns="" xmlns:asvg="http://schemas.microsoft.com/office/drawing/2016/SVG/main" r:embed="rId35"/>
              </a:ext>
            </a:extLst>
          </a:blip>
          <a:srcRect/>
          <a:stretch/>
        </p:blipFill>
        <p:spPr>
          <a:xfrm>
            <a:off x="14615475" y="4036256"/>
            <a:ext cx="601079" cy="370433"/>
          </a:xfrm>
          <a:prstGeom prst="rect">
            <a:avLst/>
          </a:prstGeom>
        </p:spPr>
      </p:pic>
      <p:pic>
        <p:nvPicPr>
          <p:cNvPr id="20" name="Image 18" descr="preencoded.png"/>
          <p:cNvPicPr>
            <a:picLocks noChangeAspect="1"/>
          </p:cNvPicPr>
          <p:nvPr/>
        </p:nvPicPr>
        <p:blipFill>
          <a:blip r:embed="rId36"/>
          <a:srcRect/>
          <a:stretch/>
        </p:blipFill>
        <p:spPr>
          <a:xfrm>
            <a:off x="3921862" y="3735735"/>
            <a:ext cx="1111298" cy="999455"/>
          </a:xfrm>
          <a:prstGeom prst="rect">
            <a:avLst/>
          </a:prstGeom>
        </p:spPr>
      </p:pic>
      <p:pic>
        <p:nvPicPr>
          <p:cNvPr id="21" name="Image 19" descr="preencoded.png"/>
          <p:cNvPicPr>
            <a:picLocks noChangeAspect="1"/>
          </p:cNvPicPr>
          <p:nvPr/>
        </p:nvPicPr>
        <p:blipFill>
          <a:blip r:embed="rId37"/>
          <a:srcRect/>
          <a:stretch/>
        </p:blipFill>
        <p:spPr>
          <a:xfrm>
            <a:off x="4124551" y="3735735"/>
            <a:ext cx="1111298" cy="999455"/>
          </a:xfrm>
          <a:prstGeom prst="rect">
            <a:avLst/>
          </a:prstGeom>
        </p:spPr>
      </p:pic>
      <p:pic>
        <p:nvPicPr>
          <p:cNvPr id="22" name="Image 20" descr="preencoded.png"/>
          <p:cNvPicPr>
            <a:picLocks noChangeAspect="1"/>
          </p:cNvPicPr>
          <p:nvPr/>
        </p:nvPicPr>
        <p:blipFill>
          <a:blip r:embed="rId38"/>
          <a:srcRect/>
          <a:stretch/>
        </p:blipFill>
        <p:spPr>
          <a:xfrm>
            <a:off x="4676704" y="3735735"/>
            <a:ext cx="1111297" cy="999455"/>
          </a:xfrm>
          <a:prstGeom prst="rect">
            <a:avLst/>
          </a:prstGeom>
        </p:spPr>
      </p:pic>
      <p:pic>
        <p:nvPicPr>
          <p:cNvPr id="23" name="Image 21" descr="preencoded.png"/>
          <p:cNvPicPr>
            <a:picLocks noChangeAspect="1"/>
          </p:cNvPicPr>
          <p:nvPr/>
        </p:nvPicPr>
        <p:blipFill>
          <a:blip r:embed="rId39"/>
          <a:srcRect/>
          <a:stretch/>
        </p:blipFill>
        <p:spPr>
          <a:xfrm>
            <a:off x="4767564" y="3735735"/>
            <a:ext cx="1111297" cy="999455"/>
          </a:xfrm>
          <a:prstGeom prst="rect">
            <a:avLst/>
          </a:prstGeom>
        </p:spPr>
      </p:pic>
      <p:pic>
        <p:nvPicPr>
          <p:cNvPr id="24" name="Image 22" descr="preencoded.png"/>
          <p:cNvPicPr>
            <a:picLocks noChangeAspect="1"/>
          </p:cNvPicPr>
          <p:nvPr/>
        </p:nvPicPr>
        <p:blipFill>
          <a:blip r:embed="rId40"/>
          <a:srcRect/>
          <a:stretch/>
        </p:blipFill>
        <p:spPr>
          <a:xfrm>
            <a:off x="4893371" y="3735735"/>
            <a:ext cx="1111297" cy="999455"/>
          </a:xfrm>
          <a:prstGeom prst="rect">
            <a:avLst/>
          </a:prstGeom>
        </p:spPr>
      </p:pic>
      <p:pic>
        <p:nvPicPr>
          <p:cNvPr id="25" name="Image 23" descr="preencoded.png"/>
          <p:cNvPicPr>
            <a:picLocks noChangeAspect="1"/>
          </p:cNvPicPr>
          <p:nvPr/>
        </p:nvPicPr>
        <p:blipFill>
          <a:blip r:embed="rId41"/>
          <a:srcRect/>
          <a:stretch/>
        </p:blipFill>
        <p:spPr>
          <a:xfrm>
            <a:off x="5452517" y="3644875"/>
            <a:ext cx="1111297" cy="999455"/>
          </a:xfrm>
          <a:prstGeom prst="rect">
            <a:avLst/>
          </a:prstGeom>
        </p:spPr>
      </p:pic>
      <p:pic>
        <p:nvPicPr>
          <p:cNvPr id="26" name="Image 24" descr="preencoded.png"/>
          <p:cNvPicPr>
            <a:picLocks noChangeAspect="1"/>
          </p:cNvPicPr>
          <p:nvPr/>
        </p:nvPicPr>
        <p:blipFill>
          <a:blip r:embed="rId42"/>
          <a:srcRect/>
          <a:stretch/>
        </p:blipFill>
        <p:spPr>
          <a:xfrm>
            <a:off x="5543377" y="3644875"/>
            <a:ext cx="1111297" cy="999455"/>
          </a:xfrm>
          <a:prstGeom prst="rect">
            <a:avLst/>
          </a:prstGeom>
        </p:spPr>
      </p:pic>
      <p:pic>
        <p:nvPicPr>
          <p:cNvPr id="27" name="Image 25" descr="preencoded.png"/>
          <p:cNvPicPr>
            <a:picLocks noChangeAspect="1"/>
          </p:cNvPicPr>
          <p:nvPr/>
        </p:nvPicPr>
        <p:blipFill>
          <a:blip r:embed="rId43"/>
          <a:srcRect/>
          <a:stretch/>
        </p:blipFill>
        <p:spPr>
          <a:xfrm>
            <a:off x="5669186" y="3644875"/>
            <a:ext cx="1111297" cy="999455"/>
          </a:xfrm>
          <a:prstGeom prst="rect">
            <a:avLst/>
          </a:prstGeom>
        </p:spPr>
      </p:pic>
      <p:pic>
        <p:nvPicPr>
          <p:cNvPr id="28" name="Image 26" descr="preencoded.png"/>
          <p:cNvPicPr>
            <a:picLocks noChangeAspect="1"/>
          </p:cNvPicPr>
          <p:nvPr/>
        </p:nvPicPr>
        <p:blipFill>
          <a:blip r:embed="rId44"/>
          <a:srcRect/>
          <a:stretch/>
        </p:blipFill>
        <p:spPr>
          <a:xfrm>
            <a:off x="5781014" y="3644875"/>
            <a:ext cx="1111297" cy="999455"/>
          </a:xfrm>
          <a:prstGeom prst="rect">
            <a:avLst/>
          </a:prstGeom>
        </p:spPr>
      </p:pic>
      <p:pic>
        <p:nvPicPr>
          <p:cNvPr id="29" name="Image 27" descr="preencoded.png"/>
          <p:cNvPicPr>
            <a:picLocks noChangeAspect="1"/>
          </p:cNvPicPr>
          <p:nvPr/>
        </p:nvPicPr>
        <p:blipFill>
          <a:blip r:embed="rId45"/>
          <a:srcRect/>
          <a:stretch/>
        </p:blipFill>
        <p:spPr>
          <a:xfrm>
            <a:off x="5452517" y="3903464"/>
            <a:ext cx="1111297" cy="999455"/>
          </a:xfrm>
          <a:prstGeom prst="rect">
            <a:avLst/>
          </a:prstGeom>
        </p:spPr>
      </p:pic>
      <p:pic>
        <p:nvPicPr>
          <p:cNvPr id="30" name="Image 28" descr="preencoded.png"/>
          <p:cNvPicPr>
            <a:picLocks noChangeAspect="1"/>
          </p:cNvPicPr>
          <p:nvPr/>
        </p:nvPicPr>
        <p:blipFill>
          <a:blip r:embed="rId46"/>
          <a:srcRect/>
          <a:stretch/>
        </p:blipFill>
        <p:spPr>
          <a:xfrm>
            <a:off x="5543377" y="3903464"/>
            <a:ext cx="1111297" cy="999455"/>
          </a:xfrm>
          <a:prstGeom prst="rect">
            <a:avLst/>
          </a:prstGeom>
        </p:spPr>
      </p:pic>
      <p:pic>
        <p:nvPicPr>
          <p:cNvPr id="31" name="Image 29" descr="preencoded.png"/>
          <p:cNvPicPr>
            <a:picLocks noChangeAspect="1"/>
          </p:cNvPicPr>
          <p:nvPr/>
        </p:nvPicPr>
        <p:blipFill>
          <a:blip r:embed="rId47"/>
          <a:srcRect/>
          <a:stretch/>
        </p:blipFill>
        <p:spPr>
          <a:xfrm>
            <a:off x="5669186" y="3903464"/>
            <a:ext cx="1111297" cy="999455"/>
          </a:xfrm>
          <a:prstGeom prst="rect">
            <a:avLst/>
          </a:prstGeom>
        </p:spPr>
      </p:pic>
      <p:pic>
        <p:nvPicPr>
          <p:cNvPr id="32" name="Image 30" descr="preencoded.png"/>
          <p:cNvPicPr>
            <a:picLocks noChangeAspect="1"/>
          </p:cNvPicPr>
          <p:nvPr/>
        </p:nvPicPr>
        <p:blipFill>
          <a:blip r:embed="rId48"/>
          <a:srcRect/>
          <a:stretch/>
        </p:blipFill>
        <p:spPr>
          <a:xfrm>
            <a:off x="5781014" y="3903464"/>
            <a:ext cx="1111297" cy="999455"/>
          </a:xfrm>
          <a:prstGeom prst="rect">
            <a:avLst/>
          </a:prstGeom>
        </p:spPr>
      </p:pic>
      <p:pic>
        <p:nvPicPr>
          <p:cNvPr id="33" name="Image 31" descr="preencoded.png"/>
          <p:cNvPicPr>
            <a:picLocks noChangeAspect="1"/>
          </p:cNvPicPr>
          <p:nvPr/>
        </p:nvPicPr>
        <p:blipFill>
          <a:blip r:embed="rId49"/>
          <a:srcRect/>
          <a:stretch/>
        </p:blipFill>
        <p:spPr>
          <a:xfrm>
            <a:off x="5005201" y="3735735"/>
            <a:ext cx="1111297" cy="999455"/>
          </a:xfrm>
          <a:prstGeom prst="rect">
            <a:avLst/>
          </a:prstGeom>
        </p:spPr>
      </p:pic>
      <p:pic>
        <p:nvPicPr>
          <p:cNvPr id="34" name="Image 32" descr="preencoded.png"/>
          <p:cNvPicPr>
            <a:picLocks noChangeAspect="1"/>
          </p:cNvPicPr>
          <p:nvPr/>
        </p:nvPicPr>
        <p:blipFill>
          <a:blip r:embed="rId50"/>
          <a:srcRect/>
          <a:stretch/>
        </p:blipFill>
        <p:spPr>
          <a:xfrm>
            <a:off x="3201964" y="3742730"/>
            <a:ext cx="1111298" cy="999455"/>
          </a:xfrm>
          <a:prstGeom prst="rect">
            <a:avLst/>
          </a:prstGeom>
        </p:spPr>
      </p:pic>
      <p:pic>
        <p:nvPicPr>
          <p:cNvPr id="35" name="Image 33" descr="preencoded.png"/>
          <p:cNvPicPr>
            <a:picLocks noChangeAspect="1"/>
          </p:cNvPicPr>
          <p:nvPr/>
        </p:nvPicPr>
        <p:blipFill>
          <a:blip r:embed="rId51"/>
          <a:srcRect/>
          <a:stretch/>
        </p:blipFill>
        <p:spPr>
          <a:xfrm>
            <a:off x="2628843" y="4616351"/>
            <a:ext cx="12587711" cy="1258081"/>
          </a:xfrm>
          <a:prstGeom prst="rect">
            <a:avLst/>
          </a:prstGeom>
        </p:spPr>
      </p:pic>
      <p:pic>
        <p:nvPicPr>
          <p:cNvPr id="36" name="Image 34" descr="preencoded.png"/>
          <p:cNvPicPr>
            <a:picLocks noChangeAspect="1"/>
          </p:cNvPicPr>
          <p:nvPr/>
        </p:nvPicPr>
        <p:blipFill>
          <a:blip r:embed="rId52">
            <a:extLst>
              <a:ext uri="{96DAC541-7B7A-43D3-8B79-37D633B846F1}">
                <asvg:svgBlip xmlns="" xmlns:asvg="http://schemas.microsoft.com/office/drawing/2016/SVG/main" r:embed="rId53"/>
              </a:ext>
            </a:extLst>
          </a:blip>
          <a:srcRect/>
          <a:stretch/>
        </p:blipFill>
        <p:spPr>
          <a:xfrm>
            <a:off x="2476500" y="3952875"/>
            <a:ext cx="12853304" cy="594085"/>
          </a:xfrm>
          <a:prstGeom prst="rect">
            <a:avLst/>
          </a:prstGeom>
        </p:spPr>
      </p:pic>
      <p:pic>
        <p:nvPicPr>
          <p:cNvPr id="37" name="Image 35" descr="preencoded.png"/>
          <p:cNvPicPr>
            <a:picLocks noChangeAspect="1"/>
          </p:cNvPicPr>
          <p:nvPr/>
        </p:nvPicPr>
        <p:blipFill>
          <a:blip r:embed="rId54"/>
          <a:srcRect/>
          <a:stretch/>
        </p:blipFill>
        <p:spPr>
          <a:xfrm>
            <a:off x="2266074" y="1055787"/>
            <a:ext cx="1297151" cy="1125699"/>
          </a:xfrm>
          <a:prstGeom prst="rect">
            <a:avLst/>
          </a:prstGeom>
        </p:spPr>
      </p:pic>
      <p:pic>
        <p:nvPicPr>
          <p:cNvPr id="38" name="Image 36" descr="preencoded.png"/>
          <p:cNvPicPr>
            <a:picLocks noChangeAspect="1"/>
          </p:cNvPicPr>
          <p:nvPr/>
        </p:nvPicPr>
        <p:blipFill>
          <a:blip r:embed="rId55">
            <a:extLst>
              <a:ext uri="{96DAC541-7B7A-43D3-8B79-37D633B846F1}">
                <asvg:svgBlip xmlns="" xmlns:asvg="http://schemas.microsoft.com/office/drawing/2016/SVG/main" r:embed="rId56"/>
              </a:ext>
            </a:extLst>
          </a:blip>
          <a:srcRect/>
          <a:stretch/>
        </p:blipFill>
        <p:spPr>
          <a:xfrm>
            <a:off x="676275" y="6591300"/>
            <a:ext cx="5715000" cy="2689175"/>
          </a:xfrm>
          <a:prstGeom prst="rect">
            <a:avLst/>
          </a:prstGeom>
        </p:spPr>
      </p:pic>
      <p:sp>
        <p:nvSpPr>
          <p:cNvPr id="39" name="Text 0"/>
          <p:cNvSpPr/>
          <p:nvPr/>
        </p:nvSpPr>
        <p:spPr>
          <a:xfrm>
            <a:off x="7029450" y="7200900"/>
            <a:ext cx="10248900" cy="2209800"/>
          </a:xfrm>
          <a:prstGeom prst="rect">
            <a:avLst/>
          </a:prstGeom>
          <a:noFill/>
          <a:ln/>
        </p:spPr>
        <p:txBody>
          <a:bodyPr wrap="square" lIns="0" tIns="0" rIns="0" bIns="0" rtlCol="0" anchor="t"/>
          <a:lstStyle/>
          <a:p>
            <a:pPr>
              <a:lnSpc>
                <a:spcPts val="4339"/>
              </a:lnSpc>
              <a:spcAft>
                <a:spcPts val="1205"/>
              </a:spcAft>
            </a:pPr>
            <a:r>
              <a:rPr lang="en-US" sz="2700" dirty="0">
                <a:solidFill>
                  <a:srgbClr val="FFFFFF"/>
                </a:solidFill>
                <a:latin typeface="Inter Regular" pitchFamily="34" charset="0"/>
                <a:ea typeface="Inter Regular" pitchFamily="34" charset="-122"/>
                <a:cs typeface="Inter Regular" pitchFamily="34" charset="-120"/>
              </a:rPr>
              <a:t>There are 15 GS15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in total. The sets differ in cost, each subsequent one is twice as expensive as the previous </a:t>
            </a:r>
            <a:r>
              <a:rPr lang="en-US" sz="2700" dirty="0" smtClean="0">
                <a:solidFill>
                  <a:srgbClr val="FFFFFF"/>
                </a:solidFill>
                <a:latin typeface="Inter Regular" pitchFamily="34" charset="0"/>
                <a:ea typeface="Inter Regular" pitchFamily="34" charset="-122"/>
                <a:cs typeface="Inter Regular" pitchFamily="34" charset="-120"/>
              </a:rPr>
              <a:t>one.</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The </a:t>
            </a:r>
            <a:r>
              <a:rPr lang="en-US" sz="2700" dirty="0">
                <a:solidFill>
                  <a:srgbClr val="FFFFFF"/>
                </a:solidFill>
                <a:latin typeface="Inter Regular" pitchFamily="34" charset="0"/>
                <a:ea typeface="Inter Regular" pitchFamily="34" charset="-122"/>
                <a:cs typeface="Inter Regular" pitchFamily="34" charset="-120"/>
              </a:rPr>
              <a:t>minimum activation of the smallest GS15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is one bar. Subsequent activations are with a doubling of the cost on each set.</a:t>
            </a:r>
            <a:endParaRPr lang="en-US" sz="2700" dirty="0"/>
          </a:p>
        </p:txBody>
      </p:sp>
      <p:sp>
        <p:nvSpPr>
          <p:cNvPr id="40" name="Text 1"/>
          <p:cNvSpPr/>
          <p:nvPr/>
        </p:nvSpPr>
        <p:spPr>
          <a:xfrm>
            <a:off x="3686175" y="856134"/>
            <a:ext cx="172814" cy="314518"/>
          </a:xfrm>
          <a:prstGeom prst="rect">
            <a:avLst/>
          </a:prstGeom>
          <a:noFill/>
          <a:ln/>
        </p:spPr>
        <p:txBody>
          <a:bodyPr wrap="square" lIns="0" tIns="0" rIns="0" bIns="0" rtlCol="0" anchor="t"/>
          <a:lstStyle/>
          <a:p>
            <a:pPr algn="l">
              <a:lnSpc>
                <a:spcPts val="2483"/>
              </a:lnSpc>
            </a:pPr>
            <a:r>
              <a:rPr lang="en-US" sz="2483" b="0" i="0" dirty="0">
                <a:solidFill>
                  <a:srgbClr val="FFFFFF"/>
                </a:solidFill>
                <a:latin typeface="Inter Regular" pitchFamily="34" charset="0"/>
                <a:ea typeface="Inter Regular" pitchFamily="34" charset="-122"/>
                <a:cs typeface="Inter Regular" pitchFamily="34" charset="-120"/>
              </a:rPr>
              <a:t>1</a:t>
            </a:r>
            <a:endParaRPr lang="en-US" sz="2483" dirty="0"/>
          </a:p>
        </p:txBody>
      </p:sp>
      <p:sp>
        <p:nvSpPr>
          <p:cNvPr id="41" name="Text 2"/>
          <p:cNvSpPr/>
          <p:nvPr/>
        </p:nvSpPr>
        <p:spPr>
          <a:xfrm>
            <a:off x="43719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2</a:t>
            </a:r>
            <a:endParaRPr lang="en-US" sz="2483" dirty="0"/>
          </a:p>
        </p:txBody>
      </p:sp>
      <p:sp>
        <p:nvSpPr>
          <p:cNvPr id="42" name="Text 3"/>
          <p:cNvSpPr/>
          <p:nvPr/>
        </p:nvSpPr>
        <p:spPr>
          <a:xfrm>
            <a:off x="51720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3</a:t>
            </a:r>
            <a:endParaRPr lang="en-US" sz="2483" dirty="0"/>
          </a:p>
        </p:txBody>
      </p:sp>
      <p:sp>
        <p:nvSpPr>
          <p:cNvPr id="43" name="Text 4"/>
          <p:cNvSpPr/>
          <p:nvPr/>
        </p:nvSpPr>
        <p:spPr>
          <a:xfrm>
            <a:off x="596265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4</a:t>
            </a:r>
            <a:endParaRPr lang="en-US" sz="2483" dirty="0"/>
          </a:p>
        </p:txBody>
      </p:sp>
      <p:sp>
        <p:nvSpPr>
          <p:cNvPr id="44" name="Text 5"/>
          <p:cNvSpPr/>
          <p:nvPr/>
        </p:nvSpPr>
        <p:spPr>
          <a:xfrm>
            <a:off x="67532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5</a:t>
            </a:r>
            <a:endParaRPr lang="en-US" sz="2483" dirty="0"/>
          </a:p>
        </p:txBody>
      </p:sp>
      <p:sp>
        <p:nvSpPr>
          <p:cNvPr id="45" name="Text 6"/>
          <p:cNvSpPr/>
          <p:nvPr/>
        </p:nvSpPr>
        <p:spPr>
          <a:xfrm>
            <a:off x="75533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6</a:t>
            </a:r>
            <a:endParaRPr lang="en-US" sz="2483" dirty="0"/>
          </a:p>
        </p:txBody>
      </p:sp>
      <p:sp>
        <p:nvSpPr>
          <p:cNvPr id="46" name="Text 7"/>
          <p:cNvSpPr/>
          <p:nvPr/>
        </p:nvSpPr>
        <p:spPr>
          <a:xfrm>
            <a:off x="83534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7</a:t>
            </a:r>
            <a:endParaRPr lang="en-US" sz="2483" dirty="0"/>
          </a:p>
        </p:txBody>
      </p:sp>
      <p:sp>
        <p:nvSpPr>
          <p:cNvPr id="47" name="Text 8"/>
          <p:cNvSpPr/>
          <p:nvPr/>
        </p:nvSpPr>
        <p:spPr>
          <a:xfrm>
            <a:off x="914400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8</a:t>
            </a:r>
            <a:endParaRPr lang="en-US" sz="2483" dirty="0"/>
          </a:p>
        </p:txBody>
      </p:sp>
      <p:sp>
        <p:nvSpPr>
          <p:cNvPr id="48" name="Text 9"/>
          <p:cNvSpPr/>
          <p:nvPr/>
        </p:nvSpPr>
        <p:spPr>
          <a:xfrm>
            <a:off x="99345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9</a:t>
            </a:r>
            <a:endParaRPr lang="en-US" sz="2483" dirty="0"/>
          </a:p>
        </p:txBody>
      </p:sp>
      <p:sp>
        <p:nvSpPr>
          <p:cNvPr id="49" name="Text 10"/>
          <p:cNvSpPr/>
          <p:nvPr/>
        </p:nvSpPr>
        <p:spPr>
          <a:xfrm>
            <a:off x="107346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10</a:t>
            </a:r>
            <a:endParaRPr lang="en-US" sz="2483" dirty="0"/>
          </a:p>
        </p:txBody>
      </p:sp>
      <p:sp>
        <p:nvSpPr>
          <p:cNvPr id="50" name="Text 11"/>
          <p:cNvSpPr/>
          <p:nvPr/>
        </p:nvSpPr>
        <p:spPr>
          <a:xfrm>
            <a:off x="115347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11</a:t>
            </a:r>
            <a:endParaRPr lang="en-US" sz="2483" dirty="0"/>
          </a:p>
        </p:txBody>
      </p:sp>
      <p:sp>
        <p:nvSpPr>
          <p:cNvPr id="51" name="Text 12"/>
          <p:cNvSpPr/>
          <p:nvPr/>
        </p:nvSpPr>
        <p:spPr>
          <a:xfrm>
            <a:off x="123158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12</a:t>
            </a:r>
            <a:endParaRPr lang="en-US" sz="2483" dirty="0"/>
          </a:p>
        </p:txBody>
      </p:sp>
      <p:sp>
        <p:nvSpPr>
          <p:cNvPr id="52" name="Text 13"/>
          <p:cNvSpPr/>
          <p:nvPr/>
        </p:nvSpPr>
        <p:spPr>
          <a:xfrm>
            <a:off x="131159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13</a:t>
            </a:r>
            <a:endParaRPr lang="en-US" sz="2483" dirty="0"/>
          </a:p>
        </p:txBody>
      </p:sp>
      <p:sp>
        <p:nvSpPr>
          <p:cNvPr id="53" name="Text 14"/>
          <p:cNvSpPr/>
          <p:nvPr/>
        </p:nvSpPr>
        <p:spPr>
          <a:xfrm>
            <a:off x="139160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14</a:t>
            </a:r>
            <a:endParaRPr lang="en-US" sz="2483" dirty="0"/>
          </a:p>
        </p:txBody>
      </p:sp>
      <p:sp>
        <p:nvSpPr>
          <p:cNvPr id="54" name="Text 15"/>
          <p:cNvSpPr/>
          <p:nvPr/>
        </p:nvSpPr>
        <p:spPr>
          <a:xfrm>
            <a:off x="1470660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15</a:t>
            </a:r>
            <a:endParaRPr lang="en-US" sz="2483" dirty="0"/>
          </a:p>
        </p:txBody>
      </p:sp>
      <p:sp>
        <p:nvSpPr>
          <p:cNvPr id="55" name="Text 16"/>
          <p:cNvSpPr/>
          <p:nvPr/>
        </p:nvSpPr>
        <p:spPr>
          <a:xfrm>
            <a:off x="36480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6" name="Text 17"/>
          <p:cNvSpPr/>
          <p:nvPr/>
        </p:nvSpPr>
        <p:spPr>
          <a:xfrm>
            <a:off x="38671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57" name="Text 18"/>
          <p:cNvSpPr/>
          <p:nvPr/>
        </p:nvSpPr>
        <p:spPr>
          <a:xfrm>
            <a:off x="39814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58" name="Text 19"/>
          <p:cNvSpPr/>
          <p:nvPr/>
        </p:nvSpPr>
        <p:spPr>
          <a:xfrm>
            <a:off x="44481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9" name="Text 20"/>
          <p:cNvSpPr/>
          <p:nvPr/>
        </p:nvSpPr>
        <p:spPr>
          <a:xfrm>
            <a:off x="46672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0" name="Text 21"/>
          <p:cNvSpPr/>
          <p:nvPr/>
        </p:nvSpPr>
        <p:spPr>
          <a:xfrm>
            <a:off x="47815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1" name="Text 22"/>
          <p:cNvSpPr/>
          <p:nvPr/>
        </p:nvSpPr>
        <p:spPr>
          <a:xfrm>
            <a:off x="523875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2" name="Text 23"/>
          <p:cNvSpPr/>
          <p:nvPr/>
        </p:nvSpPr>
        <p:spPr>
          <a:xfrm>
            <a:off x="54673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3" name="Text 24"/>
          <p:cNvSpPr/>
          <p:nvPr/>
        </p:nvSpPr>
        <p:spPr>
          <a:xfrm>
            <a:off x="557212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4" name="Text 25"/>
          <p:cNvSpPr/>
          <p:nvPr/>
        </p:nvSpPr>
        <p:spPr>
          <a:xfrm>
            <a:off x="60293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5" name="Text 26"/>
          <p:cNvSpPr/>
          <p:nvPr/>
        </p:nvSpPr>
        <p:spPr>
          <a:xfrm>
            <a:off x="625792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6" name="Text 27"/>
          <p:cNvSpPr/>
          <p:nvPr/>
        </p:nvSpPr>
        <p:spPr>
          <a:xfrm>
            <a:off x="63627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7" name="Text 28"/>
          <p:cNvSpPr/>
          <p:nvPr/>
        </p:nvSpPr>
        <p:spPr>
          <a:xfrm>
            <a:off x="68294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8" name="Text 29"/>
          <p:cNvSpPr/>
          <p:nvPr/>
        </p:nvSpPr>
        <p:spPr>
          <a:xfrm>
            <a:off x="70485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9" name="Text 30"/>
          <p:cNvSpPr/>
          <p:nvPr/>
        </p:nvSpPr>
        <p:spPr>
          <a:xfrm>
            <a:off x="71628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0" name="Text 31"/>
          <p:cNvSpPr/>
          <p:nvPr/>
        </p:nvSpPr>
        <p:spPr>
          <a:xfrm>
            <a:off x="76200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1" name="Text 32"/>
          <p:cNvSpPr/>
          <p:nvPr/>
        </p:nvSpPr>
        <p:spPr>
          <a:xfrm>
            <a:off x="78486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72" name="Text 33"/>
          <p:cNvSpPr/>
          <p:nvPr/>
        </p:nvSpPr>
        <p:spPr>
          <a:xfrm>
            <a:off x="79533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3" name="Text 34"/>
          <p:cNvSpPr/>
          <p:nvPr/>
        </p:nvSpPr>
        <p:spPr>
          <a:xfrm>
            <a:off x="84201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4" name="Text 35"/>
          <p:cNvSpPr/>
          <p:nvPr/>
        </p:nvSpPr>
        <p:spPr>
          <a:xfrm>
            <a:off x="86487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75" name="Text 36"/>
          <p:cNvSpPr/>
          <p:nvPr/>
        </p:nvSpPr>
        <p:spPr>
          <a:xfrm>
            <a:off x="87534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6" name="Text 37"/>
          <p:cNvSpPr/>
          <p:nvPr/>
        </p:nvSpPr>
        <p:spPr>
          <a:xfrm>
            <a:off x="92106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7" name="Text 38"/>
          <p:cNvSpPr/>
          <p:nvPr/>
        </p:nvSpPr>
        <p:spPr>
          <a:xfrm>
            <a:off x="94297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78" name="Text 39"/>
          <p:cNvSpPr/>
          <p:nvPr/>
        </p:nvSpPr>
        <p:spPr>
          <a:xfrm>
            <a:off x="95440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9" name="Text 40"/>
          <p:cNvSpPr/>
          <p:nvPr/>
        </p:nvSpPr>
        <p:spPr>
          <a:xfrm>
            <a:off x="100107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0" name="Text 41"/>
          <p:cNvSpPr/>
          <p:nvPr/>
        </p:nvSpPr>
        <p:spPr>
          <a:xfrm>
            <a:off x="102298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1" name="Text 42"/>
          <p:cNvSpPr/>
          <p:nvPr/>
        </p:nvSpPr>
        <p:spPr>
          <a:xfrm>
            <a:off x="103441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82" name="Text 43"/>
          <p:cNvSpPr/>
          <p:nvPr/>
        </p:nvSpPr>
        <p:spPr>
          <a:xfrm>
            <a:off x="1080135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3" name="Text 44"/>
          <p:cNvSpPr/>
          <p:nvPr/>
        </p:nvSpPr>
        <p:spPr>
          <a:xfrm>
            <a:off x="110299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4" name="Text 45"/>
          <p:cNvSpPr/>
          <p:nvPr/>
        </p:nvSpPr>
        <p:spPr>
          <a:xfrm>
            <a:off x="1113472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85" name="Text 46"/>
          <p:cNvSpPr/>
          <p:nvPr/>
        </p:nvSpPr>
        <p:spPr>
          <a:xfrm>
            <a:off x="115919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6" name="Text 47"/>
          <p:cNvSpPr/>
          <p:nvPr/>
        </p:nvSpPr>
        <p:spPr>
          <a:xfrm>
            <a:off x="1182052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7" name="Text 48"/>
          <p:cNvSpPr/>
          <p:nvPr/>
        </p:nvSpPr>
        <p:spPr>
          <a:xfrm>
            <a:off x="119253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88" name="Text 49"/>
          <p:cNvSpPr/>
          <p:nvPr/>
        </p:nvSpPr>
        <p:spPr>
          <a:xfrm>
            <a:off x="123920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9" name="Text 50"/>
          <p:cNvSpPr/>
          <p:nvPr/>
        </p:nvSpPr>
        <p:spPr>
          <a:xfrm>
            <a:off x="126111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0" name="Text 51"/>
          <p:cNvSpPr/>
          <p:nvPr/>
        </p:nvSpPr>
        <p:spPr>
          <a:xfrm>
            <a:off x="127254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1" name="Text 52"/>
          <p:cNvSpPr/>
          <p:nvPr/>
        </p:nvSpPr>
        <p:spPr>
          <a:xfrm>
            <a:off x="131921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92" name="Text 53"/>
          <p:cNvSpPr/>
          <p:nvPr/>
        </p:nvSpPr>
        <p:spPr>
          <a:xfrm>
            <a:off x="134112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3" name="Text 54"/>
          <p:cNvSpPr/>
          <p:nvPr/>
        </p:nvSpPr>
        <p:spPr>
          <a:xfrm>
            <a:off x="135255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4" name="Text 55"/>
          <p:cNvSpPr/>
          <p:nvPr/>
        </p:nvSpPr>
        <p:spPr>
          <a:xfrm>
            <a:off x="139827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95" name="Text 56"/>
          <p:cNvSpPr/>
          <p:nvPr/>
        </p:nvSpPr>
        <p:spPr>
          <a:xfrm>
            <a:off x="142113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6" name="Text 57"/>
          <p:cNvSpPr/>
          <p:nvPr/>
        </p:nvSpPr>
        <p:spPr>
          <a:xfrm>
            <a:off x="143160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7" name="Text 58"/>
          <p:cNvSpPr/>
          <p:nvPr/>
        </p:nvSpPr>
        <p:spPr>
          <a:xfrm>
            <a:off x="147828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98" name="Text 59"/>
          <p:cNvSpPr/>
          <p:nvPr/>
        </p:nvSpPr>
        <p:spPr>
          <a:xfrm>
            <a:off x="1500187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9" name="Text 60"/>
          <p:cNvSpPr/>
          <p:nvPr/>
        </p:nvSpPr>
        <p:spPr>
          <a:xfrm>
            <a:off x="151161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101" name="Text 62"/>
          <p:cNvSpPr/>
          <p:nvPr/>
        </p:nvSpPr>
        <p:spPr>
          <a:xfrm>
            <a:off x="36480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02" name="Text 63"/>
          <p:cNvSpPr/>
          <p:nvPr/>
        </p:nvSpPr>
        <p:spPr>
          <a:xfrm>
            <a:off x="372427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03" name="Text 64"/>
          <p:cNvSpPr/>
          <p:nvPr/>
        </p:nvSpPr>
        <p:spPr>
          <a:xfrm>
            <a:off x="37909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04" name="Text 65"/>
          <p:cNvSpPr/>
          <p:nvPr/>
        </p:nvSpPr>
        <p:spPr>
          <a:xfrm>
            <a:off x="389572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05" name="Text 66"/>
          <p:cNvSpPr/>
          <p:nvPr/>
        </p:nvSpPr>
        <p:spPr>
          <a:xfrm>
            <a:off x="38195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06" name="Text 67"/>
          <p:cNvSpPr/>
          <p:nvPr/>
        </p:nvSpPr>
        <p:spPr>
          <a:xfrm>
            <a:off x="44481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07" name="Text 68"/>
          <p:cNvSpPr/>
          <p:nvPr/>
        </p:nvSpPr>
        <p:spPr>
          <a:xfrm>
            <a:off x="45148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08" name="Text 69"/>
          <p:cNvSpPr/>
          <p:nvPr/>
        </p:nvSpPr>
        <p:spPr>
          <a:xfrm>
            <a:off x="45910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09" name="Text 70"/>
          <p:cNvSpPr/>
          <p:nvPr/>
        </p:nvSpPr>
        <p:spPr>
          <a:xfrm>
            <a:off x="46863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0" name="Text 71"/>
          <p:cNvSpPr/>
          <p:nvPr/>
        </p:nvSpPr>
        <p:spPr>
          <a:xfrm>
            <a:off x="46196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1" name="Text 72"/>
          <p:cNvSpPr/>
          <p:nvPr/>
        </p:nvSpPr>
        <p:spPr>
          <a:xfrm>
            <a:off x="52482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2" name="Text 73"/>
          <p:cNvSpPr/>
          <p:nvPr/>
        </p:nvSpPr>
        <p:spPr>
          <a:xfrm>
            <a:off x="53149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3" name="Text 74"/>
          <p:cNvSpPr/>
          <p:nvPr/>
        </p:nvSpPr>
        <p:spPr>
          <a:xfrm>
            <a:off x="538162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4" name="Text 75"/>
          <p:cNvSpPr/>
          <p:nvPr/>
        </p:nvSpPr>
        <p:spPr>
          <a:xfrm>
            <a:off x="54864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5" name="Text 76"/>
          <p:cNvSpPr/>
          <p:nvPr/>
        </p:nvSpPr>
        <p:spPr>
          <a:xfrm>
            <a:off x="54197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6" name="Text 77"/>
          <p:cNvSpPr/>
          <p:nvPr/>
        </p:nvSpPr>
        <p:spPr>
          <a:xfrm>
            <a:off x="60388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7" name="Text 78"/>
          <p:cNvSpPr/>
          <p:nvPr/>
        </p:nvSpPr>
        <p:spPr>
          <a:xfrm>
            <a:off x="61055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8" name="Text 79"/>
          <p:cNvSpPr/>
          <p:nvPr/>
        </p:nvSpPr>
        <p:spPr>
          <a:xfrm>
            <a:off x="61722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9" name="Text 80"/>
          <p:cNvSpPr/>
          <p:nvPr/>
        </p:nvSpPr>
        <p:spPr>
          <a:xfrm>
            <a:off x="62769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0" name="Text 81"/>
          <p:cNvSpPr/>
          <p:nvPr/>
        </p:nvSpPr>
        <p:spPr>
          <a:xfrm>
            <a:off x="62007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21" name="Text 82"/>
          <p:cNvSpPr/>
          <p:nvPr/>
        </p:nvSpPr>
        <p:spPr>
          <a:xfrm>
            <a:off x="68294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22" name="Text 83"/>
          <p:cNvSpPr/>
          <p:nvPr/>
        </p:nvSpPr>
        <p:spPr>
          <a:xfrm>
            <a:off x="69056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23" name="Text 84"/>
          <p:cNvSpPr/>
          <p:nvPr/>
        </p:nvSpPr>
        <p:spPr>
          <a:xfrm>
            <a:off x="69723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24" name="Text 85"/>
          <p:cNvSpPr/>
          <p:nvPr/>
        </p:nvSpPr>
        <p:spPr>
          <a:xfrm>
            <a:off x="70770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5" name="Text 86"/>
          <p:cNvSpPr/>
          <p:nvPr/>
        </p:nvSpPr>
        <p:spPr>
          <a:xfrm>
            <a:off x="70008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26" name="Text 87"/>
          <p:cNvSpPr/>
          <p:nvPr/>
        </p:nvSpPr>
        <p:spPr>
          <a:xfrm>
            <a:off x="76295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27" name="Text 88"/>
          <p:cNvSpPr/>
          <p:nvPr/>
        </p:nvSpPr>
        <p:spPr>
          <a:xfrm>
            <a:off x="76962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28" name="Text 89"/>
          <p:cNvSpPr/>
          <p:nvPr/>
        </p:nvSpPr>
        <p:spPr>
          <a:xfrm>
            <a:off x="77724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29" name="Text 90"/>
          <p:cNvSpPr/>
          <p:nvPr/>
        </p:nvSpPr>
        <p:spPr>
          <a:xfrm>
            <a:off x="78676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0" name="Text 91"/>
          <p:cNvSpPr/>
          <p:nvPr/>
        </p:nvSpPr>
        <p:spPr>
          <a:xfrm>
            <a:off x="78009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1" name="Text 92"/>
          <p:cNvSpPr/>
          <p:nvPr/>
        </p:nvSpPr>
        <p:spPr>
          <a:xfrm>
            <a:off x="84296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2" name="Text 93"/>
          <p:cNvSpPr/>
          <p:nvPr/>
        </p:nvSpPr>
        <p:spPr>
          <a:xfrm>
            <a:off x="84963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3" name="Text 94"/>
          <p:cNvSpPr/>
          <p:nvPr/>
        </p:nvSpPr>
        <p:spPr>
          <a:xfrm>
            <a:off x="85629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4" name="Text 95"/>
          <p:cNvSpPr/>
          <p:nvPr/>
        </p:nvSpPr>
        <p:spPr>
          <a:xfrm>
            <a:off x="86677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5" name="Text 96"/>
          <p:cNvSpPr/>
          <p:nvPr/>
        </p:nvSpPr>
        <p:spPr>
          <a:xfrm>
            <a:off x="859155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6" name="Text 97"/>
          <p:cNvSpPr/>
          <p:nvPr/>
        </p:nvSpPr>
        <p:spPr>
          <a:xfrm>
            <a:off x="92202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7" name="Text 98"/>
          <p:cNvSpPr/>
          <p:nvPr/>
        </p:nvSpPr>
        <p:spPr>
          <a:xfrm>
            <a:off x="928687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8" name="Text 99"/>
          <p:cNvSpPr/>
          <p:nvPr/>
        </p:nvSpPr>
        <p:spPr>
          <a:xfrm>
            <a:off x="93535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9" name="Text 100"/>
          <p:cNvSpPr/>
          <p:nvPr/>
        </p:nvSpPr>
        <p:spPr>
          <a:xfrm>
            <a:off x="945832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0" name="Text 101"/>
          <p:cNvSpPr/>
          <p:nvPr/>
        </p:nvSpPr>
        <p:spPr>
          <a:xfrm>
            <a:off x="93821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41" name="Text 102"/>
          <p:cNvSpPr/>
          <p:nvPr/>
        </p:nvSpPr>
        <p:spPr>
          <a:xfrm>
            <a:off x="100107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42" name="Text 103"/>
          <p:cNvSpPr/>
          <p:nvPr/>
        </p:nvSpPr>
        <p:spPr>
          <a:xfrm>
            <a:off x="100774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43" name="Text 104"/>
          <p:cNvSpPr/>
          <p:nvPr/>
        </p:nvSpPr>
        <p:spPr>
          <a:xfrm>
            <a:off x="101536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44" name="Text 105"/>
          <p:cNvSpPr/>
          <p:nvPr/>
        </p:nvSpPr>
        <p:spPr>
          <a:xfrm>
            <a:off x="102489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5" name="Text 106"/>
          <p:cNvSpPr/>
          <p:nvPr/>
        </p:nvSpPr>
        <p:spPr>
          <a:xfrm>
            <a:off x="101822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46" name="Text 107"/>
          <p:cNvSpPr/>
          <p:nvPr/>
        </p:nvSpPr>
        <p:spPr>
          <a:xfrm>
            <a:off x="108108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47" name="Text 108"/>
          <p:cNvSpPr/>
          <p:nvPr/>
        </p:nvSpPr>
        <p:spPr>
          <a:xfrm>
            <a:off x="108775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48" name="Text 109"/>
          <p:cNvSpPr/>
          <p:nvPr/>
        </p:nvSpPr>
        <p:spPr>
          <a:xfrm>
            <a:off x="109537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49" name="Text 110"/>
          <p:cNvSpPr/>
          <p:nvPr/>
        </p:nvSpPr>
        <p:spPr>
          <a:xfrm>
            <a:off x="110490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0" name="Text 111"/>
          <p:cNvSpPr/>
          <p:nvPr/>
        </p:nvSpPr>
        <p:spPr>
          <a:xfrm>
            <a:off x="109823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51" name="Text 112"/>
          <p:cNvSpPr/>
          <p:nvPr/>
        </p:nvSpPr>
        <p:spPr>
          <a:xfrm>
            <a:off x="116014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52" name="Text 113"/>
          <p:cNvSpPr/>
          <p:nvPr/>
        </p:nvSpPr>
        <p:spPr>
          <a:xfrm>
            <a:off x="116681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53" name="Text 114"/>
          <p:cNvSpPr/>
          <p:nvPr/>
        </p:nvSpPr>
        <p:spPr>
          <a:xfrm>
            <a:off x="117348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54" name="Text 115"/>
          <p:cNvSpPr/>
          <p:nvPr/>
        </p:nvSpPr>
        <p:spPr>
          <a:xfrm>
            <a:off x="118395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5" name="Text 116"/>
          <p:cNvSpPr/>
          <p:nvPr/>
        </p:nvSpPr>
        <p:spPr>
          <a:xfrm>
            <a:off x="1177290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56" name="Text 117"/>
          <p:cNvSpPr/>
          <p:nvPr/>
        </p:nvSpPr>
        <p:spPr>
          <a:xfrm>
            <a:off x="123920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57" name="Text 118"/>
          <p:cNvSpPr/>
          <p:nvPr/>
        </p:nvSpPr>
        <p:spPr>
          <a:xfrm>
            <a:off x="124682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58" name="Text 119"/>
          <p:cNvSpPr/>
          <p:nvPr/>
        </p:nvSpPr>
        <p:spPr>
          <a:xfrm>
            <a:off x="125349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59" name="Text 120"/>
          <p:cNvSpPr/>
          <p:nvPr/>
        </p:nvSpPr>
        <p:spPr>
          <a:xfrm>
            <a:off x="126396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0" name="Text 121"/>
          <p:cNvSpPr/>
          <p:nvPr/>
        </p:nvSpPr>
        <p:spPr>
          <a:xfrm>
            <a:off x="125634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61" name="Text 122"/>
          <p:cNvSpPr/>
          <p:nvPr/>
        </p:nvSpPr>
        <p:spPr>
          <a:xfrm>
            <a:off x="131921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62" name="Text 123"/>
          <p:cNvSpPr/>
          <p:nvPr/>
        </p:nvSpPr>
        <p:spPr>
          <a:xfrm>
            <a:off x="132588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63" name="Text 124"/>
          <p:cNvSpPr/>
          <p:nvPr/>
        </p:nvSpPr>
        <p:spPr>
          <a:xfrm>
            <a:off x="133350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64" name="Text 125"/>
          <p:cNvSpPr/>
          <p:nvPr/>
        </p:nvSpPr>
        <p:spPr>
          <a:xfrm>
            <a:off x="134302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5" name="Text 126"/>
          <p:cNvSpPr/>
          <p:nvPr/>
        </p:nvSpPr>
        <p:spPr>
          <a:xfrm>
            <a:off x="133635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66" name="Text 127"/>
          <p:cNvSpPr/>
          <p:nvPr/>
        </p:nvSpPr>
        <p:spPr>
          <a:xfrm>
            <a:off x="139922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67" name="Text 128"/>
          <p:cNvSpPr/>
          <p:nvPr/>
        </p:nvSpPr>
        <p:spPr>
          <a:xfrm>
            <a:off x="140589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68" name="Text 129"/>
          <p:cNvSpPr/>
          <p:nvPr/>
        </p:nvSpPr>
        <p:spPr>
          <a:xfrm>
            <a:off x="141255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69" name="Text 130"/>
          <p:cNvSpPr/>
          <p:nvPr/>
        </p:nvSpPr>
        <p:spPr>
          <a:xfrm>
            <a:off x="142303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70" name="Text 131"/>
          <p:cNvSpPr/>
          <p:nvPr/>
        </p:nvSpPr>
        <p:spPr>
          <a:xfrm>
            <a:off x="141636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71" name="Text 132"/>
          <p:cNvSpPr/>
          <p:nvPr/>
        </p:nvSpPr>
        <p:spPr>
          <a:xfrm>
            <a:off x="147828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72" name="Text 133"/>
          <p:cNvSpPr/>
          <p:nvPr/>
        </p:nvSpPr>
        <p:spPr>
          <a:xfrm>
            <a:off x="148590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73" name="Text 134"/>
          <p:cNvSpPr/>
          <p:nvPr/>
        </p:nvSpPr>
        <p:spPr>
          <a:xfrm>
            <a:off x="149256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74" name="Text 135"/>
          <p:cNvSpPr/>
          <p:nvPr/>
        </p:nvSpPr>
        <p:spPr>
          <a:xfrm>
            <a:off x="150304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75" name="Text 136"/>
          <p:cNvSpPr/>
          <p:nvPr/>
        </p:nvSpPr>
        <p:spPr>
          <a:xfrm>
            <a:off x="1495425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77" name="Text 138"/>
          <p:cNvSpPr/>
          <p:nvPr/>
        </p:nvSpPr>
        <p:spPr>
          <a:xfrm>
            <a:off x="36195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78" name="Text 139"/>
          <p:cNvSpPr/>
          <p:nvPr/>
        </p:nvSpPr>
        <p:spPr>
          <a:xfrm>
            <a:off x="36766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79" name="Text 140"/>
          <p:cNvSpPr/>
          <p:nvPr/>
        </p:nvSpPr>
        <p:spPr>
          <a:xfrm>
            <a:off x="37338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80" name="Text 141"/>
          <p:cNvSpPr/>
          <p:nvPr/>
        </p:nvSpPr>
        <p:spPr>
          <a:xfrm>
            <a:off x="37909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81" name="Text 142"/>
          <p:cNvSpPr/>
          <p:nvPr/>
        </p:nvSpPr>
        <p:spPr>
          <a:xfrm>
            <a:off x="38385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82" name="Text 143"/>
          <p:cNvSpPr/>
          <p:nvPr/>
        </p:nvSpPr>
        <p:spPr>
          <a:xfrm>
            <a:off x="37719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83" name="Text 144"/>
          <p:cNvSpPr/>
          <p:nvPr/>
        </p:nvSpPr>
        <p:spPr>
          <a:xfrm>
            <a:off x="389572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84" name="Text 145"/>
          <p:cNvSpPr/>
          <p:nvPr/>
        </p:nvSpPr>
        <p:spPr>
          <a:xfrm>
            <a:off x="44196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85" name="Text 146"/>
          <p:cNvSpPr/>
          <p:nvPr/>
        </p:nvSpPr>
        <p:spPr>
          <a:xfrm>
            <a:off x="44767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86" name="Text 147"/>
          <p:cNvSpPr/>
          <p:nvPr/>
        </p:nvSpPr>
        <p:spPr>
          <a:xfrm>
            <a:off x="45339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87" name="Text 148"/>
          <p:cNvSpPr/>
          <p:nvPr/>
        </p:nvSpPr>
        <p:spPr>
          <a:xfrm>
            <a:off x="45910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88" name="Text 149"/>
          <p:cNvSpPr/>
          <p:nvPr/>
        </p:nvSpPr>
        <p:spPr>
          <a:xfrm>
            <a:off x="46291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89" name="Text 150"/>
          <p:cNvSpPr/>
          <p:nvPr/>
        </p:nvSpPr>
        <p:spPr>
          <a:xfrm>
            <a:off x="45720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90" name="Text 151"/>
          <p:cNvSpPr/>
          <p:nvPr/>
        </p:nvSpPr>
        <p:spPr>
          <a:xfrm>
            <a:off x="46863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91" name="Text 152"/>
          <p:cNvSpPr/>
          <p:nvPr/>
        </p:nvSpPr>
        <p:spPr>
          <a:xfrm>
            <a:off x="521017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92" name="Text 153"/>
          <p:cNvSpPr/>
          <p:nvPr/>
        </p:nvSpPr>
        <p:spPr>
          <a:xfrm>
            <a:off x="526732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93" name="Text 154"/>
          <p:cNvSpPr/>
          <p:nvPr/>
        </p:nvSpPr>
        <p:spPr>
          <a:xfrm>
            <a:off x="532447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94" name="Text 155"/>
          <p:cNvSpPr/>
          <p:nvPr/>
        </p:nvSpPr>
        <p:spPr>
          <a:xfrm>
            <a:off x="53911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95" name="Text 156"/>
          <p:cNvSpPr/>
          <p:nvPr/>
        </p:nvSpPr>
        <p:spPr>
          <a:xfrm>
            <a:off x="54292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96" name="Text 157"/>
          <p:cNvSpPr/>
          <p:nvPr/>
        </p:nvSpPr>
        <p:spPr>
          <a:xfrm>
            <a:off x="536257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97" name="Text 158"/>
          <p:cNvSpPr/>
          <p:nvPr/>
        </p:nvSpPr>
        <p:spPr>
          <a:xfrm>
            <a:off x="54864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98" name="Text 159"/>
          <p:cNvSpPr/>
          <p:nvPr/>
        </p:nvSpPr>
        <p:spPr>
          <a:xfrm>
            <a:off x="60007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99" name="Text 160"/>
          <p:cNvSpPr/>
          <p:nvPr/>
        </p:nvSpPr>
        <p:spPr>
          <a:xfrm>
            <a:off x="60579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00" name="Text 161"/>
          <p:cNvSpPr/>
          <p:nvPr/>
        </p:nvSpPr>
        <p:spPr>
          <a:xfrm>
            <a:off x="61150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01" name="Text 162"/>
          <p:cNvSpPr/>
          <p:nvPr/>
        </p:nvSpPr>
        <p:spPr>
          <a:xfrm>
            <a:off x="61817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02" name="Text 163"/>
          <p:cNvSpPr/>
          <p:nvPr/>
        </p:nvSpPr>
        <p:spPr>
          <a:xfrm>
            <a:off x="62198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03" name="Text 164"/>
          <p:cNvSpPr/>
          <p:nvPr/>
        </p:nvSpPr>
        <p:spPr>
          <a:xfrm>
            <a:off x="61531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04" name="Text 165"/>
          <p:cNvSpPr/>
          <p:nvPr/>
        </p:nvSpPr>
        <p:spPr>
          <a:xfrm>
            <a:off x="62769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05" name="Text 166"/>
          <p:cNvSpPr/>
          <p:nvPr/>
        </p:nvSpPr>
        <p:spPr>
          <a:xfrm>
            <a:off x="68008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06" name="Text 167"/>
          <p:cNvSpPr/>
          <p:nvPr/>
        </p:nvSpPr>
        <p:spPr>
          <a:xfrm>
            <a:off x="68580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07" name="Text 168"/>
          <p:cNvSpPr/>
          <p:nvPr/>
        </p:nvSpPr>
        <p:spPr>
          <a:xfrm>
            <a:off x="69151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08" name="Text 169"/>
          <p:cNvSpPr/>
          <p:nvPr/>
        </p:nvSpPr>
        <p:spPr>
          <a:xfrm>
            <a:off x="69723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09" name="Text 170"/>
          <p:cNvSpPr/>
          <p:nvPr/>
        </p:nvSpPr>
        <p:spPr>
          <a:xfrm>
            <a:off x="70199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10" name="Text 171"/>
          <p:cNvSpPr/>
          <p:nvPr/>
        </p:nvSpPr>
        <p:spPr>
          <a:xfrm>
            <a:off x="69532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11" name="Text 172"/>
          <p:cNvSpPr/>
          <p:nvPr/>
        </p:nvSpPr>
        <p:spPr>
          <a:xfrm>
            <a:off x="70770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12" name="Text 173"/>
          <p:cNvSpPr/>
          <p:nvPr/>
        </p:nvSpPr>
        <p:spPr>
          <a:xfrm>
            <a:off x="76009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13" name="Text 174"/>
          <p:cNvSpPr/>
          <p:nvPr/>
        </p:nvSpPr>
        <p:spPr>
          <a:xfrm>
            <a:off x="76485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14" name="Text 175"/>
          <p:cNvSpPr/>
          <p:nvPr/>
        </p:nvSpPr>
        <p:spPr>
          <a:xfrm>
            <a:off x="77152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15" name="Text 176"/>
          <p:cNvSpPr/>
          <p:nvPr/>
        </p:nvSpPr>
        <p:spPr>
          <a:xfrm>
            <a:off x="77724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16" name="Text 177"/>
          <p:cNvSpPr/>
          <p:nvPr/>
        </p:nvSpPr>
        <p:spPr>
          <a:xfrm>
            <a:off x="78105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17" name="Text 178"/>
          <p:cNvSpPr/>
          <p:nvPr/>
        </p:nvSpPr>
        <p:spPr>
          <a:xfrm>
            <a:off x="77533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18" name="Text 179"/>
          <p:cNvSpPr/>
          <p:nvPr/>
        </p:nvSpPr>
        <p:spPr>
          <a:xfrm>
            <a:off x="78676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19" name="Text 180"/>
          <p:cNvSpPr/>
          <p:nvPr/>
        </p:nvSpPr>
        <p:spPr>
          <a:xfrm>
            <a:off x="83915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20" name="Text 181"/>
          <p:cNvSpPr/>
          <p:nvPr/>
        </p:nvSpPr>
        <p:spPr>
          <a:xfrm>
            <a:off x="84486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21" name="Text 182"/>
          <p:cNvSpPr/>
          <p:nvPr/>
        </p:nvSpPr>
        <p:spPr>
          <a:xfrm>
            <a:off x="85058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22" name="Text 183"/>
          <p:cNvSpPr/>
          <p:nvPr/>
        </p:nvSpPr>
        <p:spPr>
          <a:xfrm>
            <a:off x="85725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23" name="Text 184"/>
          <p:cNvSpPr/>
          <p:nvPr/>
        </p:nvSpPr>
        <p:spPr>
          <a:xfrm>
            <a:off x="86106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24" name="Text 185"/>
          <p:cNvSpPr/>
          <p:nvPr/>
        </p:nvSpPr>
        <p:spPr>
          <a:xfrm>
            <a:off x="85439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25" name="Text 186"/>
          <p:cNvSpPr/>
          <p:nvPr/>
        </p:nvSpPr>
        <p:spPr>
          <a:xfrm>
            <a:off x="86677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26" name="Text 187"/>
          <p:cNvSpPr/>
          <p:nvPr/>
        </p:nvSpPr>
        <p:spPr>
          <a:xfrm>
            <a:off x="91821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27" name="Text 188"/>
          <p:cNvSpPr/>
          <p:nvPr/>
        </p:nvSpPr>
        <p:spPr>
          <a:xfrm>
            <a:off x="92392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28" name="Text 189"/>
          <p:cNvSpPr/>
          <p:nvPr/>
        </p:nvSpPr>
        <p:spPr>
          <a:xfrm>
            <a:off x="92964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29" name="Text 190"/>
          <p:cNvSpPr/>
          <p:nvPr/>
        </p:nvSpPr>
        <p:spPr>
          <a:xfrm>
            <a:off x="93630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30" name="Text 191"/>
          <p:cNvSpPr/>
          <p:nvPr/>
        </p:nvSpPr>
        <p:spPr>
          <a:xfrm>
            <a:off x="94011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31" name="Text 192"/>
          <p:cNvSpPr/>
          <p:nvPr/>
        </p:nvSpPr>
        <p:spPr>
          <a:xfrm>
            <a:off x="93345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32" name="Text 193"/>
          <p:cNvSpPr/>
          <p:nvPr/>
        </p:nvSpPr>
        <p:spPr>
          <a:xfrm>
            <a:off x="945832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33" name="Text 194"/>
          <p:cNvSpPr/>
          <p:nvPr/>
        </p:nvSpPr>
        <p:spPr>
          <a:xfrm>
            <a:off x="99822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34" name="Text 195"/>
          <p:cNvSpPr/>
          <p:nvPr/>
        </p:nvSpPr>
        <p:spPr>
          <a:xfrm>
            <a:off x="100393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35" name="Text 196"/>
          <p:cNvSpPr/>
          <p:nvPr/>
        </p:nvSpPr>
        <p:spPr>
          <a:xfrm>
            <a:off x="100965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36" name="Text 197"/>
          <p:cNvSpPr/>
          <p:nvPr/>
        </p:nvSpPr>
        <p:spPr>
          <a:xfrm>
            <a:off x="101536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37" name="Text 198"/>
          <p:cNvSpPr/>
          <p:nvPr/>
        </p:nvSpPr>
        <p:spPr>
          <a:xfrm>
            <a:off x="102012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38" name="Text 199"/>
          <p:cNvSpPr/>
          <p:nvPr/>
        </p:nvSpPr>
        <p:spPr>
          <a:xfrm>
            <a:off x="101346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39" name="Text 200"/>
          <p:cNvSpPr/>
          <p:nvPr/>
        </p:nvSpPr>
        <p:spPr>
          <a:xfrm>
            <a:off x="102489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40" name="Text 201"/>
          <p:cNvSpPr/>
          <p:nvPr/>
        </p:nvSpPr>
        <p:spPr>
          <a:xfrm>
            <a:off x="107823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41" name="Text 202"/>
          <p:cNvSpPr/>
          <p:nvPr/>
        </p:nvSpPr>
        <p:spPr>
          <a:xfrm>
            <a:off x="1082992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42" name="Text 203"/>
          <p:cNvSpPr/>
          <p:nvPr/>
        </p:nvSpPr>
        <p:spPr>
          <a:xfrm>
            <a:off x="108966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43" name="Text 204"/>
          <p:cNvSpPr/>
          <p:nvPr/>
        </p:nvSpPr>
        <p:spPr>
          <a:xfrm>
            <a:off x="109537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44" name="Text 205"/>
          <p:cNvSpPr/>
          <p:nvPr/>
        </p:nvSpPr>
        <p:spPr>
          <a:xfrm>
            <a:off x="109918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45" name="Text 206"/>
          <p:cNvSpPr/>
          <p:nvPr/>
        </p:nvSpPr>
        <p:spPr>
          <a:xfrm>
            <a:off x="109347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46" name="Text 207"/>
          <p:cNvSpPr/>
          <p:nvPr/>
        </p:nvSpPr>
        <p:spPr>
          <a:xfrm>
            <a:off x="110490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47" name="Text 208"/>
          <p:cNvSpPr/>
          <p:nvPr/>
        </p:nvSpPr>
        <p:spPr>
          <a:xfrm>
            <a:off x="115633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48" name="Text 209"/>
          <p:cNvSpPr/>
          <p:nvPr/>
        </p:nvSpPr>
        <p:spPr>
          <a:xfrm>
            <a:off x="116205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49" name="Text 210"/>
          <p:cNvSpPr/>
          <p:nvPr/>
        </p:nvSpPr>
        <p:spPr>
          <a:xfrm>
            <a:off x="116776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50" name="Text 211"/>
          <p:cNvSpPr/>
          <p:nvPr/>
        </p:nvSpPr>
        <p:spPr>
          <a:xfrm>
            <a:off x="117443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51" name="Text 212"/>
          <p:cNvSpPr/>
          <p:nvPr/>
        </p:nvSpPr>
        <p:spPr>
          <a:xfrm>
            <a:off x="117824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52" name="Text 213"/>
          <p:cNvSpPr/>
          <p:nvPr/>
        </p:nvSpPr>
        <p:spPr>
          <a:xfrm>
            <a:off x="117157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53" name="Text 214"/>
          <p:cNvSpPr/>
          <p:nvPr/>
        </p:nvSpPr>
        <p:spPr>
          <a:xfrm>
            <a:off x="118395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54" name="Text 215"/>
          <p:cNvSpPr/>
          <p:nvPr/>
        </p:nvSpPr>
        <p:spPr>
          <a:xfrm>
            <a:off x="123634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55" name="Text 216"/>
          <p:cNvSpPr/>
          <p:nvPr/>
        </p:nvSpPr>
        <p:spPr>
          <a:xfrm>
            <a:off x="124206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56" name="Text 217"/>
          <p:cNvSpPr/>
          <p:nvPr/>
        </p:nvSpPr>
        <p:spPr>
          <a:xfrm>
            <a:off x="124777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57" name="Text 218"/>
          <p:cNvSpPr/>
          <p:nvPr/>
        </p:nvSpPr>
        <p:spPr>
          <a:xfrm>
            <a:off x="125349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58" name="Text 219"/>
          <p:cNvSpPr/>
          <p:nvPr/>
        </p:nvSpPr>
        <p:spPr>
          <a:xfrm>
            <a:off x="125825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59" name="Text 220"/>
          <p:cNvSpPr/>
          <p:nvPr/>
        </p:nvSpPr>
        <p:spPr>
          <a:xfrm>
            <a:off x="125158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0" name="Text 221"/>
          <p:cNvSpPr/>
          <p:nvPr/>
        </p:nvSpPr>
        <p:spPr>
          <a:xfrm>
            <a:off x="126396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61" name="Text 222"/>
          <p:cNvSpPr/>
          <p:nvPr/>
        </p:nvSpPr>
        <p:spPr>
          <a:xfrm>
            <a:off x="131635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62" name="Text 223"/>
          <p:cNvSpPr/>
          <p:nvPr/>
        </p:nvSpPr>
        <p:spPr>
          <a:xfrm>
            <a:off x="132207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63" name="Text 224"/>
          <p:cNvSpPr/>
          <p:nvPr/>
        </p:nvSpPr>
        <p:spPr>
          <a:xfrm>
            <a:off x="132778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64" name="Text 225"/>
          <p:cNvSpPr/>
          <p:nvPr/>
        </p:nvSpPr>
        <p:spPr>
          <a:xfrm>
            <a:off x="133350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65" name="Text 226"/>
          <p:cNvSpPr/>
          <p:nvPr/>
        </p:nvSpPr>
        <p:spPr>
          <a:xfrm>
            <a:off x="133731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66" name="Text 227"/>
          <p:cNvSpPr/>
          <p:nvPr/>
        </p:nvSpPr>
        <p:spPr>
          <a:xfrm>
            <a:off x="133159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7" name="Text 228"/>
          <p:cNvSpPr/>
          <p:nvPr/>
        </p:nvSpPr>
        <p:spPr>
          <a:xfrm>
            <a:off x="134302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68" name="Text 229"/>
          <p:cNvSpPr/>
          <p:nvPr/>
        </p:nvSpPr>
        <p:spPr>
          <a:xfrm>
            <a:off x="139541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69" name="Text 230"/>
          <p:cNvSpPr/>
          <p:nvPr/>
        </p:nvSpPr>
        <p:spPr>
          <a:xfrm>
            <a:off x="140112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70" name="Text 231"/>
          <p:cNvSpPr/>
          <p:nvPr/>
        </p:nvSpPr>
        <p:spPr>
          <a:xfrm>
            <a:off x="140684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71" name="Text 232"/>
          <p:cNvSpPr/>
          <p:nvPr/>
        </p:nvSpPr>
        <p:spPr>
          <a:xfrm>
            <a:off x="141351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72" name="Text 233"/>
          <p:cNvSpPr/>
          <p:nvPr/>
        </p:nvSpPr>
        <p:spPr>
          <a:xfrm>
            <a:off x="141732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73" name="Text 234"/>
          <p:cNvSpPr/>
          <p:nvPr/>
        </p:nvSpPr>
        <p:spPr>
          <a:xfrm>
            <a:off x="141065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74" name="Text 235"/>
          <p:cNvSpPr/>
          <p:nvPr/>
        </p:nvSpPr>
        <p:spPr>
          <a:xfrm>
            <a:off x="142303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75" name="Text 236"/>
          <p:cNvSpPr/>
          <p:nvPr/>
        </p:nvSpPr>
        <p:spPr>
          <a:xfrm>
            <a:off x="147542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76" name="Text 237"/>
          <p:cNvSpPr/>
          <p:nvPr/>
        </p:nvSpPr>
        <p:spPr>
          <a:xfrm>
            <a:off x="148113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77" name="Text 238"/>
          <p:cNvSpPr/>
          <p:nvPr/>
        </p:nvSpPr>
        <p:spPr>
          <a:xfrm>
            <a:off x="148685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78" name="Text 239"/>
          <p:cNvSpPr/>
          <p:nvPr/>
        </p:nvSpPr>
        <p:spPr>
          <a:xfrm>
            <a:off x="149256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79" name="Text 240"/>
          <p:cNvSpPr/>
          <p:nvPr/>
        </p:nvSpPr>
        <p:spPr>
          <a:xfrm>
            <a:off x="149733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80" name="Text 241"/>
          <p:cNvSpPr/>
          <p:nvPr/>
        </p:nvSpPr>
        <p:spPr>
          <a:xfrm>
            <a:off x="149066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81" name="Text 242"/>
          <p:cNvSpPr/>
          <p:nvPr/>
        </p:nvSpPr>
        <p:spPr>
          <a:xfrm>
            <a:off x="150304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83" name="Text 244"/>
          <p:cNvSpPr/>
          <p:nvPr/>
        </p:nvSpPr>
        <p:spPr>
          <a:xfrm>
            <a:off x="36099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84" name="Text 245"/>
          <p:cNvSpPr/>
          <p:nvPr/>
        </p:nvSpPr>
        <p:spPr>
          <a:xfrm>
            <a:off x="36576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85" name="Text 246"/>
          <p:cNvSpPr/>
          <p:nvPr/>
        </p:nvSpPr>
        <p:spPr>
          <a:xfrm>
            <a:off x="37147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86" name="Text 247"/>
          <p:cNvSpPr/>
          <p:nvPr/>
        </p:nvSpPr>
        <p:spPr>
          <a:xfrm>
            <a:off x="37623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87" name="Text 248"/>
          <p:cNvSpPr/>
          <p:nvPr/>
        </p:nvSpPr>
        <p:spPr>
          <a:xfrm>
            <a:off x="37909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88" name="Text 249"/>
          <p:cNvSpPr/>
          <p:nvPr/>
        </p:nvSpPr>
        <p:spPr>
          <a:xfrm>
            <a:off x="37814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9" name="Text 250"/>
          <p:cNvSpPr/>
          <p:nvPr/>
        </p:nvSpPr>
        <p:spPr>
          <a:xfrm>
            <a:off x="37338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0" name="Text 251"/>
          <p:cNvSpPr/>
          <p:nvPr/>
        </p:nvSpPr>
        <p:spPr>
          <a:xfrm>
            <a:off x="38385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1" name="Text 252"/>
          <p:cNvSpPr/>
          <p:nvPr/>
        </p:nvSpPr>
        <p:spPr>
          <a:xfrm>
            <a:off x="38671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92" name="Text 253"/>
          <p:cNvSpPr/>
          <p:nvPr/>
        </p:nvSpPr>
        <p:spPr>
          <a:xfrm>
            <a:off x="44100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93" name="Text 254"/>
          <p:cNvSpPr/>
          <p:nvPr/>
        </p:nvSpPr>
        <p:spPr>
          <a:xfrm>
            <a:off x="44577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94" name="Text 255"/>
          <p:cNvSpPr/>
          <p:nvPr/>
        </p:nvSpPr>
        <p:spPr>
          <a:xfrm>
            <a:off x="45053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95" name="Text 256"/>
          <p:cNvSpPr/>
          <p:nvPr/>
        </p:nvSpPr>
        <p:spPr>
          <a:xfrm>
            <a:off x="45624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96" name="Text 257"/>
          <p:cNvSpPr/>
          <p:nvPr/>
        </p:nvSpPr>
        <p:spPr>
          <a:xfrm>
            <a:off x="45910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97" name="Text 258"/>
          <p:cNvSpPr/>
          <p:nvPr/>
        </p:nvSpPr>
        <p:spPr>
          <a:xfrm>
            <a:off x="45815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8" name="Text 259"/>
          <p:cNvSpPr/>
          <p:nvPr/>
        </p:nvSpPr>
        <p:spPr>
          <a:xfrm>
            <a:off x="45339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9" name="Text 260"/>
          <p:cNvSpPr/>
          <p:nvPr/>
        </p:nvSpPr>
        <p:spPr>
          <a:xfrm>
            <a:off x="46291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0" name="Text 261"/>
          <p:cNvSpPr/>
          <p:nvPr/>
        </p:nvSpPr>
        <p:spPr>
          <a:xfrm>
            <a:off x="46672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01" name="Text 262"/>
          <p:cNvSpPr/>
          <p:nvPr/>
        </p:nvSpPr>
        <p:spPr>
          <a:xfrm>
            <a:off x="52101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02" name="Text 263"/>
          <p:cNvSpPr/>
          <p:nvPr/>
        </p:nvSpPr>
        <p:spPr>
          <a:xfrm>
            <a:off x="52578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03" name="Text 264"/>
          <p:cNvSpPr/>
          <p:nvPr/>
        </p:nvSpPr>
        <p:spPr>
          <a:xfrm>
            <a:off x="53054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04" name="Text 265"/>
          <p:cNvSpPr/>
          <p:nvPr/>
        </p:nvSpPr>
        <p:spPr>
          <a:xfrm>
            <a:off x="535305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05" name="Text 266"/>
          <p:cNvSpPr/>
          <p:nvPr/>
        </p:nvSpPr>
        <p:spPr>
          <a:xfrm>
            <a:off x="538162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06" name="Text 267"/>
          <p:cNvSpPr/>
          <p:nvPr/>
        </p:nvSpPr>
        <p:spPr>
          <a:xfrm>
            <a:off x="53816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7" name="Text 268"/>
          <p:cNvSpPr/>
          <p:nvPr/>
        </p:nvSpPr>
        <p:spPr>
          <a:xfrm>
            <a:off x="532447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08" name="Text 269"/>
          <p:cNvSpPr/>
          <p:nvPr/>
        </p:nvSpPr>
        <p:spPr>
          <a:xfrm>
            <a:off x="54292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9" name="Text 270"/>
          <p:cNvSpPr/>
          <p:nvPr/>
        </p:nvSpPr>
        <p:spPr>
          <a:xfrm>
            <a:off x="545782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10" name="Text 271"/>
          <p:cNvSpPr/>
          <p:nvPr/>
        </p:nvSpPr>
        <p:spPr>
          <a:xfrm>
            <a:off x="59912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11" name="Text 272"/>
          <p:cNvSpPr/>
          <p:nvPr/>
        </p:nvSpPr>
        <p:spPr>
          <a:xfrm>
            <a:off x="60388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12" name="Text 273"/>
          <p:cNvSpPr/>
          <p:nvPr/>
        </p:nvSpPr>
        <p:spPr>
          <a:xfrm>
            <a:off x="60960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13" name="Text 274"/>
          <p:cNvSpPr/>
          <p:nvPr/>
        </p:nvSpPr>
        <p:spPr>
          <a:xfrm>
            <a:off x="61436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14" name="Text 275"/>
          <p:cNvSpPr/>
          <p:nvPr/>
        </p:nvSpPr>
        <p:spPr>
          <a:xfrm>
            <a:off x="61722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15" name="Text 276"/>
          <p:cNvSpPr/>
          <p:nvPr/>
        </p:nvSpPr>
        <p:spPr>
          <a:xfrm>
            <a:off x="617220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6" name="Text 277"/>
          <p:cNvSpPr/>
          <p:nvPr/>
        </p:nvSpPr>
        <p:spPr>
          <a:xfrm>
            <a:off x="61150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7" name="Text 278"/>
          <p:cNvSpPr/>
          <p:nvPr/>
        </p:nvSpPr>
        <p:spPr>
          <a:xfrm>
            <a:off x="62198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8" name="Text 279"/>
          <p:cNvSpPr/>
          <p:nvPr/>
        </p:nvSpPr>
        <p:spPr>
          <a:xfrm>
            <a:off x="62484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19" name="Text 280"/>
          <p:cNvSpPr/>
          <p:nvPr/>
        </p:nvSpPr>
        <p:spPr>
          <a:xfrm>
            <a:off x="67913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20" name="Text 281"/>
          <p:cNvSpPr/>
          <p:nvPr/>
        </p:nvSpPr>
        <p:spPr>
          <a:xfrm>
            <a:off x="68389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21" name="Text 282"/>
          <p:cNvSpPr/>
          <p:nvPr/>
        </p:nvSpPr>
        <p:spPr>
          <a:xfrm>
            <a:off x="68865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22" name="Text 283"/>
          <p:cNvSpPr/>
          <p:nvPr/>
        </p:nvSpPr>
        <p:spPr>
          <a:xfrm>
            <a:off x="69437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23" name="Text 284"/>
          <p:cNvSpPr/>
          <p:nvPr/>
        </p:nvSpPr>
        <p:spPr>
          <a:xfrm>
            <a:off x="69723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24" name="Text 285"/>
          <p:cNvSpPr/>
          <p:nvPr/>
        </p:nvSpPr>
        <p:spPr>
          <a:xfrm>
            <a:off x="69627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25" name="Text 286"/>
          <p:cNvSpPr/>
          <p:nvPr/>
        </p:nvSpPr>
        <p:spPr>
          <a:xfrm>
            <a:off x="69151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26" name="Text 287"/>
          <p:cNvSpPr/>
          <p:nvPr/>
        </p:nvSpPr>
        <p:spPr>
          <a:xfrm>
            <a:off x="70199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7" name="Text 288"/>
          <p:cNvSpPr/>
          <p:nvPr/>
        </p:nvSpPr>
        <p:spPr>
          <a:xfrm>
            <a:off x="70485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28" name="Text 289"/>
          <p:cNvSpPr/>
          <p:nvPr/>
        </p:nvSpPr>
        <p:spPr>
          <a:xfrm>
            <a:off x="75914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29" name="Text 290"/>
          <p:cNvSpPr/>
          <p:nvPr/>
        </p:nvSpPr>
        <p:spPr>
          <a:xfrm>
            <a:off x="76390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30" name="Text 291"/>
          <p:cNvSpPr/>
          <p:nvPr/>
        </p:nvSpPr>
        <p:spPr>
          <a:xfrm>
            <a:off x="76866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31" name="Text 292"/>
          <p:cNvSpPr/>
          <p:nvPr/>
        </p:nvSpPr>
        <p:spPr>
          <a:xfrm>
            <a:off x="77343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32" name="Text 293"/>
          <p:cNvSpPr/>
          <p:nvPr/>
        </p:nvSpPr>
        <p:spPr>
          <a:xfrm>
            <a:off x="77628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33" name="Text 294"/>
          <p:cNvSpPr/>
          <p:nvPr/>
        </p:nvSpPr>
        <p:spPr>
          <a:xfrm>
            <a:off x="77628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4" name="Text 295"/>
          <p:cNvSpPr/>
          <p:nvPr/>
        </p:nvSpPr>
        <p:spPr>
          <a:xfrm>
            <a:off x="77152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35" name="Text 296"/>
          <p:cNvSpPr/>
          <p:nvPr/>
        </p:nvSpPr>
        <p:spPr>
          <a:xfrm>
            <a:off x="78105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6" name="Text 297"/>
          <p:cNvSpPr/>
          <p:nvPr/>
        </p:nvSpPr>
        <p:spPr>
          <a:xfrm>
            <a:off x="78486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37" name="Text 298"/>
          <p:cNvSpPr/>
          <p:nvPr/>
        </p:nvSpPr>
        <p:spPr>
          <a:xfrm>
            <a:off x="83820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38" name="Text 299"/>
          <p:cNvSpPr/>
          <p:nvPr/>
        </p:nvSpPr>
        <p:spPr>
          <a:xfrm>
            <a:off x="84296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39" name="Text 300"/>
          <p:cNvSpPr/>
          <p:nvPr/>
        </p:nvSpPr>
        <p:spPr>
          <a:xfrm>
            <a:off x="84867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40" name="Text 301"/>
          <p:cNvSpPr/>
          <p:nvPr/>
        </p:nvSpPr>
        <p:spPr>
          <a:xfrm>
            <a:off x="85344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41" name="Text 302"/>
          <p:cNvSpPr/>
          <p:nvPr/>
        </p:nvSpPr>
        <p:spPr>
          <a:xfrm>
            <a:off x="85629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42" name="Text 303"/>
          <p:cNvSpPr/>
          <p:nvPr/>
        </p:nvSpPr>
        <p:spPr>
          <a:xfrm>
            <a:off x="85629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3" name="Text 304"/>
          <p:cNvSpPr/>
          <p:nvPr/>
        </p:nvSpPr>
        <p:spPr>
          <a:xfrm>
            <a:off x="85058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4" name="Text 305"/>
          <p:cNvSpPr/>
          <p:nvPr/>
        </p:nvSpPr>
        <p:spPr>
          <a:xfrm>
            <a:off x="86106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5" name="Text 306"/>
          <p:cNvSpPr/>
          <p:nvPr/>
        </p:nvSpPr>
        <p:spPr>
          <a:xfrm>
            <a:off x="86391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46" name="Text 307"/>
          <p:cNvSpPr/>
          <p:nvPr/>
        </p:nvSpPr>
        <p:spPr>
          <a:xfrm>
            <a:off x="91725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47" name="Text 308"/>
          <p:cNvSpPr/>
          <p:nvPr/>
        </p:nvSpPr>
        <p:spPr>
          <a:xfrm>
            <a:off x="92202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48" name="Text 309"/>
          <p:cNvSpPr/>
          <p:nvPr/>
        </p:nvSpPr>
        <p:spPr>
          <a:xfrm>
            <a:off x="92773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49" name="Text 310"/>
          <p:cNvSpPr/>
          <p:nvPr/>
        </p:nvSpPr>
        <p:spPr>
          <a:xfrm>
            <a:off x="93249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50" name="Text 311"/>
          <p:cNvSpPr/>
          <p:nvPr/>
        </p:nvSpPr>
        <p:spPr>
          <a:xfrm>
            <a:off x="93535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51" name="Text 312"/>
          <p:cNvSpPr/>
          <p:nvPr/>
        </p:nvSpPr>
        <p:spPr>
          <a:xfrm>
            <a:off x="93440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2" name="Text 313"/>
          <p:cNvSpPr/>
          <p:nvPr/>
        </p:nvSpPr>
        <p:spPr>
          <a:xfrm>
            <a:off x="92964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53" name="Text 314"/>
          <p:cNvSpPr/>
          <p:nvPr/>
        </p:nvSpPr>
        <p:spPr>
          <a:xfrm>
            <a:off x="94011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54" name="Text 315"/>
          <p:cNvSpPr/>
          <p:nvPr/>
        </p:nvSpPr>
        <p:spPr>
          <a:xfrm>
            <a:off x="94297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55" name="Text 316"/>
          <p:cNvSpPr/>
          <p:nvPr/>
        </p:nvSpPr>
        <p:spPr>
          <a:xfrm>
            <a:off x="99726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56" name="Text 317"/>
          <p:cNvSpPr/>
          <p:nvPr/>
        </p:nvSpPr>
        <p:spPr>
          <a:xfrm>
            <a:off x="100203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57" name="Text 318"/>
          <p:cNvSpPr/>
          <p:nvPr/>
        </p:nvSpPr>
        <p:spPr>
          <a:xfrm>
            <a:off x="100679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58" name="Text 319"/>
          <p:cNvSpPr/>
          <p:nvPr/>
        </p:nvSpPr>
        <p:spPr>
          <a:xfrm>
            <a:off x="101250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59" name="Text 320"/>
          <p:cNvSpPr/>
          <p:nvPr/>
        </p:nvSpPr>
        <p:spPr>
          <a:xfrm>
            <a:off x="101536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60" name="Text 321"/>
          <p:cNvSpPr/>
          <p:nvPr/>
        </p:nvSpPr>
        <p:spPr>
          <a:xfrm>
            <a:off x="101441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1" name="Text 322"/>
          <p:cNvSpPr/>
          <p:nvPr/>
        </p:nvSpPr>
        <p:spPr>
          <a:xfrm>
            <a:off x="100965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2" name="Text 323"/>
          <p:cNvSpPr/>
          <p:nvPr/>
        </p:nvSpPr>
        <p:spPr>
          <a:xfrm>
            <a:off x="102012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3" name="Text 324"/>
          <p:cNvSpPr/>
          <p:nvPr/>
        </p:nvSpPr>
        <p:spPr>
          <a:xfrm>
            <a:off x="102298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64" name="Text 325"/>
          <p:cNvSpPr/>
          <p:nvPr/>
        </p:nvSpPr>
        <p:spPr>
          <a:xfrm>
            <a:off x="107727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65" name="Text 326"/>
          <p:cNvSpPr/>
          <p:nvPr/>
        </p:nvSpPr>
        <p:spPr>
          <a:xfrm>
            <a:off x="108204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66" name="Text 327"/>
          <p:cNvSpPr/>
          <p:nvPr/>
        </p:nvSpPr>
        <p:spPr>
          <a:xfrm>
            <a:off x="108680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67" name="Text 328"/>
          <p:cNvSpPr/>
          <p:nvPr/>
        </p:nvSpPr>
        <p:spPr>
          <a:xfrm>
            <a:off x="1091565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68" name="Text 329"/>
          <p:cNvSpPr/>
          <p:nvPr/>
        </p:nvSpPr>
        <p:spPr>
          <a:xfrm>
            <a:off x="1094422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69" name="Text 330"/>
          <p:cNvSpPr/>
          <p:nvPr/>
        </p:nvSpPr>
        <p:spPr>
          <a:xfrm>
            <a:off x="109442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70" name="Text 331"/>
          <p:cNvSpPr/>
          <p:nvPr/>
        </p:nvSpPr>
        <p:spPr>
          <a:xfrm>
            <a:off x="1088707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71" name="Text 332"/>
          <p:cNvSpPr/>
          <p:nvPr/>
        </p:nvSpPr>
        <p:spPr>
          <a:xfrm>
            <a:off x="109918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72" name="Text 333"/>
          <p:cNvSpPr/>
          <p:nvPr/>
        </p:nvSpPr>
        <p:spPr>
          <a:xfrm>
            <a:off x="110299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73" name="Text 334"/>
          <p:cNvSpPr/>
          <p:nvPr/>
        </p:nvSpPr>
        <p:spPr>
          <a:xfrm>
            <a:off x="1156335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74" name="Text 335"/>
          <p:cNvSpPr/>
          <p:nvPr/>
        </p:nvSpPr>
        <p:spPr>
          <a:xfrm>
            <a:off x="1161097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75" name="Text 336"/>
          <p:cNvSpPr/>
          <p:nvPr/>
        </p:nvSpPr>
        <p:spPr>
          <a:xfrm>
            <a:off x="116586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76" name="Text 337"/>
          <p:cNvSpPr/>
          <p:nvPr/>
        </p:nvSpPr>
        <p:spPr>
          <a:xfrm>
            <a:off x="117062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77" name="Text 338"/>
          <p:cNvSpPr/>
          <p:nvPr/>
        </p:nvSpPr>
        <p:spPr>
          <a:xfrm>
            <a:off x="117348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78" name="Text 339"/>
          <p:cNvSpPr/>
          <p:nvPr/>
        </p:nvSpPr>
        <p:spPr>
          <a:xfrm>
            <a:off x="1173480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79" name="Text 340"/>
          <p:cNvSpPr/>
          <p:nvPr/>
        </p:nvSpPr>
        <p:spPr>
          <a:xfrm>
            <a:off x="116776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80" name="Text 341"/>
          <p:cNvSpPr/>
          <p:nvPr/>
        </p:nvSpPr>
        <p:spPr>
          <a:xfrm>
            <a:off x="117824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81" name="Text 342"/>
          <p:cNvSpPr/>
          <p:nvPr/>
        </p:nvSpPr>
        <p:spPr>
          <a:xfrm>
            <a:off x="118110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82" name="Text 343"/>
          <p:cNvSpPr/>
          <p:nvPr/>
        </p:nvSpPr>
        <p:spPr>
          <a:xfrm>
            <a:off x="123539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83" name="Text 344"/>
          <p:cNvSpPr/>
          <p:nvPr/>
        </p:nvSpPr>
        <p:spPr>
          <a:xfrm>
            <a:off x="124015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84" name="Text 345"/>
          <p:cNvSpPr/>
          <p:nvPr/>
        </p:nvSpPr>
        <p:spPr>
          <a:xfrm>
            <a:off x="124587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85" name="Text 346"/>
          <p:cNvSpPr/>
          <p:nvPr/>
        </p:nvSpPr>
        <p:spPr>
          <a:xfrm>
            <a:off x="125063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86" name="Text 347"/>
          <p:cNvSpPr/>
          <p:nvPr/>
        </p:nvSpPr>
        <p:spPr>
          <a:xfrm>
            <a:off x="125349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87" name="Text 348"/>
          <p:cNvSpPr/>
          <p:nvPr/>
        </p:nvSpPr>
        <p:spPr>
          <a:xfrm>
            <a:off x="125253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88" name="Text 349"/>
          <p:cNvSpPr/>
          <p:nvPr/>
        </p:nvSpPr>
        <p:spPr>
          <a:xfrm>
            <a:off x="124777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89" name="Text 350"/>
          <p:cNvSpPr/>
          <p:nvPr/>
        </p:nvSpPr>
        <p:spPr>
          <a:xfrm>
            <a:off x="125825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90" name="Text 351"/>
          <p:cNvSpPr/>
          <p:nvPr/>
        </p:nvSpPr>
        <p:spPr>
          <a:xfrm>
            <a:off x="126111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91" name="Text 352"/>
          <p:cNvSpPr/>
          <p:nvPr/>
        </p:nvSpPr>
        <p:spPr>
          <a:xfrm>
            <a:off x="131540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92" name="Text 353"/>
          <p:cNvSpPr/>
          <p:nvPr/>
        </p:nvSpPr>
        <p:spPr>
          <a:xfrm>
            <a:off x="132016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93" name="Text 354"/>
          <p:cNvSpPr/>
          <p:nvPr/>
        </p:nvSpPr>
        <p:spPr>
          <a:xfrm>
            <a:off x="132492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94" name="Text 355"/>
          <p:cNvSpPr/>
          <p:nvPr/>
        </p:nvSpPr>
        <p:spPr>
          <a:xfrm>
            <a:off x="133064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95" name="Text 356"/>
          <p:cNvSpPr/>
          <p:nvPr/>
        </p:nvSpPr>
        <p:spPr>
          <a:xfrm>
            <a:off x="133350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96" name="Text 357"/>
          <p:cNvSpPr/>
          <p:nvPr/>
        </p:nvSpPr>
        <p:spPr>
          <a:xfrm>
            <a:off x="133254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97" name="Text 358"/>
          <p:cNvSpPr/>
          <p:nvPr/>
        </p:nvSpPr>
        <p:spPr>
          <a:xfrm>
            <a:off x="132778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98" name="Text 359"/>
          <p:cNvSpPr/>
          <p:nvPr/>
        </p:nvSpPr>
        <p:spPr>
          <a:xfrm>
            <a:off x="133731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99" name="Text 360"/>
          <p:cNvSpPr/>
          <p:nvPr/>
        </p:nvSpPr>
        <p:spPr>
          <a:xfrm>
            <a:off x="134112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400" name="Text 361"/>
          <p:cNvSpPr/>
          <p:nvPr/>
        </p:nvSpPr>
        <p:spPr>
          <a:xfrm>
            <a:off x="139446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401" name="Text 362"/>
          <p:cNvSpPr/>
          <p:nvPr/>
        </p:nvSpPr>
        <p:spPr>
          <a:xfrm>
            <a:off x="139922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402" name="Text 363"/>
          <p:cNvSpPr/>
          <p:nvPr/>
        </p:nvSpPr>
        <p:spPr>
          <a:xfrm>
            <a:off x="140493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403" name="Text 364"/>
          <p:cNvSpPr/>
          <p:nvPr/>
        </p:nvSpPr>
        <p:spPr>
          <a:xfrm>
            <a:off x="140970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404" name="Text 365"/>
          <p:cNvSpPr/>
          <p:nvPr/>
        </p:nvSpPr>
        <p:spPr>
          <a:xfrm>
            <a:off x="141255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405" name="Text 366"/>
          <p:cNvSpPr/>
          <p:nvPr/>
        </p:nvSpPr>
        <p:spPr>
          <a:xfrm>
            <a:off x="141255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06" name="Text 367"/>
          <p:cNvSpPr/>
          <p:nvPr/>
        </p:nvSpPr>
        <p:spPr>
          <a:xfrm>
            <a:off x="140684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407" name="Text 368"/>
          <p:cNvSpPr/>
          <p:nvPr/>
        </p:nvSpPr>
        <p:spPr>
          <a:xfrm>
            <a:off x="141732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408" name="Text 369"/>
          <p:cNvSpPr/>
          <p:nvPr/>
        </p:nvSpPr>
        <p:spPr>
          <a:xfrm>
            <a:off x="142017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409" name="Text 370"/>
          <p:cNvSpPr/>
          <p:nvPr/>
        </p:nvSpPr>
        <p:spPr>
          <a:xfrm>
            <a:off x="147447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410" name="Text 371"/>
          <p:cNvSpPr/>
          <p:nvPr/>
        </p:nvSpPr>
        <p:spPr>
          <a:xfrm>
            <a:off x="147923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411" name="Text 372"/>
          <p:cNvSpPr/>
          <p:nvPr/>
        </p:nvSpPr>
        <p:spPr>
          <a:xfrm>
            <a:off x="148399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412" name="Text 373"/>
          <p:cNvSpPr/>
          <p:nvPr/>
        </p:nvSpPr>
        <p:spPr>
          <a:xfrm>
            <a:off x="148971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413" name="Text 374"/>
          <p:cNvSpPr/>
          <p:nvPr/>
        </p:nvSpPr>
        <p:spPr>
          <a:xfrm>
            <a:off x="149256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414" name="Text 375"/>
          <p:cNvSpPr/>
          <p:nvPr/>
        </p:nvSpPr>
        <p:spPr>
          <a:xfrm>
            <a:off x="1491615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15" name="Text 376"/>
          <p:cNvSpPr/>
          <p:nvPr/>
        </p:nvSpPr>
        <p:spPr>
          <a:xfrm>
            <a:off x="148685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416" name="Text 377"/>
          <p:cNvSpPr/>
          <p:nvPr/>
        </p:nvSpPr>
        <p:spPr>
          <a:xfrm>
            <a:off x="149733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417" name="Text 378"/>
          <p:cNvSpPr/>
          <p:nvPr/>
        </p:nvSpPr>
        <p:spPr>
          <a:xfrm>
            <a:off x="150018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434" name="Text 395"/>
          <p:cNvSpPr/>
          <p:nvPr/>
        </p:nvSpPr>
        <p:spPr>
          <a:xfrm>
            <a:off x="7038975" y="6419850"/>
            <a:ext cx="9891280" cy="590550"/>
          </a:xfrm>
          <a:prstGeom prst="rect">
            <a:avLst/>
          </a:prstGeom>
          <a:noFill/>
          <a:ln/>
        </p:spPr>
        <p:txBody>
          <a:bodyPr wrap="square" lIns="0" tIns="0" rIns="0" bIns="0" rtlCol="0" anchor="t"/>
          <a:lstStyle/>
          <a:p>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 GOLDSET</a:t>
            </a:r>
            <a:endPar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435" name="Text 396"/>
          <p:cNvSpPr/>
          <p:nvPr/>
        </p:nvSpPr>
        <p:spPr>
          <a:xfrm>
            <a:off x="3105150" y="7838256"/>
            <a:ext cx="662458" cy="153735"/>
          </a:xfrm>
          <a:prstGeom prst="rect">
            <a:avLst/>
          </a:prstGeom>
          <a:noFill/>
          <a:ln/>
        </p:spPr>
        <p:txBody>
          <a:bodyPr wrap="square" lIns="0" tIns="0" rIns="0" bIns="0" rtlCol="0" anchor="ctr"/>
          <a:lstStyle/>
          <a:p>
            <a:pPr algn="ctr">
              <a:lnSpc>
                <a:spcPts val="1275"/>
              </a:lnSpc>
            </a:pPr>
            <a:r>
              <a:rPr lang="en-US" sz="1037" b="0" i="0" dirty="0">
                <a:solidFill>
                  <a:srgbClr val="FFFFFF"/>
                </a:solidFill>
                <a:latin typeface="Inter Regular" pitchFamily="34" charset="0"/>
                <a:ea typeface="Inter Regular" pitchFamily="34" charset="-122"/>
                <a:cs typeface="Inter Regular" pitchFamily="34" charset="-120"/>
              </a:rPr>
              <a:t>You</a:t>
            </a:r>
            <a:endParaRPr lang="en-US" sz="1037" dirty="0"/>
          </a:p>
        </p:txBody>
      </p:sp>
      <p:grpSp>
        <p:nvGrpSpPr>
          <p:cNvPr id="456" name="Группа 455"/>
          <p:cNvGrpSpPr/>
          <p:nvPr/>
        </p:nvGrpSpPr>
        <p:grpSpPr>
          <a:xfrm>
            <a:off x="2590857" y="1577431"/>
            <a:ext cx="12625699" cy="3781184"/>
            <a:chOff x="2609850" y="1569058"/>
            <a:chExt cx="12625699" cy="3781184"/>
          </a:xfrm>
        </p:grpSpPr>
        <p:sp>
          <p:nvSpPr>
            <p:cNvPr id="436" name="Text 61"/>
            <p:cNvSpPr/>
            <p:nvPr/>
          </p:nvSpPr>
          <p:spPr>
            <a:xfrm>
              <a:off x="2609850" y="2100225"/>
              <a:ext cx="536257"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437" name="Text 137"/>
            <p:cNvSpPr/>
            <p:nvPr/>
          </p:nvSpPr>
          <p:spPr>
            <a:xfrm>
              <a:off x="2609850" y="3099718"/>
              <a:ext cx="522279"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438" name="Text 378"/>
            <p:cNvSpPr/>
            <p:nvPr/>
          </p:nvSpPr>
          <p:spPr>
            <a:xfrm>
              <a:off x="2609850" y="4099173"/>
              <a:ext cx="655075"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439" name="Text 379"/>
            <p:cNvSpPr/>
            <p:nvPr/>
          </p:nvSpPr>
          <p:spPr>
            <a:xfrm>
              <a:off x="2609850" y="5098628"/>
              <a:ext cx="662065"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440" name="Text 380"/>
            <p:cNvSpPr/>
            <p:nvPr/>
          </p:nvSpPr>
          <p:spPr>
            <a:xfrm>
              <a:off x="3746529" y="1569058"/>
              <a:ext cx="172814" cy="314518"/>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a:t>
              </a:r>
            </a:p>
          </p:txBody>
        </p:sp>
        <p:sp>
          <p:nvSpPr>
            <p:cNvPr id="441" name="Text 381"/>
            <p:cNvSpPr/>
            <p:nvPr/>
          </p:nvSpPr>
          <p:spPr>
            <a:xfrm>
              <a:off x="4530796"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a:t>
              </a:r>
            </a:p>
          </p:txBody>
        </p:sp>
        <p:sp>
          <p:nvSpPr>
            <p:cNvPr id="442" name="Text 382"/>
            <p:cNvSpPr/>
            <p:nvPr/>
          </p:nvSpPr>
          <p:spPr>
            <a:xfrm>
              <a:off x="5347922"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a:t>
              </a:r>
            </a:p>
          </p:txBody>
        </p:sp>
        <p:sp>
          <p:nvSpPr>
            <p:cNvPr id="443" name="Text 383"/>
            <p:cNvSpPr/>
            <p:nvPr/>
          </p:nvSpPr>
          <p:spPr>
            <a:xfrm>
              <a:off x="6097803"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a:t>
              </a:r>
            </a:p>
          </p:txBody>
        </p:sp>
        <p:sp>
          <p:nvSpPr>
            <p:cNvPr id="444" name="Text 384"/>
            <p:cNvSpPr/>
            <p:nvPr/>
          </p:nvSpPr>
          <p:spPr>
            <a:xfrm>
              <a:off x="6858000"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16</a:t>
              </a:r>
            </a:p>
          </p:txBody>
        </p:sp>
        <p:sp>
          <p:nvSpPr>
            <p:cNvPr id="445" name="Text 385"/>
            <p:cNvSpPr/>
            <p:nvPr/>
          </p:nvSpPr>
          <p:spPr>
            <a:xfrm>
              <a:off x="7639050" y="1569058"/>
              <a:ext cx="228729"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32</a:t>
              </a:r>
            </a:p>
          </p:txBody>
        </p:sp>
        <p:sp>
          <p:nvSpPr>
            <p:cNvPr id="446" name="Text 386"/>
            <p:cNvSpPr/>
            <p:nvPr/>
          </p:nvSpPr>
          <p:spPr>
            <a:xfrm>
              <a:off x="8458200" y="1569058"/>
              <a:ext cx="235718"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64</a:t>
              </a:r>
            </a:p>
          </p:txBody>
        </p:sp>
        <p:sp>
          <p:nvSpPr>
            <p:cNvPr id="447" name="Text 387"/>
            <p:cNvSpPr/>
            <p:nvPr/>
          </p:nvSpPr>
          <p:spPr>
            <a:xfrm>
              <a:off x="9210675" y="1569058"/>
              <a:ext cx="305611"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128</a:t>
              </a:r>
            </a:p>
          </p:txBody>
        </p:sp>
        <p:sp>
          <p:nvSpPr>
            <p:cNvPr id="448" name="Text 388"/>
            <p:cNvSpPr/>
            <p:nvPr/>
          </p:nvSpPr>
          <p:spPr>
            <a:xfrm>
              <a:off x="10013950" y="1569058"/>
              <a:ext cx="333568"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256</a:t>
              </a:r>
            </a:p>
          </p:txBody>
        </p:sp>
        <p:sp>
          <p:nvSpPr>
            <p:cNvPr id="449" name="Text 389"/>
            <p:cNvSpPr/>
            <p:nvPr/>
          </p:nvSpPr>
          <p:spPr>
            <a:xfrm>
              <a:off x="10810875" y="1569058"/>
              <a:ext cx="305611"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512</a:t>
              </a:r>
            </a:p>
          </p:txBody>
        </p:sp>
        <p:sp>
          <p:nvSpPr>
            <p:cNvPr id="450" name="Text 390"/>
            <p:cNvSpPr/>
            <p:nvPr/>
          </p:nvSpPr>
          <p:spPr>
            <a:xfrm>
              <a:off x="11563350" y="1569058"/>
              <a:ext cx="620129"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1024</a:t>
              </a:r>
            </a:p>
          </p:txBody>
        </p:sp>
        <p:sp>
          <p:nvSpPr>
            <p:cNvPr id="451" name="Text 391"/>
            <p:cNvSpPr/>
            <p:nvPr/>
          </p:nvSpPr>
          <p:spPr>
            <a:xfrm>
              <a:off x="12394977" y="1569058"/>
              <a:ext cx="438407"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2048</a:t>
              </a:r>
            </a:p>
          </p:txBody>
        </p:sp>
        <p:sp>
          <p:nvSpPr>
            <p:cNvPr id="452" name="Text 392"/>
            <p:cNvSpPr/>
            <p:nvPr/>
          </p:nvSpPr>
          <p:spPr>
            <a:xfrm>
              <a:off x="13172687" y="1569058"/>
              <a:ext cx="445397"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4096</a:t>
              </a:r>
            </a:p>
          </p:txBody>
        </p:sp>
        <p:sp>
          <p:nvSpPr>
            <p:cNvPr id="453" name="Text 393"/>
            <p:cNvSpPr/>
            <p:nvPr/>
          </p:nvSpPr>
          <p:spPr>
            <a:xfrm>
              <a:off x="13963151" y="1569058"/>
              <a:ext cx="410450"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8192</a:t>
              </a:r>
            </a:p>
          </p:txBody>
        </p:sp>
        <p:sp>
          <p:nvSpPr>
            <p:cNvPr id="454" name="Text 394"/>
            <p:cNvSpPr/>
            <p:nvPr/>
          </p:nvSpPr>
          <p:spPr>
            <a:xfrm>
              <a:off x="14664345" y="1569058"/>
              <a:ext cx="57120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16 384</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23">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638175" y="3743325"/>
            <a:ext cx="7483633" cy="3521385"/>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3009900" y="7836210"/>
            <a:ext cx="2735668" cy="901080"/>
          </a:xfrm>
          <a:prstGeom prst="rect">
            <a:avLst/>
          </a:prstGeom>
        </p:spPr>
      </p:pic>
      <p:sp>
        <p:nvSpPr>
          <p:cNvPr id="5" name="Text 0"/>
          <p:cNvSpPr/>
          <p:nvPr/>
        </p:nvSpPr>
        <p:spPr>
          <a:xfrm>
            <a:off x="0" y="666750"/>
            <a:ext cx="18288000"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6" name="Text 1"/>
          <p:cNvSpPr/>
          <p:nvPr/>
        </p:nvSpPr>
        <p:spPr>
          <a:xfrm>
            <a:off x="0" y="1504950"/>
            <a:ext cx="18288000" cy="914400"/>
          </a:xfrm>
          <a:prstGeom prst="rect">
            <a:avLst/>
          </a:prstGeom>
          <a:noFill/>
          <a:ln/>
        </p:spPr>
        <p:txBody>
          <a:bodyPr wrap="square" lIns="0" tIns="0" rIns="0" bIns="0" rtlCol="0" anchor="t"/>
          <a:lstStyle/>
          <a:p>
            <a:pPr algn="ctr">
              <a:lnSpc>
                <a:spcPts val="7200"/>
              </a:lnSpc>
              <a:spcAft>
                <a:spcPts val="1205"/>
              </a:spcAft>
            </a:pPr>
            <a:r>
              <a:rPr lang="en-US" sz="4800">
                <a:solidFill>
                  <a:srgbClr val="FFFFFF"/>
                </a:solidFill>
                <a:latin typeface="Inter Regular" pitchFamily="34" charset="0"/>
                <a:ea typeface="Inter Regular" pitchFamily="34" charset="-122"/>
                <a:cs typeface="Inter Regular" pitchFamily="34" charset="-120"/>
              </a:rPr>
              <a:t>There are four levels:</a:t>
            </a:r>
            <a:endParaRPr lang="en-US" sz="4800" dirty="0"/>
          </a:p>
        </p:txBody>
      </p:sp>
      <p:sp>
        <p:nvSpPr>
          <p:cNvPr id="7" name="Text 2"/>
          <p:cNvSpPr/>
          <p:nvPr/>
        </p:nvSpPr>
        <p:spPr>
          <a:xfrm>
            <a:off x="8867774" y="2933700"/>
            <a:ext cx="8553951" cy="7027718"/>
          </a:xfrm>
          <a:prstGeom prst="rect">
            <a:avLst/>
          </a:prstGeom>
          <a:noFill/>
          <a:ln/>
        </p:spPr>
        <p:txBody>
          <a:bodyPr wrap="square" lIns="0" tIns="0" rIns="0" bIns="0" rtlCol="0" anchor="t"/>
          <a:lstStyle/>
          <a:p>
            <a:pPr>
              <a:lnSpc>
                <a:spcPts val="3375"/>
              </a:lnSpc>
              <a:spcAft>
                <a:spcPts val="1205"/>
              </a:spcAft>
            </a:pPr>
            <a:r>
              <a:rPr lang="en-US" sz="2250" dirty="0">
                <a:solidFill>
                  <a:srgbClr val="FFFFFF"/>
                </a:solidFill>
                <a:latin typeface="Inter Regular" pitchFamily="34" charset="0"/>
                <a:ea typeface="Inter Regular" pitchFamily="34" charset="-122"/>
                <a:cs typeface="Inter Regular" pitchFamily="34" charset="-120"/>
              </a:rPr>
              <a:t>Level 1: You</a:t>
            </a:r>
          </a:p>
          <a:p>
            <a:pPr>
              <a:lnSpc>
                <a:spcPts val="3375"/>
              </a:lnSpc>
              <a:spcAft>
                <a:spcPts val="1205"/>
              </a:spcAft>
            </a:pPr>
            <a:r>
              <a:rPr lang="en-US" sz="2250" dirty="0">
                <a:solidFill>
                  <a:srgbClr val="FFFFFF"/>
                </a:solidFill>
                <a:latin typeface="Inter Regular" pitchFamily="34" charset="0"/>
                <a:ea typeface="Inter Regular" pitchFamily="34" charset="-122"/>
                <a:cs typeface="Inter Regular" pitchFamily="34" charset="-120"/>
              </a:rPr>
              <a:t>You are always on the first level; </a:t>
            </a:r>
          </a:p>
          <a:p>
            <a:pPr>
              <a:lnSpc>
                <a:spcPts val="3375"/>
              </a:lnSpc>
              <a:spcAft>
                <a:spcPts val="1205"/>
              </a:spcAft>
            </a:pPr>
            <a:r>
              <a:rPr lang="en-US" sz="2250" dirty="0">
                <a:solidFill>
                  <a:srgbClr val="FFFFFF"/>
                </a:solidFill>
                <a:latin typeface="Inter Regular" pitchFamily="34" charset="0"/>
                <a:ea typeface="Inter Regular" pitchFamily="34" charset="-122"/>
                <a:cs typeface="Inter Regular" pitchFamily="34" charset="-120"/>
              </a:rPr>
              <a:t>T</a:t>
            </a:r>
            <a:r>
              <a:rPr lang="en-US" sz="2250" dirty="0" smtClean="0">
                <a:solidFill>
                  <a:srgbClr val="FFFFFF"/>
                </a:solidFill>
                <a:latin typeface="Inter Regular" pitchFamily="34" charset="0"/>
                <a:ea typeface="Inter Regular" pitchFamily="34" charset="-122"/>
                <a:cs typeface="Inter Regular" pitchFamily="34" charset="-120"/>
              </a:rPr>
              <a:t>he </a:t>
            </a:r>
            <a:r>
              <a:rPr lang="en-US" sz="2250" dirty="0">
                <a:solidFill>
                  <a:srgbClr val="FFFFFF"/>
                </a:solidFill>
                <a:latin typeface="Inter Regular" pitchFamily="34" charset="0"/>
                <a:ea typeface="Inter Regular" pitchFamily="34" charset="-122"/>
                <a:cs typeface="Inter Regular" pitchFamily="34" charset="-120"/>
              </a:rPr>
              <a:t>second level includes two places: your income is 16.6% from each activation of a place in your </a:t>
            </a:r>
            <a:r>
              <a:rPr lang="en-US" sz="2250" dirty="0" err="1">
                <a:solidFill>
                  <a:srgbClr val="FFFFFF"/>
                </a:solidFill>
                <a:latin typeface="Inter Regular" pitchFamily="34" charset="0"/>
                <a:ea typeface="Inter Regular" pitchFamily="34" charset="-122"/>
                <a:cs typeface="Inter Regular" pitchFamily="34" charset="-120"/>
              </a:rPr>
              <a:t>Goldset</a:t>
            </a:r>
            <a:r>
              <a:rPr lang="en-US" sz="2250" dirty="0">
                <a:solidFill>
                  <a:srgbClr val="FFFFFF"/>
                </a:solidFill>
                <a:latin typeface="Inter Regular" pitchFamily="34" charset="0"/>
                <a:ea typeface="Inter Regular" pitchFamily="34" charset="-122"/>
                <a:cs typeface="Inter Regular" pitchFamily="34" charset="-120"/>
              </a:rPr>
              <a:t> depending on the activation cost of each </a:t>
            </a:r>
            <a:r>
              <a:rPr lang="en-US" sz="2250" dirty="0" err="1">
                <a:solidFill>
                  <a:srgbClr val="FFFFFF"/>
                </a:solidFill>
                <a:latin typeface="Inter Regular" pitchFamily="34" charset="0"/>
                <a:ea typeface="Inter Regular" pitchFamily="34" charset="-122"/>
                <a:cs typeface="Inter Regular" pitchFamily="34" charset="-120"/>
              </a:rPr>
              <a:t>Goldset</a:t>
            </a:r>
            <a:r>
              <a:rPr lang="en-US" sz="2250" dirty="0">
                <a:solidFill>
                  <a:srgbClr val="FFFFFF"/>
                </a:solidFill>
                <a:latin typeface="Inter Regular" pitchFamily="34" charset="0"/>
                <a:ea typeface="Inter Regular" pitchFamily="34" charset="-122"/>
                <a:cs typeface="Inter Regular" pitchFamily="34" charset="-120"/>
              </a:rPr>
              <a:t>.</a:t>
            </a:r>
          </a:p>
          <a:p>
            <a:pPr>
              <a:lnSpc>
                <a:spcPts val="3375"/>
              </a:lnSpc>
              <a:spcAft>
                <a:spcPts val="1205"/>
              </a:spcAft>
            </a:pPr>
            <a:r>
              <a:rPr lang="en-US" sz="2250" dirty="0">
                <a:solidFill>
                  <a:srgbClr val="FFFFFF"/>
                </a:solidFill>
                <a:latin typeface="Inter Regular" pitchFamily="34" charset="0"/>
                <a:ea typeface="Inter Regular" pitchFamily="34" charset="-122"/>
                <a:cs typeface="Inter Regular" pitchFamily="34" charset="-120"/>
              </a:rPr>
              <a:t>The third level includes four places: your income is 25% from each activation of a place in your </a:t>
            </a:r>
            <a:r>
              <a:rPr lang="en-US" sz="2250" dirty="0" err="1">
                <a:solidFill>
                  <a:srgbClr val="FFFFFF"/>
                </a:solidFill>
                <a:latin typeface="Inter Regular" pitchFamily="34" charset="0"/>
                <a:ea typeface="Inter Regular" pitchFamily="34" charset="-122"/>
                <a:cs typeface="Inter Regular" pitchFamily="34" charset="-120"/>
              </a:rPr>
              <a:t>Goldset</a:t>
            </a:r>
            <a:r>
              <a:rPr lang="en-US" sz="2250" dirty="0">
                <a:solidFill>
                  <a:srgbClr val="FFFFFF"/>
                </a:solidFill>
                <a:latin typeface="Inter Regular" pitchFamily="34" charset="0"/>
                <a:ea typeface="Inter Regular" pitchFamily="34" charset="-122"/>
                <a:cs typeface="Inter Regular" pitchFamily="34" charset="-120"/>
              </a:rPr>
              <a:t> depending on the activation cost of each </a:t>
            </a:r>
            <a:r>
              <a:rPr lang="en-US" sz="2250" dirty="0" err="1">
                <a:solidFill>
                  <a:srgbClr val="FFFFFF"/>
                </a:solidFill>
                <a:latin typeface="Inter Regular" pitchFamily="34" charset="0"/>
                <a:ea typeface="Inter Regular" pitchFamily="34" charset="-122"/>
                <a:cs typeface="Inter Regular" pitchFamily="34" charset="-120"/>
              </a:rPr>
              <a:t>Goldset</a:t>
            </a:r>
            <a:r>
              <a:rPr lang="en-US" sz="2250" dirty="0">
                <a:solidFill>
                  <a:srgbClr val="FFFFFF"/>
                </a:solidFill>
                <a:latin typeface="Inter Regular" pitchFamily="34" charset="0"/>
                <a:ea typeface="Inter Regular" pitchFamily="34" charset="-122"/>
                <a:cs typeface="Inter Regular" pitchFamily="34" charset="-120"/>
              </a:rPr>
              <a:t>.</a:t>
            </a:r>
          </a:p>
          <a:p>
            <a:pPr>
              <a:lnSpc>
                <a:spcPts val="3375"/>
              </a:lnSpc>
              <a:spcAft>
                <a:spcPts val="1205"/>
              </a:spcAft>
            </a:pPr>
            <a:r>
              <a:rPr lang="en-US" sz="2250" dirty="0" smtClean="0">
                <a:solidFill>
                  <a:srgbClr val="FFFFFF"/>
                </a:solidFill>
                <a:latin typeface="Inter Regular" pitchFamily="34" charset="0"/>
                <a:ea typeface="Inter Regular" pitchFamily="34" charset="-122"/>
                <a:cs typeface="Inter Regular" pitchFamily="34" charset="-120"/>
              </a:rPr>
              <a:t>The </a:t>
            </a:r>
            <a:r>
              <a:rPr lang="en-US" sz="2250" dirty="0">
                <a:solidFill>
                  <a:srgbClr val="FFFFFF"/>
                </a:solidFill>
                <a:latin typeface="Inter Regular" pitchFamily="34" charset="0"/>
                <a:ea typeface="Inter Regular" pitchFamily="34" charset="-122"/>
                <a:cs typeface="Inter Regular" pitchFamily="34" charset="-120"/>
              </a:rPr>
              <a:t>fourth level includes eight places: your income is 41.6% from each activation of a place depending on the activation cost of each </a:t>
            </a:r>
            <a:r>
              <a:rPr lang="en-US" sz="2250" dirty="0" err="1">
                <a:solidFill>
                  <a:srgbClr val="FFFFFF"/>
                </a:solidFill>
                <a:latin typeface="Inter Regular" pitchFamily="34" charset="0"/>
                <a:ea typeface="Inter Regular" pitchFamily="34" charset="-122"/>
                <a:cs typeface="Inter Regular" pitchFamily="34" charset="-120"/>
              </a:rPr>
              <a:t>Goldset</a:t>
            </a:r>
            <a:r>
              <a:rPr lang="en-US" sz="2250" dirty="0" smtClean="0">
                <a:solidFill>
                  <a:srgbClr val="FFFFFF"/>
                </a:solidFill>
                <a:latin typeface="Inter Regular" pitchFamily="34" charset="0"/>
                <a:ea typeface="Inter Regular" pitchFamily="34" charset="-122"/>
                <a:cs typeface="Inter Regular" pitchFamily="34" charset="-120"/>
              </a:rPr>
              <a:t>. </a:t>
            </a:r>
            <a:endParaRPr lang="en-US" sz="2250" dirty="0">
              <a:solidFill>
                <a:srgbClr val="FFFFFF"/>
              </a:solidFill>
              <a:latin typeface="Inter Regular" pitchFamily="34" charset="0"/>
              <a:ea typeface="Inter Regular" pitchFamily="34" charset="-122"/>
              <a:cs typeface="Inter Regular" pitchFamily="34" charset="-120"/>
            </a:endParaRPr>
          </a:p>
          <a:p>
            <a:pPr>
              <a:lnSpc>
                <a:spcPts val="3375"/>
              </a:lnSpc>
              <a:spcAft>
                <a:spcPts val="1205"/>
              </a:spcAft>
            </a:pPr>
            <a:r>
              <a:rPr lang="en-US" sz="2250" dirty="0">
                <a:solidFill>
                  <a:srgbClr val="FFFFFF"/>
                </a:solidFill>
                <a:latin typeface="Inter Regular" pitchFamily="34" charset="0"/>
                <a:ea typeface="Inter Regular" pitchFamily="34" charset="-122"/>
                <a:cs typeface="Inter Regular" pitchFamily="34" charset="-120"/>
              </a:rPr>
              <a:t>You get an income of 467% of the activation amount of each specific </a:t>
            </a:r>
            <a:r>
              <a:rPr lang="en-US" sz="2250" dirty="0" err="1">
                <a:solidFill>
                  <a:srgbClr val="FFFFFF"/>
                </a:solidFill>
                <a:latin typeface="Inter Regular" pitchFamily="34" charset="0"/>
                <a:ea typeface="Inter Regular" pitchFamily="34" charset="-122"/>
                <a:cs typeface="Inter Regular" pitchFamily="34" charset="-120"/>
              </a:rPr>
              <a:t>Goldset</a:t>
            </a:r>
            <a:r>
              <a:rPr lang="en-US" sz="2250" dirty="0">
                <a:solidFill>
                  <a:srgbClr val="FFFFFF"/>
                </a:solidFill>
                <a:latin typeface="Inter Regular" pitchFamily="34" charset="0"/>
                <a:ea typeface="Inter Regular" pitchFamily="34" charset="-122"/>
                <a:cs typeface="Inter Regular" pitchFamily="34" charset="-120"/>
              </a:rPr>
              <a:t>.</a:t>
            </a:r>
          </a:p>
        </p:txBody>
      </p:sp>
      <p:sp>
        <p:nvSpPr>
          <p:cNvPr id="8" name="Text 3"/>
          <p:cNvSpPr/>
          <p:nvPr/>
        </p:nvSpPr>
        <p:spPr>
          <a:xfrm>
            <a:off x="3829050" y="5376193"/>
            <a:ext cx="861575" cy="201311"/>
          </a:xfrm>
          <a:prstGeom prst="rect">
            <a:avLst/>
          </a:prstGeom>
          <a:noFill/>
          <a:ln/>
        </p:spPr>
        <p:txBody>
          <a:bodyPr wrap="square" lIns="0" tIns="0" rIns="0" bIns="0" rtlCol="0" anchor="ctr"/>
          <a:lstStyle/>
          <a:p>
            <a:pPr algn="ctr">
              <a:lnSpc>
                <a:spcPts val="1650"/>
              </a:lnSpc>
            </a:pPr>
            <a:r>
              <a:rPr lang="en-US" sz="1358" b="0" i="0" dirty="0">
                <a:solidFill>
                  <a:srgbClr val="FFFFFF"/>
                </a:solidFill>
                <a:latin typeface="Inter Regular" pitchFamily="34" charset="0"/>
                <a:ea typeface="Inter Regular" pitchFamily="34" charset="-122"/>
                <a:cs typeface="Inter Regular" pitchFamily="34" charset="-120"/>
              </a:rPr>
              <a:t>You</a:t>
            </a:r>
            <a:endParaRPr lang="en-US" sz="1358" dirty="0"/>
          </a:p>
        </p:txBody>
      </p:sp>
      <p:sp>
        <p:nvSpPr>
          <p:cNvPr id="9" name="Text 4"/>
          <p:cNvSpPr/>
          <p:nvPr/>
        </p:nvSpPr>
        <p:spPr>
          <a:xfrm>
            <a:off x="2085975" y="5520928"/>
            <a:ext cx="711296" cy="230749"/>
          </a:xfrm>
          <a:prstGeom prst="rect">
            <a:avLst/>
          </a:prstGeom>
          <a:noFill/>
          <a:ln/>
        </p:spPr>
        <p:txBody>
          <a:bodyPr wrap="square" lIns="0" tIns="0" rIns="0" bIns="0" rtlCol="0" anchor="b"/>
          <a:lstStyle/>
          <a:p>
            <a:pPr algn="ctr">
              <a:lnSpc>
                <a:spcPts val="1796"/>
              </a:lnSpc>
            </a:pPr>
            <a:r>
              <a:rPr lang="en-US" sz="1796" b="0" i="0" dirty="0">
                <a:solidFill>
                  <a:srgbClr val="8E8E8E"/>
                </a:solidFill>
                <a:latin typeface="Inter Regular" pitchFamily="34" charset="0"/>
                <a:ea typeface="Inter Regular" pitchFamily="34" charset="-122"/>
                <a:cs typeface="Inter Regular" pitchFamily="34" charset="-120"/>
              </a:rPr>
              <a:t>16,6%</a:t>
            </a:r>
            <a:endParaRPr lang="en-US" sz="1796" dirty="0"/>
          </a:p>
        </p:txBody>
      </p:sp>
      <p:sp>
        <p:nvSpPr>
          <p:cNvPr id="10" name="Text 5"/>
          <p:cNvSpPr/>
          <p:nvPr/>
        </p:nvSpPr>
        <p:spPr>
          <a:xfrm>
            <a:off x="5819775" y="5520928"/>
            <a:ext cx="711296" cy="230749"/>
          </a:xfrm>
          <a:prstGeom prst="rect">
            <a:avLst/>
          </a:prstGeom>
          <a:noFill/>
          <a:ln/>
        </p:spPr>
        <p:txBody>
          <a:bodyPr wrap="square" lIns="0" tIns="0" rIns="0" bIns="0" rtlCol="0" anchor="b"/>
          <a:lstStyle/>
          <a:p>
            <a:pPr algn="ctr">
              <a:lnSpc>
                <a:spcPts val="1796"/>
              </a:lnSpc>
            </a:pPr>
            <a:r>
              <a:rPr lang="en-US" sz="1796" b="0" i="0" dirty="0">
                <a:solidFill>
                  <a:srgbClr val="8E8E8E"/>
                </a:solidFill>
                <a:latin typeface="Inter Regular" pitchFamily="34" charset="0"/>
                <a:ea typeface="Inter Regular" pitchFamily="34" charset="-122"/>
                <a:cs typeface="Inter Regular" pitchFamily="34" charset="-120"/>
              </a:rPr>
              <a:t>16,6%</a:t>
            </a:r>
            <a:endParaRPr lang="en-US" sz="1796" dirty="0"/>
          </a:p>
        </p:txBody>
      </p:sp>
      <p:sp>
        <p:nvSpPr>
          <p:cNvPr id="11" name="Text 6"/>
          <p:cNvSpPr/>
          <p:nvPr/>
        </p:nvSpPr>
        <p:spPr>
          <a:xfrm>
            <a:off x="1276350" y="6399795"/>
            <a:ext cx="572845" cy="184598"/>
          </a:xfrm>
          <a:prstGeom prst="rect">
            <a:avLst/>
          </a:prstGeom>
          <a:noFill/>
          <a:ln/>
        </p:spPr>
        <p:txBody>
          <a:bodyPr wrap="square" lIns="0" tIns="0" rIns="0" bIns="0" rtlCol="0" anchor="b"/>
          <a:lstStyle/>
          <a:p>
            <a:pPr algn="ctr">
              <a:lnSpc>
                <a:spcPts val="1437"/>
              </a:lnSpc>
            </a:pPr>
            <a:r>
              <a:rPr lang="en-US" sz="1437" b="0" i="0" dirty="0">
                <a:solidFill>
                  <a:srgbClr val="8E8E8E"/>
                </a:solidFill>
                <a:latin typeface="Inter Regular" pitchFamily="34" charset="0"/>
                <a:ea typeface="Inter Regular" pitchFamily="34" charset="-122"/>
                <a:cs typeface="Inter Regular" pitchFamily="34" charset="-120"/>
              </a:rPr>
              <a:t>25%</a:t>
            </a:r>
            <a:endParaRPr lang="en-US" sz="1437" dirty="0"/>
          </a:p>
        </p:txBody>
      </p:sp>
      <p:sp>
        <p:nvSpPr>
          <p:cNvPr id="12" name="Text 7"/>
          <p:cNvSpPr/>
          <p:nvPr/>
        </p:nvSpPr>
        <p:spPr>
          <a:xfrm>
            <a:off x="3124200" y="6399795"/>
            <a:ext cx="572845" cy="184598"/>
          </a:xfrm>
          <a:prstGeom prst="rect">
            <a:avLst/>
          </a:prstGeom>
          <a:noFill/>
          <a:ln/>
        </p:spPr>
        <p:txBody>
          <a:bodyPr wrap="square" lIns="0" tIns="0" rIns="0" bIns="0" rtlCol="0" anchor="b"/>
          <a:lstStyle/>
          <a:p>
            <a:pPr algn="ctr">
              <a:lnSpc>
                <a:spcPts val="1437"/>
              </a:lnSpc>
            </a:pPr>
            <a:r>
              <a:rPr lang="en-US" sz="1437" b="0" i="0" dirty="0">
                <a:solidFill>
                  <a:srgbClr val="8E8E8E"/>
                </a:solidFill>
                <a:latin typeface="Inter Regular" pitchFamily="34" charset="0"/>
                <a:ea typeface="Inter Regular" pitchFamily="34" charset="-122"/>
                <a:cs typeface="Inter Regular" pitchFamily="34" charset="-120"/>
              </a:rPr>
              <a:t>25%</a:t>
            </a:r>
            <a:endParaRPr lang="en-US" sz="1437" dirty="0"/>
          </a:p>
        </p:txBody>
      </p:sp>
      <p:sp>
        <p:nvSpPr>
          <p:cNvPr id="13" name="Text 8"/>
          <p:cNvSpPr/>
          <p:nvPr/>
        </p:nvSpPr>
        <p:spPr>
          <a:xfrm>
            <a:off x="4943475" y="6399795"/>
            <a:ext cx="572845" cy="184598"/>
          </a:xfrm>
          <a:prstGeom prst="rect">
            <a:avLst/>
          </a:prstGeom>
          <a:noFill/>
          <a:ln/>
        </p:spPr>
        <p:txBody>
          <a:bodyPr wrap="square" lIns="0" tIns="0" rIns="0" bIns="0" rtlCol="0" anchor="b"/>
          <a:lstStyle/>
          <a:p>
            <a:pPr algn="ctr">
              <a:lnSpc>
                <a:spcPts val="1437"/>
              </a:lnSpc>
            </a:pPr>
            <a:r>
              <a:rPr lang="en-US" sz="1437" b="0" i="0" dirty="0">
                <a:solidFill>
                  <a:srgbClr val="8E8E8E"/>
                </a:solidFill>
                <a:latin typeface="Inter Regular" pitchFamily="34" charset="0"/>
                <a:ea typeface="Inter Regular" pitchFamily="34" charset="-122"/>
                <a:cs typeface="Inter Regular" pitchFamily="34" charset="-120"/>
              </a:rPr>
              <a:t>25%</a:t>
            </a:r>
            <a:endParaRPr lang="en-US" sz="1437" dirty="0"/>
          </a:p>
        </p:txBody>
      </p:sp>
      <p:sp>
        <p:nvSpPr>
          <p:cNvPr id="14" name="Text 9"/>
          <p:cNvSpPr/>
          <p:nvPr/>
        </p:nvSpPr>
        <p:spPr>
          <a:xfrm>
            <a:off x="6838950" y="6399795"/>
            <a:ext cx="572845" cy="184598"/>
          </a:xfrm>
          <a:prstGeom prst="rect">
            <a:avLst/>
          </a:prstGeom>
          <a:noFill/>
          <a:ln/>
        </p:spPr>
        <p:txBody>
          <a:bodyPr wrap="square" lIns="0" tIns="0" rIns="0" bIns="0" rtlCol="0" anchor="b"/>
          <a:lstStyle/>
          <a:p>
            <a:pPr algn="ctr">
              <a:lnSpc>
                <a:spcPts val="1437"/>
              </a:lnSpc>
            </a:pPr>
            <a:r>
              <a:rPr lang="en-US" sz="1437" b="0" i="0" dirty="0">
                <a:solidFill>
                  <a:srgbClr val="8E8E8E"/>
                </a:solidFill>
                <a:latin typeface="Inter Regular" pitchFamily="34" charset="0"/>
                <a:ea typeface="Inter Regular" pitchFamily="34" charset="-122"/>
                <a:cs typeface="Inter Regular" pitchFamily="34" charset="-120"/>
              </a:rPr>
              <a:t>25%</a:t>
            </a:r>
            <a:endParaRPr lang="en-US" sz="1437" dirty="0"/>
          </a:p>
        </p:txBody>
      </p:sp>
      <p:sp>
        <p:nvSpPr>
          <p:cNvPr id="15" name="Text 10"/>
          <p:cNvSpPr/>
          <p:nvPr/>
        </p:nvSpPr>
        <p:spPr>
          <a:xfrm>
            <a:off x="638175"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16" name="Text 11"/>
          <p:cNvSpPr/>
          <p:nvPr/>
        </p:nvSpPr>
        <p:spPr>
          <a:xfrm>
            <a:off x="1971675"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17" name="Text 12"/>
          <p:cNvSpPr/>
          <p:nvPr/>
        </p:nvSpPr>
        <p:spPr>
          <a:xfrm>
            <a:off x="2457450"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18" name="Text 13"/>
          <p:cNvSpPr/>
          <p:nvPr/>
        </p:nvSpPr>
        <p:spPr>
          <a:xfrm>
            <a:off x="3781425"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19" name="Text 14"/>
          <p:cNvSpPr/>
          <p:nvPr/>
        </p:nvSpPr>
        <p:spPr>
          <a:xfrm>
            <a:off x="5676900"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20" name="Text 15"/>
          <p:cNvSpPr/>
          <p:nvPr/>
        </p:nvSpPr>
        <p:spPr>
          <a:xfrm>
            <a:off x="4276725"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21" name="Text 16"/>
          <p:cNvSpPr/>
          <p:nvPr/>
        </p:nvSpPr>
        <p:spPr>
          <a:xfrm>
            <a:off x="6172200"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22" name="Text 17"/>
          <p:cNvSpPr/>
          <p:nvPr/>
        </p:nvSpPr>
        <p:spPr>
          <a:xfrm>
            <a:off x="7705725"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23" name="Text 18"/>
          <p:cNvSpPr/>
          <p:nvPr/>
        </p:nvSpPr>
        <p:spPr>
          <a:xfrm>
            <a:off x="4114800" y="8054141"/>
            <a:ext cx="1562100" cy="581025"/>
          </a:xfrm>
          <a:prstGeom prst="rect">
            <a:avLst/>
          </a:prstGeom>
          <a:noFill/>
          <a:ln/>
        </p:spPr>
        <p:txBody>
          <a:bodyPr wrap="square" lIns="0" tIns="0" rIns="0" bIns="0" rtlCol="0" anchor="b"/>
          <a:lstStyle/>
          <a:p>
            <a:pPr algn="l">
              <a:lnSpc>
                <a:spcPts val="4592"/>
              </a:lnSpc>
            </a:pPr>
            <a:r>
              <a:rPr lang="en-US" sz="4592" b="0" i="0" dirty="0">
                <a:solidFill>
                  <a:srgbClr val="161616"/>
                </a:solidFill>
                <a:latin typeface="Inter Regular" pitchFamily="34" charset="0"/>
                <a:ea typeface="Inter Regular" pitchFamily="34" charset="-122"/>
                <a:cs typeface="Inter Regular" pitchFamily="34" charset="-120"/>
              </a:rPr>
              <a:t>476%</a:t>
            </a:r>
            <a:endParaRPr lang="en-US" sz="4592"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29">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447800" y="1838325"/>
            <a:ext cx="6934200" cy="3262871"/>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10058400" y="1838325"/>
            <a:ext cx="6934200" cy="3262871"/>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8648700" y="2628900"/>
            <a:ext cx="1143000" cy="1685925"/>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3924300" y="1666875"/>
            <a:ext cx="1771650" cy="1771650"/>
          </a:xfrm>
          <a:prstGeom prst="rect">
            <a:avLst/>
          </a:prstGeom>
        </p:spPr>
      </p:pic>
      <p:pic>
        <p:nvPicPr>
          <p:cNvPr id="7" name="Image 5"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2962275" y="3152775"/>
            <a:ext cx="276225" cy="280913"/>
          </a:xfrm>
          <a:prstGeom prst="rect">
            <a:avLst/>
          </a:prstGeom>
        </p:spPr>
      </p:pic>
      <p:pic>
        <p:nvPicPr>
          <p:cNvPr id="8" name="Image 6" descr="preencoded.png"/>
          <p:cNvPicPr>
            <a:picLocks noChangeAspect="1"/>
          </p:cNvPicPr>
          <p:nvPr/>
        </p:nvPicPr>
        <p:blipFill>
          <a:blip r:embed="rId12">
            <a:extLst>
              <a:ext uri="{96DAC541-7B7A-43D3-8B79-37D633B846F1}">
                <asvg:svgBlip xmlns="" xmlns:asvg="http://schemas.microsoft.com/office/drawing/2016/SVG/main" r:embed="rId14"/>
              </a:ext>
            </a:extLst>
          </a:blip>
          <a:srcRect/>
          <a:stretch/>
        </p:blipFill>
        <p:spPr>
          <a:xfrm>
            <a:off x="6410325" y="3152775"/>
            <a:ext cx="276225" cy="280913"/>
          </a:xfrm>
          <a:prstGeom prst="rect">
            <a:avLst/>
          </a:prstGeom>
        </p:spPr>
      </p:pic>
      <p:pic>
        <p:nvPicPr>
          <p:cNvPr id="9" name="Image 7" descr="preencoded.png"/>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5562600" y="4034247"/>
            <a:ext cx="228600" cy="232470"/>
          </a:xfrm>
          <a:prstGeom prst="rect">
            <a:avLst/>
          </a:prstGeom>
        </p:spPr>
      </p:pic>
      <p:pic>
        <p:nvPicPr>
          <p:cNvPr id="10" name="Image 8" descr="preencoded.png"/>
          <p:cNvPicPr>
            <a:picLocks noChangeAspect="1"/>
          </p:cNvPicPr>
          <p:nvPr/>
        </p:nvPicPr>
        <p:blipFill>
          <a:blip r:embed="rId15">
            <a:extLst>
              <a:ext uri="{96DAC541-7B7A-43D3-8B79-37D633B846F1}">
                <asvg:svgBlip xmlns="" xmlns:asvg="http://schemas.microsoft.com/office/drawing/2016/SVG/main" r:embed="rId17"/>
              </a:ext>
            </a:extLst>
          </a:blip>
          <a:srcRect/>
          <a:stretch/>
        </p:blipFill>
        <p:spPr>
          <a:xfrm>
            <a:off x="7324725" y="4034247"/>
            <a:ext cx="228600" cy="232470"/>
          </a:xfrm>
          <a:prstGeom prst="rect">
            <a:avLst/>
          </a:prstGeom>
        </p:spPr>
      </p:pic>
      <p:pic>
        <p:nvPicPr>
          <p:cNvPr id="11" name="Image 9" descr="preencoded.png"/>
          <p:cNvPicPr>
            <a:picLocks noChangeAspect="1"/>
          </p:cNvPicPr>
          <p:nvPr/>
        </p:nvPicPr>
        <p:blipFill>
          <a:blip r:embed="rId15">
            <a:extLst>
              <a:ext uri="{96DAC541-7B7A-43D3-8B79-37D633B846F1}">
                <asvg:svgBlip xmlns="" xmlns:asvg="http://schemas.microsoft.com/office/drawing/2016/SVG/main" r:embed="rId19"/>
              </a:ext>
            </a:extLst>
          </a:blip>
          <a:srcRect/>
          <a:stretch/>
        </p:blipFill>
        <p:spPr>
          <a:xfrm>
            <a:off x="3867150" y="4034247"/>
            <a:ext cx="228600" cy="232470"/>
          </a:xfrm>
          <a:prstGeom prst="rect">
            <a:avLst/>
          </a:prstGeom>
        </p:spPr>
      </p:pic>
      <p:pic>
        <p:nvPicPr>
          <p:cNvPr id="12" name="Image 10" descr="preencoded.png"/>
          <p:cNvPicPr>
            <a:picLocks noChangeAspect="1"/>
          </p:cNvPicPr>
          <p:nvPr/>
        </p:nvPicPr>
        <p:blipFill>
          <a:blip r:embed="rId15">
            <a:extLst>
              <a:ext uri="{96DAC541-7B7A-43D3-8B79-37D633B846F1}">
                <asvg:svgBlip xmlns="" xmlns:asvg="http://schemas.microsoft.com/office/drawing/2016/SVG/main" r:embed="rId21"/>
              </a:ext>
            </a:extLst>
          </a:blip>
          <a:srcRect/>
          <a:stretch/>
        </p:blipFill>
        <p:spPr>
          <a:xfrm>
            <a:off x="2171700" y="4034247"/>
            <a:ext cx="228600" cy="232470"/>
          </a:xfrm>
          <a:prstGeom prst="rect">
            <a:avLst/>
          </a:prstGeom>
        </p:spPr>
      </p:pic>
      <p:pic>
        <p:nvPicPr>
          <p:cNvPr id="13" name="Image 11" descr="preencoded.png"/>
          <p:cNvPicPr>
            <a:picLocks noChangeAspect="1"/>
          </p:cNvPicPr>
          <p:nvPr/>
        </p:nvPicPr>
        <p:blipFill>
          <a:blip r:embed="rId22">
            <a:extLst>
              <a:ext uri="{96DAC541-7B7A-43D3-8B79-37D633B846F1}">
                <asvg:svgBlip xmlns="" xmlns:asvg="http://schemas.microsoft.com/office/drawing/2016/SVG/main" r:embed="rId23"/>
              </a:ext>
            </a:extLst>
          </a:blip>
          <a:srcRect/>
          <a:stretch/>
        </p:blipFill>
        <p:spPr>
          <a:xfrm>
            <a:off x="1581150" y="4800600"/>
            <a:ext cx="133350" cy="135620"/>
          </a:xfrm>
          <a:prstGeom prst="rect">
            <a:avLst/>
          </a:prstGeom>
        </p:spPr>
      </p:pic>
      <p:pic>
        <p:nvPicPr>
          <p:cNvPr id="14" name="Image 12" descr="preencoded.png"/>
          <p:cNvPicPr>
            <a:picLocks noChangeAspect="1"/>
          </p:cNvPicPr>
          <p:nvPr/>
        </p:nvPicPr>
        <p:blipFill>
          <a:blip r:embed="rId22">
            <a:extLst>
              <a:ext uri="{96DAC541-7B7A-43D3-8B79-37D633B846F1}">
                <asvg:svgBlip xmlns="" xmlns:asvg="http://schemas.microsoft.com/office/drawing/2016/SVG/main" r:embed="rId25"/>
              </a:ext>
            </a:extLst>
          </a:blip>
          <a:srcRect/>
          <a:stretch/>
        </p:blipFill>
        <p:spPr>
          <a:xfrm>
            <a:off x="2800350" y="4800600"/>
            <a:ext cx="133350" cy="135620"/>
          </a:xfrm>
          <a:prstGeom prst="rect">
            <a:avLst/>
          </a:prstGeom>
        </p:spPr>
      </p:pic>
      <p:pic>
        <p:nvPicPr>
          <p:cNvPr id="15" name="Image 13" descr="preencoded.png"/>
          <p:cNvPicPr>
            <a:picLocks noChangeAspect="1"/>
          </p:cNvPicPr>
          <p:nvPr/>
        </p:nvPicPr>
        <p:blipFill>
          <a:blip r:embed="rId22">
            <a:extLst>
              <a:ext uri="{96DAC541-7B7A-43D3-8B79-37D633B846F1}">
                <asvg:svgBlip xmlns="" xmlns:asvg="http://schemas.microsoft.com/office/drawing/2016/SVG/main" r:embed="rId27"/>
              </a:ext>
            </a:extLst>
          </a:blip>
          <a:srcRect/>
          <a:stretch/>
        </p:blipFill>
        <p:spPr>
          <a:xfrm>
            <a:off x="3238500" y="4800600"/>
            <a:ext cx="133350" cy="135620"/>
          </a:xfrm>
          <a:prstGeom prst="rect">
            <a:avLst/>
          </a:prstGeom>
        </p:spPr>
      </p:pic>
      <p:pic>
        <p:nvPicPr>
          <p:cNvPr id="16" name="Image 14" descr="preencoded.png"/>
          <p:cNvPicPr>
            <a:picLocks noChangeAspect="1"/>
          </p:cNvPicPr>
          <p:nvPr/>
        </p:nvPicPr>
        <p:blipFill>
          <a:blip r:embed="rId22">
            <a:extLst>
              <a:ext uri="{96DAC541-7B7A-43D3-8B79-37D633B846F1}">
                <asvg:svgBlip xmlns="" xmlns:asvg="http://schemas.microsoft.com/office/drawing/2016/SVG/main" r:embed="rId29"/>
              </a:ext>
            </a:extLst>
          </a:blip>
          <a:srcRect/>
          <a:stretch/>
        </p:blipFill>
        <p:spPr>
          <a:xfrm>
            <a:off x="4476750" y="4800600"/>
            <a:ext cx="133350" cy="135620"/>
          </a:xfrm>
          <a:prstGeom prst="rect">
            <a:avLst/>
          </a:prstGeom>
        </p:spPr>
      </p:pic>
      <p:pic>
        <p:nvPicPr>
          <p:cNvPr id="17" name="Image 15" descr="preencoded.png"/>
          <p:cNvPicPr>
            <a:picLocks noChangeAspect="1"/>
          </p:cNvPicPr>
          <p:nvPr/>
        </p:nvPicPr>
        <p:blipFill>
          <a:blip r:embed="rId22">
            <a:extLst>
              <a:ext uri="{96DAC541-7B7A-43D3-8B79-37D633B846F1}">
                <asvg:svgBlip xmlns="" xmlns:asvg="http://schemas.microsoft.com/office/drawing/2016/SVG/main" r:embed="rId31"/>
              </a:ext>
            </a:extLst>
          </a:blip>
          <a:srcRect/>
          <a:stretch/>
        </p:blipFill>
        <p:spPr>
          <a:xfrm>
            <a:off x="4933950" y="4800600"/>
            <a:ext cx="133350" cy="135620"/>
          </a:xfrm>
          <a:prstGeom prst="rect">
            <a:avLst/>
          </a:prstGeom>
        </p:spPr>
      </p:pic>
      <p:pic>
        <p:nvPicPr>
          <p:cNvPr id="18" name="Image 16" descr="preencoded.png"/>
          <p:cNvPicPr>
            <a:picLocks noChangeAspect="1"/>
          </p:cNvPicPr>
          <p:nvPr/>
        </p:nvPicPr>
        <p:blipFill>
          <a:blip r:embed="rId22">
            <a:extLst>
              <a:ext uri="{96DAC541-7B7A-43D3-8B79-37D633B846F1}">
                <asvg:svgBlip xmlns="" xmlns:asvg="http://schemas.microsoft.com/office/drawing/2016/SVG/main" r:embed="rId33"/>
              </a:ext>
            </a:extLst>
          </a:blip>
          <a:srcRect/>
          <a:stretch/>
        </p:blipFill>
        <p:spPr>
          <a:xfrm>
            <a:off x="6238875" y="4800600"/>
            <a:ext cx="133350" cy="135620"/>
          </a:xfrm>
          <a:prstGeom prst="rect">
            <a:avLst/>
          </a:prstGeom>
        </p:spPr>
      </p:pic>
      <p:pic>
        <p:nvPicPr>
          <p:cNvPr id="19" name="Image 17" descr="preencoded.png"/>
          <p:cNvPicPr>
            <a:picLocks noChangeAspect="1"/>
          </p:cNvPicPr>
          <p:nvPr/>
        </p:nvPicPr>
        <p:blipFill>
          <a:blip r:embed="rId22">
            <a:extLst>
              <a:ext uri="{96DAC541-7B7A-43D3-8B79-37D633B846F1}">
                <asvg:svgBlip xmlns="" xmlns:asvg="http://schemas.microsoft.com/office/drawing/2016/SVG/main" r:embed="rId35"/>
              </a:ext>
            </a:extLst>
          </a:blip>
          <a:srcRect/>
          <a:stretch/>
        </p:blipFill>
        <p:spPr>
          <a:xfrm>
            <a:off x="6696075" y="4800600"/>
            <a:ext cx="133350" cy="135620"/>
          </a:xfrm>
          <a:prstGeom prst="rect">
            <a:avLst/>
          </a:prstGeom>
        </p:spPr>
      </p:pic>
      <p:pic>
        <p:nvPicPr>
          <p:cNvPr id="20" name="Image 18" descr="preencoded.png"/>
          <p:cNvPicPr>
            <a:picLocks noChangeAspect="1"/>
          </p:cNvPicPr>
          <p:nvPr/>
        </p:nvPicPr>
        <p:blipFill>
          <a:blip r:embed="rId36">
            <a:extLst>
              <a:ext uri="{96DAC541-7B7A-43D3-8B79-37D633B846F1}">
                <asvg:svgBlip xmlns="" xmlns:asvg="http://schemas.microsoft.com/office/drawing/2016/SVG/main" r:embed="rId37"/>
              </a:ext>
            </a:extLst>
          </a:blip>
          <a:srcRect/>
          <a:stretch/>
        </p:blipFill>
        <p:spPr>
          <a:xfrm>
            <a:off x="8114500" y="4799781"/>
            <a:ext cx="134950" cy="137182"/>
          </a:xfrm>
          <a:prstGeom prst="rect">
            <a:avLst/>
          </a:prstGeom>
        </p:spPr>
      </p:pic>
      <p:pic>
        <p:nvPicPr>
          <p:cNvPr id="21" name="Image 19" descr="preencoded.png"/>
          <p:cNvPicPr>
            <a:picLocks noChangeAspect="1"/>
          </p:cNvPicPr>
          <p:nvPr/>
        </p:nvPicPr>
        <p:blipFill>
          <a:blip r:embed="rId38">
            <a:extLst>
              <a:ext uri="{96DAC541-7B7A-43D3-8B79-37D633B846F1}">
                <asvg:svgBlip xmlns="" xmlns:asvg="http://schemas.microsoft.com/office/drawing/2016/SVG/main" r:embed="rId39"/>
              </a:ext>
            </a:extLst>
          </a:blip>
          <a:srcRect/>
          <a:stretch/>
        </p:blipFill>
        <p:spPr>
          <a:xfrm>
            <a:off x="9242218" y="1829358"/>
            <a:ext cx="2006807" cy="587387"/>
          </a:xfrm>
          <a:prstGeom prst="rect">
            <a:avLst/>
          </a:prstGeom>
        </p:spPr>
      </p:pic>
      <p:pic>
        <p:nvPicPr>
          <p:cNvPr id="22" name="Image 20" descr="preencoded.png"/>
          <p:cNvPicPr>
            <a:picLocks noChangeAspect="1"/>
          </p:cNvPicPr>
          <p:nvPr/>
        </p:nvPicPr>
        <p:blipFill>
          <a:blip r:embed="rId40">
            <a:extLst>
              <a:ext uri="{96DAC541-7B7A-43D3-8B79-37D633B846F1}">
                <asvg:svgBlip xmlns="" xmlns:asvg="http://schemas.microsoft.com/office/drawing/2016/SVG/main" r:embed="rId41"/>
              </a:ext>
            </a:extLst>
          </a:blip>
          <a:srcRect/>
          <a:stretch/>
        </p:blipFill>
        <p:spPr>
          <a:xfrm>
            <a:off x="7124700" y="1829358"/>
            <a:ext cx="2006807" cy="587387"/>
          </a:xfrm>
          <a:prstGeom prst="rect">
            <a:avLst/>
          </a:prstGeom>
        </p:spPr>
      </p:pic>
      <p:pic>
        <p:nvPicPr>
          <p:cNvPr id="23" name="Image 21" descr="preencoded.png"/>
          <p:cNvPicPr>
            <a:picLocks noChangeAspect="1"/>
          </p:cNvPicPr>
          <p:nvPr/>
        </p:nvPicPr>
        <p:blipFill>
          <a:blip r:embed="rId42">
            <a:extLst>
              <a:ext uri="{96DAC541-7B7A-43D3-8B79-37D633B846F1}">
                <asvg:svgBlip xmlns="" xmlns:asvg="http://schemas.microsoft.com/office/drawing/2016/SVG/main" r:embed="rId43"/>
              </a:ext>
            </a:extLst>
          </a:blip>
          <a:srcRect/>
          <a:stretch/>
        </p:blipFill>
        <p:spPr>
          <a:xfrm>
            <a:off x="7429500" y="4429125"/>
            <a:ext cx="19050" cy="971550"/>
          </a:xfrm>
          <a:prstGeom prst="rect">
            <a:avLst/>
          </a:prstGeom>
        </p:spPr>
      </p:pic>
      <p:pic>
        <p:nvPicPr>
          <p:cNvPr id="24" name="Image 22" descr="preencoded.png"/>
          <p:cNvPicPr>
            <a:picLocks noChangeAspect="1"/>
          </p:cNvPicPr>
          <p:nvPr/>
        </p:nvPicPr>
        <p:blipFill>
          <a:blip r:embed="rId44">
            <a:extLst>
              <a:ext uri="{96DAC541-7B7A-43D3-8B79-37D633B846F1}">
                <asvg:svgBlip xmlns="" xmlns:asvg="http://schemas.microsoft.com/office/drawing/2016/SVG/main" r:embed="rId45"/>
              </a:ext>
            </a:extLst>
          </a:blip>
          <a:srcRect/>
          <a:stretch/>
        </p:blipFill>
        <p:spPr>
          <a:xfrm>
            <a:off x="8181975" y="5038725"/>
            <a:ext cx="19050" cy="361950"/>
          </a:xfrm>
          <a:prstGeom prst="rect">
            <a:avLst/>
          </a:prstGeom>
        </p:spPr>
      </p:pic>
      <p:pic>
        <p:nvPicPr>
          <p:cNvPr id="25" name="Image 23" descr="preencoded.png"/>
          <p:cNvPicPr>
            <a:picLocks noChangeAspect="1"/>
          </p:cNvPicPr>
          <p:nvPr/>
        </p:nvPicPr>
        <p:blipFill>
          <a:blip r:embed="rId46">
            <a:extLst>
              <a:ext uri="{96DAC541-7B7A-43D3-8B79-37D633B846F1}">
                <asvg:svgBlip xmlns="" xmlns:asvg="http://schemas.microsoft.com/office/drawing/2016/SVG/main" r:embed="rId47"/>
              </a:ext>
            </a:extLst>
          </a:blip>
          <a:srcRect/>
          <a:stretch/>
        </p:blipFill>
        <p:spPr>
          <a:xfrm>
            <a:off x="9165207" y="4429125"/>
            <a:ext cx="109985" cy="971550"/>
          </a:xfrm>
          <a:prstGeom prst="rect">
            <a:avLst/>
          </a:prstGeom>
        </p:spPr>
      </p:pic>
      <p:pic>
        <p:nvPicPr>
          <p:cNvPr id="26" name="Image 24" descr="preencoded.png"/>
          <p:cNvPicPr>
            <a:picLocks noChangeAspect="1"/>
          </p:cNvPicPr>
          <p:nvPr/>
        </p:nvPicPr>
        <p:blipFill>
          <a:blip r:embed="rId48">
            <a:extLst>
              <a:ext uri="{96DAC541-7B7A-43D3-8B79-37D633B846F1}">
                <asvg:svgBlip xmlns="" xmlns:asvg="http://schemas.microsoft.com/office/drawing/2016/SVG/main" r:embed="rId49"/>
              </a:ext>
            </a:extLst>
          </a:blip>
          <a:srcRect/>
          <a:stretch/>
        </p:blipFill>
        <p:spPr>
          <a:xfrm>
            <a:off x="1107057" y="3667125"/>
            <a:ext cx="109985" cy="1733550"/>
          </a:xfrm>
          <a:prstGeom prst="rect">
            <a:avLst/>
          </a:prstGeom>
        </p:spPr>
      </p:pic>
      <p:pic>
        <p:nvPicPr>
          <p:cNvPr id="27" name="Image 25" descr="preencoded.png"/>
          <p:cNvPicPr>
            <a:picLocks noChangeAspect="1"/>
          </p:cNvPicPr>
          <p:nvPr/>
        </p:nvPicPr>
        <p:blipFill>
          <a:blip r:embed="rId44">
            <a:extLst>
              <a:ext uri="{96DAC541-7B7A-43D3-8B79-37D633B846F1}">
                <asvg:svgBlip xmlns="" xmlns:asvg="http://schemas.microsoft.com/office/drawing/2016/SVG/main" r:embed="rId51"/>
              </a:ext>
            </a:extLst>
          </a:blip>
          <a:srcRect/>
          <a:stretch/>
        </p:blipFill>
        <p:spPr>
          <a:xfrm>
            <a:off x="6753225" y="5038725"/>
            <a:ext cx="19050" cy="361950"/>
          </a:xfrm>
          <a:prstGeom prst="rect">
            <a:avLst/>
          </a:prstGeom>
        </p:spPr>
      </p:pic>
      <p:pic>
        <p:nvPicPr>
          <p:cNvPr id="28" name="Image 26" descr="preencoded.png"/>
          <p:cNvPicPr>
            <a:picLocks noChangeAspect="1"/>
          </p:cNvPicPr>
          <p:nvPr/>
        </p:nvPicPr>
        <p:blipFill>
          <a:blip r:embed="rId44">
            <a:extLst>
              <a:ext uri="{96DAC541-7B7A-43D3-8B79-37D633B846F1}">
                <asvg:svgBlip xmlns="" xmlns:asvg="http://schemas.microsoft.com/office/drawing/2016/SVG/main" r:embed="rId53"/>
              </a:ext>
            </a:extLst>
          </a:blip>
          <a:srcRect/>
          <a:stretch/>
        </p:blipFill>
        <p:spPr>
          <a:xfrm>
            <a:off x="6296025" y="5038725"/>
            <a:ext cx="19050" cy="361950"/>
          </a:xfrm>
          <a:prstGeom prst="rect">
            <a:avLst/>
          </a:prstGeom>
        </p:spPr>
      </p:pic>
      <p:pic>
        <p:nvPicPr>
          <p:cNvPr id="29" name="Image 27" descr="preencoded.png"/>
          <p:cNvPicPr>
            <a:picLocks noChangeAspect="1"/>
          </p:cNvPicPr>
          <p:nvPr/>
        </p:nvPicPr>
        <p:blipFill>
          <a:blip r:embed="rId42">
            <a:extLst>
              <a:ext uri="{96DAC541-7B7A-43D3-8B79-37D633B846F1}">
                <asvg:svgBlip xmlns="" xmlns:asvg="http://schemas.microsoft.com/office/drawing/2016/SVG/main" r:embed="rId55"/>
              </a:ext>
            </a:extLst>
          </a:blip>
          <a:srcRect/>
          <a:stretch/>
        </p:blipFill>
        <p:spPr>
          <a:xfrm>
            <a:off x="5676900" y="4429125"/>
            <a:ext cx="19050" cy="971550"/>
          </a:xfrm>
          <a:prstGeom prst="rect">
            <a:avLst/>
          </a:prstGeom>
        </p:spPr>
      </p:pic>
      <p:pic>
        <p:nvPicPr>
          <p:cNvPr id="30" name="Image 28" descr="preencoded.png"/>
          <p:cNvPicPr>
            <a:picLocks noChangeAspect="1"/>
          </p:cNvPicPr>
          <p:nvPr/>
        </p:nvPicPr>
        <p:blipFill>
          <a:blip r:embed="rId44">
            <a:extLst>
              <a:ext uri="{96DAC541-7B7A-43D3-8B79-37D633B846F1}">
                <asvg:svgBlip xmlns="" xmlns:asvg="http://schemas.microsoft.com/office/drawing/2016/SVG/main" r:embed="rId57"/>
              </a:ext>
            </a:extLst>
          </a:blip>
          <a:srcRect/>
          <a:stretch/>
        </p:blipFill>
        <p:spPr>
          <a:xfrm>
            <a:off x="5000625" y="5038725"/>
            <a:ext cx="19050" cy="361950"/>
          </a:xfrm>
          <a:prstGeom prst="rect">
            <a:avLst/>
          </a:prstGeom>
        </p:spPr>
      </p:pic>
      <p:pic>
        <p:nvPicPr>
          <p:cNvPr id="31" name="Image 29" descr="preencoded.png"/>
          <p:cNvPicPr>
            <a:picLocks noChangeAspect="1"/>
          </p:cNvPicPr>
          <p:nvPr/>
        </p:nvPicPr>
        <p:blipFill>
          <a:blip r:embed="rId44">
            <a:extLst>
              <a:ext uri="{96DAC541-7B7A-43D3-8B79-37D633B846F1}">
                <asvg:svgBlip xmlns="" xmlns:asvg="http://schemas.microsoft.com/office/drawing/2016/SVG/main" r:embed="rId59"/>
              </a:ext>
            </a:extLst>
          </a:blip>
          <a:srcRect/>
          <a:stretch/>
        </p:blipFill>
        <p:spPr>
          <a:xfrm>
            <a:off x="4543425" y="5038725"/>
            <a:ext cx="19050" cy="361950"/>
          </a:xfrm>
          <a:prstGeom prst="rect">
            <a:avLst/>
          </a:prstGeom>
        </p:spPr>
      </p:pic>
      <p:pic>
        <p:nvPicPr>
          <p:cNvPr id="32" name="Image 30" descr="preencoded.png"/>
          <p:cNvPicPr>
            <a:picLocks noChangeAspect="1"/>
          </p:cNvPicPr>
          <p:nvPr/>
        </p:nvPicPr>
        <p:blipFill>
          <a:blip r:embed="rId42">
            <a:extLst>
              <a:ext uri="{96DAC541-7B7A-43D3-8B79-37D633B846F1}">
                <asvg:svgBlip xmlns="" xmlns:asvg="http://schemas.microsoft.com/office/drawing/2016/SVG/main" r:embed="rId61"/>
              </a:ext>
            </a:extLst>
          </a:blip>
          <a:srcRect/>
          <a:stretch/>
        </p:blipFill>
        <p:spPr>
          <a:xfrm>
            <a:off x="3981450" y="4429125"/>
            <a:ext cx="19050" cy="971550"/>
          </a:xfrm>
          <a:prstGeom prst="rect">
            <a:avLst/>
          </a:prstGeom>
        </p:spPr>
      </p:pic>
      <p:pic>
        <p:nvPicPr>
          <p:cNvPr id="33" name="Image 31" descr="preencoded.png"/>
          <p:cNvPicPr>
            <a:picLocks noChangeAspect="1"/>
          </p:cNvPicPr>
          <p:nvPr/>
        </p:nvPicPr>
        <p:blipFill>
          <a:blip r:embed="rId62">
            <a:extLst>
              <a:ext uri="{96DAC541-7B7A-43D3-8B79-37D633B846F1}">
                <asvg:svgBlip xmlns="" xmlns:asvg="http://schemas.microsoft.com/office/drawing/2016/SVG/main" r:embed="rId63"/>
              </a:ext>
            </a:extLst>
          </a:blip>
          <a:srcRect/>
          <a:stretch/>
        </p:blipFill>
        <p:spPr>
          <a:xfrm>
            <a:off x="6524625" y="3562350"/>
            <a:ext cx="19050" cy="1838325"/>
          </a:xfrm>
          <a:prstGeom prst="rect">
            <a:avLst/>
          </a:prstGeom>
        </p:spPr>
      </p:pic>
      <p:pic>
        <p:nvPicPr>
          <p:cNvPr id="34" name="Image 32" descr="preencoded.png"/>
          <p:cNvPicPr>
            <a:picLocks noChangeAspect="1"/>
          </p:cNvPicPr>
          <p:nvPr/>
        </p:nvPicPr>
        <p:blipFill>
          <a:blip r:embed="rId42">
            <a:extLst>
              <a:ext uri="{96DAC541-7B7A-43D3-8B79-37D633B846F1}">
                <asvg:svgBlip xmlns="" xmlns:asvg="http://schemas.microsoft.com/office/drawing/2016/SVG/main" r:embed="rId65"/>
              </a:ext>
            </a:extLst>
          </a:blip>
          <a:srcRect/>
          <a:stretch/>
        </p:blipFill>
        <p:spPr>
          <a:xfrm>
            <a:off x="2286000" y="4429125"/>
            <a:ext cx="19050" cy="971550"/>
          </a:xfrm>
          <a:prstGeom prst="rect">
            <a:avLst/>
          </a:prstGeom>
        </p:spPr>
      </p:pic>
      <p:pic>
        <p:nvPicPr>
          <p:cNvPr id="35" name="Image 33" descr="preencoded.png"/>
          <p:cNvPicPr>
            <a:picLocks noChangeAspect="1"/>
          </p:cNvPicPr>
          <p:nvPr/>
        </p:nvPicPr>
        <p:blipFill>
          <a:blip r:embed="rId44">
            <a:extLst>
              <a:ext uri="{96DAC541-7B7A-43D3-8B79-37D633B846F1}">
                <asvg:svgBlip xmlns="" xmlns:asvg="http://schemas.microsoft.com/office/drawing/2016/SVG/main" r:embed="rId67"/>
              </a:ext>
            </a:extLst>
          </a:blip>
          <a:srcRect/>
          <a:stretch/>
        </p:blipFill>
        <p:spPr>
          <a:xfrm>
            <a:off x="3305175" y="5038725"/>
            <a:ext cx="19050" cy="361950"/>
          </a:xfrm>
          <a:prstGeom prst="rect">
            <a:avLst/>
          </a:prstGeom>
        </p:spPr>
      </p:pic>
      <p:pic>
        <p:nvPicPr>
          <p:cNvPr id="36" name="Image 34" descr="preencoded.png"/>
          <p:cNvPicPr>
            <a:picLocks noChangeAspect="1"/>
          </p:cNvPicPr>
          <p:nvPr/>
        </p:nvPicPr>
        <p:blipFill>
          <a:blip r:embed="rId44">
            <a:extLst>
              <a:ext uri="{96DAC541-7B7A-43D3-8B79-37D633B846F1}">
                <asvg:svgBlip xmlns="" xmlns:asvg="http://schemas.microsoft.com/office/drawing/2016/SVG/main" r:embed="rId69"/>
              </a:ext>
            </a:extLst>
          </a:blip>
          <a:srcRect/>
          <a:stretch/>
        </p:blipFill>
        <p:spPr>
          <a:xfrm>
            <a:off x="2867025" y="5038725"/>
            <a:ext cx="19050" cy="361950"/>
          </a:xfrm>
          <a:prstGeom prst="rect">
            <a:avLst/>
          </a:prstGeom>
        </p:spPr>
      </p:pic>
      <p:pic>
        <p:nvPicPr>
          <p:cNvPr id="37" name="Image 35" descr="preencoded.png"/>
          <p:cNvPicPr>
            <a:picLocks noChangeAspect="1"/>
          </p:cNvPicPr>
          <p:nvPr/>
        </p:nvPicPr>
        <p:blipFill>
          <a:blip r:embed="rId62">
            <a:extLst>
              <a:ext uri="{96DAC541-7B7A-43D3-8B79-37D633B846F1}">
                <asvg:svgBlip xmlns="" xmlns:asvg="http://schemas.microsoft.com/office/drawing/2016/SVG/main" r:embed="rId71"/>
              </a:ext>
            </a:extLst>
          </a:blip>
          <a:srcRect/>
          <a:stretch/>
        </p:blipFill>
        <p:spPr>
          <a:xfrm>
            <a:off x="3086100" y="3562350"/>
            <a:ext cx="19050" cy="1838325"/>
          </a:xfrm>
          <a:prstGeom prst="rect">
            <a:avLst/>
          </a:prstGeom>
        </p:spPr>
      </p:pic>
      <p:pic>
        <p:nvPicPr>
          <p:cNvPr id="38" name="Image 36" descr="preencoded.png"/>
          <p:cNvPicPr>
            <a:picLocks noChangeAspect="1"/>
          </p:cNvPicPr>
          <p:nvPr/>
        </p:nvPicPr>
        <p:blipFill>
          <a:blip r:embed="rId44">
            <a:extLst>
              <a:ext uri="{96DAC541-7B7A-43D3-8B79-37D633B846F1}">
                <asvg:svgBlip xmlns="" xmlns:asvg="http://schemas.microsoft.com/office/drawing/2016/SVG/main" r:embed="rId73"/>
              </a:ext>
            </a:extLst>
          </a:blip>
          <a:srcRect/>
          <a:stretch/>
        </p:blipFill>
        <p:spPr>
          <a:xfrm>
            <a:off x="1647825" y="5038725"/>
            <a:ext cx="19050" cy="361950"/>
          </a:xfrm>
          <a:prstGeom prst="rect">
            <a:avLst/>
          </a:prstGeom>
        </p:spPr>
      </p:pic>
      <p:pic>
        <p:nvPicPr>
          <p:cNvPr id="39" name="Image 37" descr="preencoded.png"/>
          <p:cNvPicPr>
            <a:picLocks noChangeAspect="1"/>
          </p:cNvPicPr>
          <p:nvPr/>
        </p:nvPicPr>
        <p:blipFill>
          <a:blip r:embed="rId74">
            <a:extLst>
              <a:ext uri="{96DAC541-7B7A-43D3-8B79-37D633B846F1}">
                <asvg:svgBlip xmlns="" xmlns:asvg="http://schemas.microsoft.com/office/drawing/2016/SVG/main" r:embed="rId75"/>
              </a:ext>
            </a:extLst>
          </a:blip>
          <a:srcRect/>
          <a:stretch/>
        </p:blipFill>
        <p:spPr>
          <a:xfrm>
            <a:off x="781050" y="2705100"/>
            <a:ext cx="762000" cy="762000"/>
          </a:xfrm>
          <a:prstGeom prst="rect">
            <a:avLst/>
          </a:prstGeom>
        </p:spPr>
      </p:pic>
      <p:pic>
        <p:nvPicPr>
          <p:cNvPr id="40" name="Image 38" descr="preencoded.png"/>
          <p:cNvPicPr>
            <a:picLocks noChangeAspect="1"/>
          </p:cNvPicPr>
          <p:nvPr/>
        </p:nvPicPr>
        <p:blipFill>
          <a:blip r:embed="rId76">
            <a:extLst>
              <a:ext uri="{96DAC541-7B7A-43D3-8B79-37D633B846F1}">
                <asvg:svgBlip xmlns="" xmlns:asvg="http://schemas.microsoft.com/office/drawing/2016/SVG/main" r:embed="rId77"/>
              </a:ext>
            </a:extLst>
          </a:blip>
          <a:srcRect/>
          <a:stretch/>
        </p:blipFill>
        <p:spPr>
          <a:xfrm>
            <a:off x="1162050" y="5495925"/>
            <a:ext cx="1933575" cy="113519"/>
          </a:xfrm>
          <a:prstGeom prst="rect">
            <a:avLst/>
          </a:prstGeom>
        </p:spPr>
      </p:pic>
      <p:pic>
        <p:nvPicPr>
          <p:cNvPr id="41" name="Image 39" descr="preencoded.png"/>
          <p:cNvPicPr>
            <a:picLocks noChangeAspect="1"/>
          </p:cNvPicPr>
          <p:nvPr/>
        </p:nvPicPr>
        <p:blipFill>
          <a:blip r:embed="rId78">
            <a:extLst>
              <a:ext uri="{96DAC541-7B7A-43D3-8B79-37D633B846F1}">
                <asvg:svgBlip xmlns="" xmlns:asvg="http://schemas.microsoft.com/office/drawing/2016/SVG/main" r:embed="rId79"/>
              </a:ext>
            </a:extLst>
          </a:blip>
          <a:srcRect/>
          <a:stretch/>
        </p:blipFill>
        <p:spPr>
          <a:xfrm>
            <a:off x="3981450" y="5495925"/>
            <a:ext cx="5238750" cy="113519"/>
          </a:xfrm>
          <a:prstGeom prst="rect">
            <a:avLst/>
          </a:prstGeom>
        </p:spPr>
      </p:pic>
      <p:sp>
        <p:nvSpPr>
          <p:cNvPr id="42" name="Text 0"/>
          <p:cNvSpPr/>
          <p:nvPr/>
        </p:nvSpPr>
        <p:spPr>
          <a:xfrm>
            <a:off x="1400175" y="6372225"/>
            <a:ext cx="14449425" cy="2924175"/>
          </a:xfrm>
          <a:prstGeom prst="rect">
            <a:avLst/>
          </a:prstGeom>
          <a:noFill/>
          <a:ln/>
        </p:spPr>
        <p:txBody>
          <a:bodyPr wrap="square" lIns="0" tIns="0" rIns="0" bIns="0" rtlCol="0" anchor="t"/>
          <a:lstStyle/>
          <a:p>
            <a:pPr>
              <a:lnSpc>
                <a:spcPts val="4339"/>
              </a:lnSpc>
              <a:spcAft>
                <a:spcPts val="1205"/>
              </a:spcAft>
            </a:pPr>
            <a:r>
              <a:rPr lang="en-US" sz="2893">
                <a:solidFill>
                  <a:srgbClr val="FFFFFF"/>
                </a:solidFill>
                <a:latin typeface="Inter Regular" pitchFamily="34" charset="0"/>
                <a:ea typeface="Inter Regular" pitchFamily="34" charset="-122"/>
                <a:cs typeface="Inter Regular" pitchFamily="34" charset="-120"/>
              </a:rPr>
              <a:t>When the GS15 of each cost level is filled for the first time, eight to nine last places form a pool to move to the next cost level of the Goldset and to reactivate a Goldset of the same cost, reinvest, at the same time.</a:t>
            </a:r>
          </a:p>
          <a:p>
            <a:pPr>
              <a:lnSpc>
                <a:spcPts val="4339"/>
              </a:lnSpc>
              <a:spcAft>
                <a:spcPts val="1205"/>
              </a:spcAft>
            </a:pPr>
            <a:r>
              <a:rPr lang="en-US" sz="2893">
                <a:solidFill>
                  <a:srgbClr val="FFFFFF"/>
                </a:solidFill>
                <a:latin typeface="Inter Regular" pitchFamily="34" charset="0"/>
                <a:ea typeface="Inter Regular" pitchFamily="34" charset="-122"/>
                <a:cs typeface="Inter Regular" pitchFamily="34" charset="-120"/>
              </a:rPr>
              <a:t>Reinvestment and transition to a higher cost level occur automatically when each Goldset is fully completed.</a:t>
            </a:r>
          </a:p>
        </p:txBody>
      </p:sp>
      <p:sp>
        <p:nvSpPr>
          <p:cNvPr id="43" name="Text 1"/>
          <p:cNvSpPr/>
          <p:nvPr/>
        </p:nvSpPr>
        <p:spPr>
          <a:xfrm>
            <a:off x="4400550" y="3351312"/>
            <a:ext cx="799719" cy="186532"/>
          </a:xfrm>
          <a:prstGeom prst="rect">
            <a:avLst/>
          </a:prstGeom>
          <a:noFill/>
          <a:ln/>
        </p:spPr>
        <p:txBody>
          <a:bodyPr wrap="square" lIns="0" tIns="0" rIns="0" bIns="0" rtlCol="0" anchor="ctr"/>
          <a:lstStyle/>
          <a:p>
            <a:pPr algn="ctr">
              <a:lnSpc>
                <a:spcPts val="1500"/>
              </a:lnSpc>
            </a:pPr>
            <a:r>
              <a:rPr lang="en-US" sz="1259" b="0" i="0" dirty="0">
                <a:solidFill>
                  <a:srgbClr val="FFFFFF"/>
                </a:solidFill>
                <a:latin typeface="Inter Regular" pitchFamily="34" charset="0"/>
                <a:ea typeface="Inter Regular" pitchFamily="34" charset="-122"/>
                <a:cs typeface="Inter Regular" pitchFamily="34" charset="-120"/>
              </a:rPr>
              <a:t>You</a:t>
            </a:r>
            <a:endParaRPr lang="en-US" sz="1259" dirty="0"/>
          </a:p>
        </p:txBody>
      </p:sp>
      <p:sp>
        <p:nvSpPr>
          <p:cNvPr id="44" name="Text 2"/>
          <p:cNvSpPr/>
          <p:nvPr/>
        </p:nvSpPr>
        <p:spPr>
          <a:xfrm>
            <a:off x="13011150" y="3351312"/>
            <a:ext cx="799719" cy="186532"/>
          </a:xfrm>
          <a:prstGeom prst="rect">
            <a:avLst/>
          </a:prstGeom>
          <a:noFill/>
          <a:ln/>
        </p:spPr>
        <p:txBody>
          <a:bodyPr wrap="square" lIns="0" tIns="0" rIns="0" bIns="0" rtlCol="0" anchor="ctr"/>
          <a:lstStyle/>
          <a:p>
            <a:pPr algn="ctr">
              <a:lnSpc>
                <a:spcPts val="1500"/>
              </a:lnSpc>
            </a:pPr>
            <a:r>
              <a:rPr lang="en-US" sz="1259" b="0" i="0" dirty="0">
                <a:solidFill>
                  <a:srgbClr val="FFFFFF"/>
                </a:solidFill>
                <a:latin typeface="Inter Regular" pitchFamily="34" charset="0"/>
                <a:ea typeface="Inter Regular" pitchFamily="34" charset="-122"/>
                <a:cs typeface="Inter Regular" pitchFamily="34" charset="-120"/>
              </a:rPr>
              <a:t>You</a:t>
            </a:r>
            <a:endParaRPr lang="en-US" sz="1259" dirty="0"/>
          </a:p>
        </p:txBody>
      </p:sp>
      <p:sp>
        <p:nvSpPr>
          <p:cNvPr id="45" name="Text 3"/>
          <p:cNvSpPr/>
          <p:nvPr/>
        </p:nvSpPr>
        <p:spPr>
          <a:xfrm>
            <a:off x="8924925" y="3886200"/>
            <a:ext cx="581025" cy="428625"/>
          </a:xfrm>
          <a:prstGeom prst="rect">
            <a:avLst/>
          </a:prstGeom>
          <a:noFill/>
          <a:ln/>
        </p:spPr>
        <p:txBody>
          <a:bodyPr wrap="square" lIns="0" tIns="0" rIns="0" bIns="0" rtlCol="0" anchor="t"/>
          <a:lstStyle/>
          <a:p>
            <a:r>
              <a:rPr lang="en-US" sz="33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46" name="Text 4"/>
          <p:cNvSpPr/>
          <p:nvPr/>
        </p:nvSpPr>
        <p:spPr>
          <a:xfrm>
            <a:off x="1" y="657225"/>
            <a:ext cx="18288000" cy="790575"/>
          </a:xfrm>
          <a:prstGeom prst="rect">
            <a:avLst/>
          </a:prstGeom>
          <a:noFill/>
          <a:ln/>
        </p:spPr>
        <p:txBody>
          <a:bodyPr wrap="square" lIns="0" tIns="0" rIns="0" bIns="0" rtlCol="0" anchor="t"/>
          <a:lstStyle/>
          <a:p>
            <a:pPr algn="ctr"/>
            <a:r>
              <a:rPr lang="en-US" sz="4800" b="1">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47" name="Text 5"/>
          <p:cNvSpPr/>
          <p:nvPr/>
        </p:nvSpPr>
        <p:spPr>
          <a:xfrm>
            <a:off x="1990725" y="5705475"/>
            <a:ext cx="17145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a:t>
            </a:r>
          </a:p>
        </p:txBody>
      </p:sp>
      <p:sp>
        <p:nvSpPr>
          <p:cNvPr id="48" name="Text 6"/>
          <p:cNvSpPr/>
          <p:nvPr/>
        </p:nvSpPr>
        <p:spPr>
          <a:xfrm>
            <a:off x="6334125" y="5648325"/>
            <a:ext cx="4191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3">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457200" y="2640732"/>
            <a:ext cx="17326152" cy="3826743"/>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13477875" y="2756929"/>
            <a:ext cx="1682437" cy="1681349"/>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3480313" y="1960401"/>
            <a:ext cx="2562638" cy="1261132"/>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9115425" y="1960401"/>
            <a:ext cx="2562638" cy="1261132"/>
          </a:xfrm>
          <a:prstGeom prst="rect">
            <a:avLst/>
          </a:prstGeom>
        </p:spPr>
      </p:pic>
      <p:pic>
        <p:nvPicPr>
          <p:cNvPr id="7" name="Image 5" descr="preencoded.png"/>
          <p:cNvPicPr>
            <a:picLocks noChangeAspect="1"/>
          </p:cNvPicPr>
          <p:nvPr/>
        </p:nvPicPr>
        <p:blipFill>
          <a:blip r:embed="rId10">
            <a:extLst>
              <a:ext uri="{96DAC541-7B7A-43D3-8B79-37D633B846F1}">
                <asvg:svgBlip xmlns="" xmlns:asvg="http://schemas.microsoft.com/office/drawing/2016/SVG/main" r:embed="rId12"/>
              </a:ext>
            </a:extLst>
          </a:blip>
          <a:srcRect/>
          <a:stretch/>
        </p:blipFill>
        <p:spPr>
          <a:xfrm>
            <a:off x="14868525" y="1960401"/>
            <a:ext cx="2562638" cy="1261132"/>
          </a:xfrm>
          <a:prstGeom prst="rect">
            <a:avLst/>
          </a:prstGeom>
        </p:spPr>
      </p:pic>
      <p:sp>
        <p:nvSpPr>
          <p:cNvPr id="8" name="Text 0"/>
          <p:cNvSpPr/>
          <p:nvPr/>
        </p:nvSpPr>
        <p:spPr>
          <a:xfrm>
            <a:off x="781050" y="7147806"/>
            <a:ext cx="17068800" cy="2247900"/>
          </a:xfrm>
          <a:prstGeom prst="rect">
            <a:avLst/>
          </a:prstGeom>
          <a:noFill/>
          <a:ln/>
        </p:spPr>
        <p:txBody>
          <a:bodyPr wrap="square" lIns="0" tIns="0" rIns="0" bIns="0" rtlCol="0" anchor="t"/>
          <a:lstStyle/>
          <a:p>
            <a:pPr>
              <a:lnSpc>
                <a:spcPts val="4050"/>
              </a:lnSpc>
              <a:spcAft>
                <a:spcPts val="1500"/>
              </a:spcAft>
            </a:pPr>
            <a:r>
              <a:rPr lang="en-US" sz="2700" dirty="0">
                <a:solidFill>
                  <a:srgbClr val="FFFFFF"/>
                </a:solidFill>
                <a:latin typeface="Inter Regular" pitchFamily="34" charset="0"/>
                <a:ea typeface="Inter Regular" pitchFamily="34" charset="-122"/>
                <a:cs typeface="Inter Regular" pitchFamily="34" charset="-120"/>
              </a:rPr>
              <a:t>With each re-filling of GS15, three last places form a reinvestment to reactivate the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of the same cost. Re-activation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of each cost level occur automatically an infinite number of times.</a:t>
            </a:r>
          </a:p>
          <a:p>
            <a:pPr>
              <a:lnSpc>
                <a:spcPts val="4050"/>
              </a:lnSpc>
              <a:spcAft>
                <a:spcPts val="1500"/>
              </a:spcAft>
            </a:pPr>
            <a:r>
              <a:rPr lang="en-US" sz="2700" dirty="0">
                <a:solidFill>
                  <a:srgbClr val="FFFFFF"/>
                </a:solidFill>
                <a:latin typeface="Inter Regular" pitchFamily="34" charset="0"/>
                <a:ea typeface="Inter Regular" pitchFamily="34" charset="-122"/>
                <a:cs typeface="Inter Regular" pitchFamily="34" charset="-120"/>
              </a:rPr>
              <a:t>Your invitees also follow you.</a:t>
            </a:r>
          </a:p>
        </p:txBody>
      </p:sp>
      <p:sp>
        <p:nvSpPr>
          <p:cNvPr id="9" name="Text 1"/>
          <p:cNvSpPr/>
          <p:nvPr/>
        </p:nvSpPr>
        <p:spPr>
          <a:xfrm>
            <a:off x="2590800" y="4348721"/>
            <a:ext cx="703077" cy="163440"/>
          </a:xfrm>
          <a:prstGeom prst="rect">
            <a:avLst/>
          </a:prstGeom>
          <a:noFill/>
          <a:ln/>
        </p:spPr>
        <p:txBody>
          <a:bodyPr wrap="square" lIns="0" tIns="0" rIns="0" bIns="0" rtlCol="0" anchor="ctr"/>
          <a:lstStyle/>
          <a:p>
            <a:pPr algn="ctr">
              <a:lnSpc>
                <a:spcPts val="1350"/>
              </a:lnSpc>
            </a:pPr>
            <a:r>
              <a:rPr lang="en-US" sz="1103" b="0" i="0" dirty="0">
                <a:solidFill>
                  <a:srgbClr val="FFFFFF"/>
                </a:solidFill>
                <a:latin typeface="Inter Regular" pitchFamily="34" charset="0"/>
                <a:ea typeface="Inter Regular" pitchFamily="34" charset="-122"/>
                <a:cs typeface="Inter Regular" pitchFamily="34" charset="-120"/>
              </a:rPr>
              <a:t>You</a:t>
            </a:r>
            <a:endParaRPr lang="en-US" sz="1103" dirty="0"/>
          </a:p>
        </p:txBody>
      </p:sp>
      <p:sp>
        <p:nvSpPr>
          <p:cNvPr id="10" name="Text 2"/>
          <p:cNvSpPr/>
          <p:nvPr/>
        </p:nvSpPr>
        <p:spPr>
          <a:xfrm>
            <a:off x="8286750" y="4348721"/>
            <a:ext cx="703077" cy="163440"/>
          </a:xfrm>
          <a:prstGeom prst="rect">
            <a:avLst/>
          </a:prstGeom>
          <a:noFill/>
          <a:ln/>
        </p:spPr>
        <p:txBody>
          <a:bodyPr wrap="square" lIns="0" tIns="0" rIns="0" bIns="0" rtlCol="0" anchor="ctr"/>
          <a:lstStyle/>
          <a:p>
            <a:pPr algn="ctr">
              <a:lnSpc>
                <a:spcPts val="1350"/>
              </a:lnSpc>
            </a:pPr>
            <a:r>
              <a:rPr lang="en-US" sz="1103" b="0" i="0" dirty="0">
                <a:solidFill>
                  <a:srgbClr val="FFFFFF"/>
                </a:solidFill>
                <a:latin typeface="Inter Regular" pitchFamily="34" charset="0"/>
                <a:ea typeface="Inter Regular" pitchFamily="34" charset="-122"/>
                <a:cs typeface="Inter Regular" pitchFamily="34" charset="-120"/>
              </a:rPr>
              <a:t>You</a:t>
            </a:r>
            <a:endParaRPr lang="en-US" sz="1103" dirty="0"/>
          </a:p>
        </p:txBody>
      </p:sp>
      <p:sp>
        <p:nvSpPr>
          <p:cNvPr id="11" name="Text 3"/>
          <p:cNvSpPr/>
          <p:nvPr/>
        </p:nvSpPr>
        <p:spPr>
          <a:xfrm>
            <a:off x="13944600" y="4348721"/>
            <a:ext cx="703077" cy="163440"/>
          </a:xfrm>
          <a:prstGeom prst="rect">
            <a:avLst/>
          </a:prstGeom>
          <a:noFill/>
          <a:ln/>
        </p:spPr>
        <p:txBody>
          <a:bodyPr wrap="square" lIns="0" tIns="0" rIns="0" bIns="0" rtlCol="0" anchor="ctr"/>
          <a:lstStyle/>
          <a:p>
            <a:pPr algn="ctr">
              <a:lnSpc>
                <a:spcPts val="1350"/>
              </a:lnSpc>
            </a:pPr>
            <a:r>
              <a:rPr lang="en-US" sz="1103" b="0" i="0" dirty="0">
                <a:solidFill>
                  <a:srgbClr val="FFFFFF"/>
                </a:solidFill>
                <a:latin typeface="Inter Regular" pitchFamily="34" charset="0"/>
                <a:ea typeface="Inter Regular" pitchFamily="34" charset="-122"/>
                <a:cs typeface="Inter Regular" pitchFamily="34" charset="-120"/>
              </a:rPr>
              <a:t>You</a:t>
            </a:r>
            <a:endParaRPr lang="en-US" sz="1103" dirty="0"/>
          </a:p>
        </p:txBody>
      </p:sp>
      <p:sp>
        <p:nvSpPr>
          <p:cNvPr id="12" name="Text 4"/>
          <p:cNvSpPr/>
          <p:nvPr/>
        </p:nvSpPr>
        <p:spPr>
          <a:xfrm>
            <a:off x="1" y="628650"/>
            <a:ext cx="18288000" cy="790575"/>
          </a:xfrm>
          <a:prstGeom prst="rect">
            <a:avLst/>
          </a:prstGeom>
          <a:noFill/>
          <a:ln/>
        </p:spPr>
        <p:txBody>
          <a:bodyPr wrap="square" lIns="0" tIns="0" rIns="0" bIns="0" rtlCol="0" anchor="t"/>
          <a:lstStyle/>
          <a:p>
            <a:pPr algn="ctr"/>
            <a:r>
              <a:rPr lang="en-US" sz="4800" b="1">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20">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361950" y="6743700"/>
            <a:ext cx="6029325" cy="2205968"/>
          </a:xfrm>
          <a:prstGeom prst="rect">
            <a:avLst/>
          </a:prstGeom>
        </p:spPr>
      </p:pic>
      <p:pic>
        <p:nvPicPr>
          <p:cNvPr id="4" name="Image 2" descr="preencoded.png"/>
          <p:cNvPicPr>
            <a:picLocks noChangeAspect="1"/>
          </p:cNvPicPr>
          <p:nvPr/>
        </p:nvPicPr>
        <p:blipFill>
          <a:blip r:embed="rId6"/>
          <a:srcRect/>
          <a:stretch/>
        </p:blipFill>
        <p:spPr>
          <a:xfrm>
            <a:off x="2628843" y="1617985"/>
            <a:ext cx="12587713" cy="1258044"/>
          </a:xfrm>
          <a:prstGeom prst="rect">
            <a:avLst/>
          </a:prstGeom>
        </p:spPr>
      </p:pic>
      <p:pic>
        <p:nvPicPr>
          <p:cNvPr id="5" name="Image 3" descr="preencoded.png"/>
          <p:cNvPicPr>
            <a:picLocks noChangeAspect="1"/>
          </p:cNvPicPr>
          <p:nvPr/>
        </p:nvPicPr>
        <p:blipFill>
          <a:blip r:embed="rId7"/>
          <a:srcRect/>
          <a:stretch/>
        </p:blipFill>
        <p:spPr>
          <a:xfrm>
            <a:off x="2628843" y="2617477"/>
            <a:ext cx="12587711" cy="1258007"/>
          </a:xfrm>
          <a:prstGeom prst="rect">
            <a:avLst/>
          </a:prstGeom>
        </p:spPr>
      </p:pic>
      <p:pic>
        <p:nvPicPr>
          <p:cNvPr id="6" name="Image 4" descr="preencoded.png"/>
          <p:cNvPicPr>
            <a:picLocks noChangeAspect="1"/>
          </p:cNvPicPr>
          <p:nvPr/>
        </p:nvPicPr>
        <p:blipFill>
          <a:blip r:embed="rId8"/>
          <a:srcRect/>
          <a:stretch/>
        </p:blipFill>
        <p:spPr>
          <a:xfrm>
            <a:off x="2628843" y="3644875"/>
            <a:ext cx="12587711" cy="1258044"/>
          </a:xfrm>
          <a:prstGeom prst="rect">
            <a:avLst/>
          </a:prstGeom>
        </p:spPr>
      </p:pic>
      <p:pic>
        <p:nvPicPr>
          <p:cNvPr id="7" name="Image 5" descr="preencoded.png"/>
          <p:cNvPicPr>
            <a:picLocks noChangeAspect="1"/>
          </p:cNvPicPr>
          <p:nvPr/>
        </p:nvPicPr>
        <p:blipFill>
          <a:blip r:embed="rId9"/>
          <a:srcRect/>
          <a:stretch/>
        </p:blipFill>
        <p:spPr>
          <a:xfrm>
            <a:off x="2628843" y="4616351"/>
            <a:ext cx="12587711" cy="1258081"/>
          </a:xfrm>
          <a:prstGeom prst="rect">
            <a:avLst/>
          </a:prstGeom>
        </p:spPr>
      </p:pic>
      <p:pic>
        <p:nvPicPr>
          <p:cNvPr id="8" name="Image 6"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2476500" y="4933950"/>
            <a:ext cx="12853304" cy="594085"/>
          </a:xfrm>
          <a:prstGeom prst="rect">
            <a:avLst/>
          </a:prstGeom>
        </p:spPr>
      </p:pic>
      <p:pic>
        <p:nvPicPr>
          <p:cNvPr id="9" name="Image 7" descr="preencoded.png"/>
          <p:cNvPicPr>
            <a:picLocks noChangeAspect="1"/>
          </p:cNvPicPr>
          <p:nvPr/>
        </p:nvPicPr>
        <p:blipFill>
          <a:blip r:embed="rId12"/>
          <a:srcRect/>
          <a:stretch/>
        </p:blipFill>
        <p:spPr>
          <a:xfrm>
            <a:off x="2266074" y="1055787"/>
            <a:ext cx="1297151" cy="1125699"/>
          </a:xfrm>
          <a:prstGeom prst="rect">
            <a:avLst/>
          </a:prstGeom>
        </p:spPr>
      </p:pic>
      <p:sp>
        <p:nvSpPr>
          <p:cNvPr id="10" name="Text 0"/>
          <p:cNvSpPr/>
          <p:nvPr/>
        </p:nvSpPr>
        <p:spPr>
          <a:xfrm>
            <a:off x="7029449" y="7238999"/>
            <a:ext cx="9997787" cy="2680855"/>
          </a:xfrm>
          <a:prstGeom prst="rect">
            <a:avLst/>
          </a:prstGeom>
          <a:noFill/>
          <a:ln/>
        </p:spPr>
        <p:txBody>
          <a:bodyPr wrap="square" lIns="0" tIns="0" rIns="0" bIns="0" rtlCol="0" anchor="t"/>
          <a:lstStyle/>
          <a:p>
            <a:pPr>
              <a:lnSpc>
                <a:spcPts val="4339"/>
              </a:lnSpc>
              <a:spcAft>
                <a:spcPts val="1205"/>
              </a:spcAft>
            </a:pPr>
            <a:r>
              <a:rPr lang="en-US" sz="2650" dirty="0">
                <a:solidFill>
                  <a:srgbClr val="FFFFFF"/>
                </a:solidFill>
                <a:latin typeface="Inter Regular" pitchFamily="34" charset="0"/>
                <a:ea typeface="Inter Regular" pitchFamily="34" charset="-122"/>
                <a:cs typeface="Inter Regular" pitchFamily="34" charset="-120"/>
              </a:rPr>
              <a:t>There are 15 GS31 </a:t>
            </a:r>
            <a:r>
              <a:rPr lang="en-US" sz="2650" dirty="0" err="1">
                <a:solidFill>
                  <a:srgbClr val="FFFFFF"/>
                </a:solidFill>
                <a:latin typeface="Inter Regular" pitchFamily="34" charset="0"/>
                <a:ea typeface="Inter Regular" pitchFamily="34" charset="-122"/>
                <a:cs typeface="Inter Regular" pitchFamily="34" charset="-120"/>
              </a:rPr>
              <a:t>Goldsets</a:t>
            </a:r>
            <a:r>
              <a:rPr lang="en-US" sz="2650" dirty="0">
                <a:solidFill>
                  <a:srgbClr val="FFFFFF"/>
                </a:solidFill>
                <a:latin typeface="Inter Regular" pitchFamily="34" charset="0"/>
                <a:ea typeface="Inter Regular" pitchFamily="34" charset="-122"/>
                <a:cs typeface="Inter Regular" pitchFamily="34" charset="-120"/>
              </a:rPr>
              <a:t> in total. The sets differ in cost, each subsequent one is twice as expensive as the previous </a:t>
            </a:r>
            <a:r>
              <a:rPr lang="en-US" sz="2650" dirty="0" smtClean="0">
                <a:solidFill>
                  <a:srgbClr val="FFFFFF"/>
                </a:solidFill>
                <a:latin typeface="Inter Regular" pitchFamily="34" charset="0"/>
                <a:ea typeface="Inter Regular" pitchFamily="34" charset="-122"/>
                <a:cs typeface="Inter Regular" pitchFamily="34" charset="-120"/>
              </a:rPr>
              <a:t>one.</a:t>
            </a:r>
            <a:br>
              <a:rPr lang="en-US" sz="2650" dirty="0" smtClean="0">
                <a:solidFill>
                  <a:srgbClr val="FFFFFF"/>
                </a:solidFill>
                <a:latin typeface="Inter Regular" pitchFamily="34" charset="0"/>
                <a:ea typeface="Inter Regular" pitchFamily="34" charset="-122"/>
                <a:cs typeface="Inter Regular" pitchFamily="34" charset="-120"/>
              </a:rPr>
            </a:br>
            <a:r>
              <a:rPr lang="en-US" sz="2650" dirty="0" smtClean="0">
                <a:solidFill>
                  <a:srgbClr val="FFFFFF"/>
                </a:solidFill>
                <a:latin typeface="Inter Regular" pitchFamily="34" charset="0"/>
                <a:ea typeface="Inter Regular" pitchFamily="34" charset="-122"/>
                <a:cs typeface="Inter Regular" pitchFamily="34" charset="-120"/>
              </a:rPr>
              <a:t>The </a:t>
            </a:r>
            <a:r>
              <a:rPr lang="en-US" sz="2650" dirty="0">
                <a:solidFill>
                  <a:srgbClr val="FFFFFF"/>
                </a:solidFill>
                <a:latin typeface="Inter Regular" pitchFamily="34" charset="0"/>
                <a:ea typeface="Inter Regular" pitchFamily="34" charset="-122"/>
                <a:cs typeface="Inter Regular" pitchFamily="34" charset="-120"/>
              </a:rPr>
              <a:t>minimum activation of the smallest GS31 </a:t>
            </a:r>
            <a:r>
              <a:rPr lang="en-US" sz="2650" dirty="0" err="1">
                <a:solidFill>
                  <a:srgbClr val="FFFFFF"/>
                </a:solidFill>
                <a:latin typeface="Inter Regular" pitchFamily="34" charset="0"/>
                <a:ea typeface="Inter Regular" pitchFamily="34" charset="-122"/>
                <a:cs typeface="Inter Regular" pitchFamily="34" charset="-120"/>
              </a:rPr>
              <a:t>Goldset</a:t>
            </a:r>
            <a:r>
              <a:rPr lang="en-US" sz="2650" dirty="0">
                <a:solidFill>
                  <a:srgbClr val="FFFFFF"/>
                </a:solidFill>
                <a:latin typeface="Inter Regular" pitchFamily="34" charset="0"/>
                <a:ea typeface="Inter Regular" pitchFamily="34" charset="-122"/>
                <a:cs typeface="Inter Regular" pitchFamily="34" charset="-120"/>
              </a:rPr>
              <a:t> is one bar. Subsequent activations are with a doubling of the cost on each set.</a:t>
            </a:r>
            <a:endParaRPr lang="en-US" sz="2650" dirty="0"/>
          </a:p>
        </p:txBody>
      </p:sp>
      <p:sp>
        <p:nvSpPr>
          <p:cNvPr id="11" name="Text 1"/>
          <p:cNvSpPr/>
          <p:nvPr/>
        </p:nvSpPr>
        <p:spPr>
          <a:xfrm>
            <a:off x="3190875" y="7419380"/>
            <a:ext cx="346949" cy="79491"/>
          </a:xfrm>
          <a:prstGeom prst="rect">
            <a:avLst/>
          </a:prstGeom>
          <a:noFill/>
          <a:ln/>
        </p:spPr>
        <p:txBody>
          <a:bodyPr wrap="square" lIns="0" tIns="0" rIns="0" bIns="0" rtlCol="0" anchor="ctr"/>
          <a:lstStyle/>
          <a:p>
            <a:pPr algn="ctr">
              <a:lnSpc>
                <a:spcPts val="675"/>
              </a:lnSpc>
            </a:pPr>
            <a:r>
              <a:rPr lang="en-US" sz="531" b="0" i="0" dirty="0">
                <a:solidFill>
                  <a:srgbClr val="FFFFFF"/>
                </a:solidFill>
                <a:latin typeface="Inter Regular" pitchFamily="34" charset="0"/>
                <a:ea typeface="Inter Regular" pitchFamily="34" charset="-122"/>
                <a:cs typeface="Inter Regular" pitchFamily="34" charset="-120"/>
              </a:rPr>
              <a:t>You</a:t>
            </a:r>
            <a:endParaRPr lang="en-US" sz="531" dirty="0"/>
          </a:p>
        </p:txBody>
      </p:sp>
      <p:sp>
        <p:nvSpPr>
          <p:cNvPr id="12" name="Text 2"/>
          <p:cNvSpPr/>
          <p:nvPr/>
        </p:nvSpPr>
        <p:spPr>
          <a:xfrm>
            <a:off x="1533525" y="7763061"/>
            <a:ext cx="443522" cy="144321"/>
          </a:xfrm>
          <a:prstGeom prst="rect">
            <a:avLst/>
          </a:prstGeom>
          <a:noFill/>
          <a:ln/>
        </p:spPr>
        <p:txBody>
          <a:bodyPr wrap="square" lIns="0" tIns="0" rIns="0" bIns="0" rtlCol="0" anchor="b"/>
          <a:lstStyle/>
          <a:p>
            <a:pPr algn="ctr">
              <a:lnSpc>
                <a:spcPts val="1104"/>
              </a:lnSpc>
            </a:pPr>
            <a:r>
              <a:rPr lang="en-US" sz="1104" b="0" i="0" dirty="0">
                <a:solidFill>
                  <a:srgbClr val="8E8E8E"/>
                </a:solidFill>
                <a:latin typeface="Inter Regular" pitchFamily="34" charset="0"/>
                <a:ea typeface="Inter Regular" pitchFamily="34" charset="-122"/>
                <a:cs typeface="Inter Regular" pitchFamily="34" charset="-120"/>
              </a:rPr>
              <a:t>8,3%</a:t>
            </a:r>
            <a:endParaRPr lang="en-US" sz="1104" dirty="0"/>
          </a:p>
        </p:txBody>
      </p:sp>
      <p:sp>
        <p:nvSpPr>
          <p:cNvPr id="13" name="Text 3"/>
          <p:cNvSpPr/>
          <p:nvPr/>
        </p:nvSpPr>
        <p:spPr>
          <a:xfrm>
            <a:off x="4695825" y="7763061"/>
            <a:ext cx="443522" cy="144321"/>
          </a:xfrm>
          <a:prstGeom prst="rect">
            <a:avLst/>
          </a:prstGeom>
          <a:noFill/>
          <a:ln/>
        </p:spPr>
        <p:txBody>
          <a:bodyPr wrap="square" lIns="0" tIns="0" rIns="0" bIns="0" rtlCol="0" anchor="b"/>
          <a:lstStyle/>
          <a:p>
            <a:pPr algn="ctr">
              <a:lnSpc>
                <a:spcPts val="1104"/>
              </a:lnSpc>
            </a:pPr>
            <a:r>
              <a:rPr lang="en-US" sz="1104" b="0" i="0" dirty="0">
                <a:solidFill>
                  <a:srgbClr val="8E8E8E"/>
                </a:solidFill>
                <a:latin typeface="Inter Regular" pitchFamily="34" charset="0"/>
                <a:ea typeface="Inter Regular" pitchFamily="34" charset="-122"/>
                <a:cs typeface="Inter Regular" pitchFamily="34" charset="-120"/>
              </a:rPr>
              <a:t>8,3%</a:t>
            </a:r>
            <a:endParaRPr lang="en-US" sz="1104" dirty="0"/>
          </a:p>
        </p:txBody>
      </p:sp>
      <p:sp>
        <p:nvSpPr>
          <p:cNvPr id="14" name="Text 4"/>
          <p:cNvSpPr/>
          <p:nvPr/>
        </p:nvSpPr>
        <p:spPr>
          <a:xfrm>
            <a:off x="847725" y="8166906"/>
            <a:ext cx="356530" cy="114743"/>
          </a:xfrm>
          <a:prstGeom prst="rect">
            <a:avLst/>
          </a:prstGeom>
          <a:noFill/>
          <a:ln/>
        </p:spPr>
        <p:txBody>
          <a:bodyPr wrap="square" lIns="0" tIns="0" rIns="0" bIns="0" rtlCol="0" anchor="b"/>
          <a:lstStyle/>
          <a:p>
            <a:pPr algn="ctr">
              <a:lnSpc>
                <a:spcPts val="878"/>
              </a:lnSpc>
            </a:pPr>
            <a:r>
              <a:rPr lang="en-US" sz="878" b="0" i="0" dirty="0">
                <a:solidFill>
                  <a:srgbClr val="8E8E8E"/>
                </a:solidFill>
                <a:latin typeface="Inter Regular" pitchFamily="34" charset="0"/>
                <a:ea typeface="Inter Regular" pitchFamily="34" charset="-122"/>
                <a:cs typeface="Inter Regular" pitchFamily="34" charset="-120"/>
              </a:rPr>
              <a:t>16,6%</a:t>
            </a:r>
            <a:endParaRPr lang="en-US" sz="878" dirty="0"/>
          </a:p>
        </p:txBody>
      </p:sp>
      <p:sp>
        <p:nvSpPr>
          <p:cNvPr id="15" name="Text 5"/>
          <p:cNvSpPr/>
          <p:nvPr/>
        </p:nvSpPr>
        <p:spPr>
          <a:xfrm>
            <a:off x="3924300" y="8166906"/>
            <a:ext cx="356530" cy="114743"/>
          </a:xfrm>
          <a:prstGeom prst="rect">
            <a:avLst/>
          </a:prstGeom>
          <a:noFill/>
          <a:ln/>
        </p:spPr>
        <p:txBody>
          <a:bodyPr wrap="square" lIns="0" tIns="0" rIns="0" bIns="0" rtlCol="0" anchor="b"/>
          <a:lstStyle/>
          <a:p>
            <a:pPr algn="ctr">
              <a:lnSpc>
                <a:spcPts val="878"/>
              </a:lnSpc>
            </a:pPr>
            <a:r>
              <a:rPr lang="en-US" sz="878" b="0" i="0" dirty="0">
                <a:solidFill>
                  <a:srgbClr val="8E8E8E"/>
                </a:solidFill>
                <a:latin typeface="Inter Regular" pitchFamily="34" charset="0"/>
                <a:ea typeface="Inter Regular" pitchFamily="34" charset="-122"/>
                <a:cs typeface="Inter Regular" pitchFamily="34" charset="-120"/>
              </a:rPr>
              <a:t>16,6%</a:t>
            </a:r>
            <a:endParaRPr lang="en-US" sz="878" dirty="0"/>
          </a:p>
        </p:txBody>
      </p:sp>
      <p:sp>
        <p:nvSpPr>
          <p:cNvPr id="16" name="Text 6"/>
          <p:cNvSpPr/>
          <p:nvPr/>
        </p:nvSpPr>
        <p:spPr>
          <a:xfrm>
            <a:off x="2438400" y="8166906"/>
            <a:ext cx="356530" cy="114743"/>
          </a:xfrm>
          <a:prstGeom prst="rect">
            <a:avLst/>
          </a:prstGeom>
          <a:noFill/>
          <a:ln/>
        </p:spPr>
        <p:txBody>
          <a:bodyPr wrap="square" lIns="0" tIns="0" rIns="0" bIns="0" rtlCol="0" anchor="b"/>
          <a:lstStyle/>
          <a:p>
            <a:pPr algn="ctr">
              <a:lnSpc>
                <a:spcPts val="878"/>
              </a:lnSpc>
            </a:pPr>
            <a:r>
              <a:rPr lang="en-US" sz="878" b="0" i="0" dirty="0">
                <a:solidFill>
                  <a:srgbClr val="8E8E8E"/>
                </a:solidFill>
                <a:latin typeface="Inter Regular" pitchFamily="34" charset="0"/>
                <a:ea typeface="Inter Regular" pitchFamily="34" charset="-122"/>
                <a:cs typeface="Inter Regular" pitchFamily="34" charset="-120"/>
              </a:rPr>
              <a:t>16,6%</a:t>
            </a:r>
            <a:endParaRPr lang="en-US" sz="878" dirty="0"/>
          </a:p>
        </p:txBody>
      </p:sp>
      <p:sp>
        <p:nvSpPr>
          <p:cNvPr id="17" name="Text 7"/>
          <p:cNvSpPr/>
          <p:nvPr/>
        </p:nvSpPr>
        <p:spPr>
          <a:xfrm>
            <a:off x="5514975" y="8166906"/>
            <a:ext cx="356530" cy="114743"/>
          </a:xfrm>
          <a:prstGeom prst="rect">
            <a:avLst/>
          </a:prstGeom>
          <a:noFill/>
          <a:ln/>
        </p:spPr>
        <p:txBody>
          <a:bodyPr wrap="square" lIns="0" tIns="0" rIns="0" bIns="0" rtlCol="0" anchor="b"/>
          <a:lstStyle/>
          <a:p>
            <a:pPr algn="ctr">
              <a:lnSpc>
                <a:spcPts val="878"/>
              </a:lnSpc>
            </a:pPr>
            <a:r>
              <a:rPr lang="en-US" sz="878" b="0" i="0" dirty="0">
                <a:solidFill>
                  <a:srgbClr val="8E8E8E"/>
                </a:solidFill>
                <a:latin typeface="Inter Regular" pitchFamily="34" charset="0"/>
                <a:ea typeface="Inter Regular" pitchFamily="34" charset="-122"/>
                <a:cs typeface="Inter Regular" pitchFamily="34" charset="-120"/>
              </a:rPr>
              <a:t>16,6%</a:t>
            </a:r>
            <a:endParaRPr lang="en-US" sz="878" dirty="0"/>
          </a:p>
        </p:txBody>
      </p:sp>
      <p:sp>
        <p:nvSpPr>
          <p:cNvPr id="18" name="Text 8"/>
          <p:cNvSpPr/>
          <p:nvPr/>
        </p:nvSpPr>
        <p:spPr>
          <a:xfrm>
            <a:off x="561975" y="8620125"/>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19" name="Text 9"/>
          <p:cNvSpPr/>
          <p:nvPr/>
        </p:nvSpPr>
        <p:spPr>
          <a:xfrm>
            <a:off x="36195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0" name="Text 10"/>
          <p:cNvSpPr/>
          <p:nvPr/>
        </p:nvSpPr>
        <p:spPr>
          <a:xfrm>
            <a:off x="83820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1" name="Text 11"/>
          <p:cNvSpPr/>
          <p:nvPr/>
        </p:nvSpPr>
        <p:spPr>
          <a:xfrm>
            <a:off x="162877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2" name="Text 12"/>
          <p:cNvSpPr/>
          <p:nvPr/>
        </p:nvSpPr>
        <p:spPr>
          <a:xfrm>
            <a:off x="240030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3" name="Text 13"/>
          <p:cNvSpPr/>
          <p:nvPr/>
        </p:nvSpPr>
        <p:spPr>
          <a:xfrm>
            <a:off x="317182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4" name="Text 14"/>
          <p:cNvSpPr/>
          <p:nvPr/>
        </p:nvSpPr>
        <p:spPr>
          <a:xfrm>
            <a:off x="394335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5" name="Text 15"/>
          <p:cNvSpPr/>
          <p:nvPr/>
        </p:nvSpPr>
        <p:spPr>
          <a:xfrm>
            <a:off x="471487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6" name="Text 16"/>
          <p:cNvSpPr/>
          <p:nvPr/>
        </p:nvSpPr>
        <p:spPr>
          <a:xfrm>
            <a:off x="548640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7" name="Text 17"/>
          <p:cNvSpPr/>
          <p:nvPr/>
        </p:nvSpPr>
        <p:spPr>
          <a:xfrm>
            <a:off x="108585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8" name="Text 18"/>
          <p:cNvSpPr/>
          <p:nvPr/>
        </p:nvSpPr>
        <p:spPr>
          <a:xfrm>
            <a:off x="187642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9" name="Text 19"/>
          <p:cNvSpPr/>
          <p:nvPr/>
        </p:nvSpPr>
        <p:spPr>
          <a:xfrm>
            <a:off x="264795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30" name="Text 20"/>
          <p:cNvSpPr/>
          <p:nvPr/>
        </p:nvSpPr>
        <p:spPr>
          <a:xfrm>
            <a:off x="341947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31" name="Text 21"/>
          <p:cNvSpPr/>
          <p:nvPr/>
        </p:nvSpPr>
        <p:spPr>
          <a:xfrm>
            <a:off x="419100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32" name="Text 22"/>
          <p:cNvSpPr/>
          <p:nvPr/>
        </p:nvSpPr>
        <p:spPr>
          <a:xfrm>
            <a:off x="496252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33" name="Text 23"/>
          <p:cNvSpPr/>
          <p:nvPr/>
        </p:nvSpPr>
        <p:spPr>
          <a:xfrm>
            <a:off x="574357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34" name="Text 24"/>
          <p:cNvSpPr/>
          <p:nvPr/>
        </p:nvSpPr>
        <p:spPr>
          <a:xfrm>
            <a:off x="621982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35" name="Text 25"/>
          <p:cNvSpPr/>
          <p:nvPr/>
        </p:nvSpPr>
        <p:spPr>
          <a:xfrm>
            <a:off x="1295400"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36" name="Text 26"/>
          <p:cNvSpPr/>
          <p:nvPr/>
        </p:nvSpPr>
        <p:spPr>
          <a:xfrm>
            <a:off x="2085975"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37" name="Text 27"/>
          <p:cNvSpPr/>
          <p:nvPr/>
        </p:nvSpPr>
        <p:spPr>
          <a:xfrm>
            <a:off x="2867025"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38" name="Text 28"/>
          <p:cNvSpPr/>
          <p:nvPr/>
        </p:nvSpPr>
        <p:spPr>
          <a:xfrm>
            <a:off x="3638550"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39" name="Text 29"/>
          <p:cNvSpPr/>
          <p:nvPr/>
        </p:nvSpPr>
        <p:spPr>
          <a:xfrm>
            <a:off x="4391025"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40" name="Text 30"/>
          <p:cNvSpPr/>
          <p:nvPr/>
        </p:nvSpPr>
        <p:spPr>
          <a:xfrm>
            <a:off x="5143500"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41" name="Text 31"/>
          <p:cNvSpPr/>
          <p:nvPr/>
        </p:nvSpPr>
        <p:spPr>
          <a:xfrm>
            <a:off x="5895975"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42" name="Text 32"/>
          <p:cNvSpPr/>
          <p:nvPr/>
        </p:nvSpPr>
        <p:spPr>
          <a:xfrm>
            <a:off x="3686175" y="856134"/>
            <a:ext cx="172814" cy="314518"/>
          </a:xfrm>
          <a:prstGeom prst="rect">
            <a:avLst/>
          </a:prstGeom>
          <a:noFill/>
          <a:ln/>
        </p:spPr>
        <p:txBody>
          <a:bodyPr wrap="square" lIns="0" tIns="0" rIns="0" bIns="0" rtlCol="0" anchor="t"/>
          <a:lstStyle/>
          <a:p>
            <a:pPr algn="l">
              <a:lnSpc>
                <a:spcPts val="2483"/>
              </a:lnSpc>
            </a:pPr>
            <a:r>
              <a:rPr lang="en-US" sz="2483" b="0" i="0" dirty="0">
                <a:solidFill>
                  <a:srgbClr val="FFFFFF"/>
                </a:solidFill>
                <a:latin typeface="Inter Regular" pitchFamily="34" charset="0"/>
                <a:ea typeface="Inter Regular" pitchFamily="34" charset="-122"/>
                <a:cs typeface="Inter Regular" pitchFamily="34" charset="-120"/>
              </a:rPr>
              <a:t>1</a:t>
            </a:r>
            <a:endParaRPr lang="en-US" sz="2483" dirty="0"/>
          </a:p>
        </p:txBody>
      </p:sp>
      <p:sp>
        <p:nvSpPr>
          <p:cNvPr id="43" name="Text 33"/>
          <p:cNvSpPr/>
          <p:nvPr/>
        </p:nvSpPr>
        <p:spPr>
          <a:xfrm>
            <a:off x="43719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2</a:t>
            </a:r>
            <a:endParaRPr lang="en-US" sz="2483" dirty="0"/>
          </a:p>
        </p:txBody>
      </p:sp>
      <p:sp>
        <p:nvSpPr>
          <p:cNvPr id="44" name="Text 34"/>
          <p:cNvSpPr/>
          <p:nvPr/>
        </p:nvSpPr>
        <p:spPr>
          <a:xfrm>
            <a:off x="51720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3</a:t>
            </a:r>
            <a:endParaRPr lang="en-US" sz="2483" dirty="0"/>
          </a:p>
        </p:txBody>
      </p:sp>
      <p:sp>
        <p:nvSpPr>
          <p:cNvPr id="45" name="Text 35"/>
          <p:cNvSpPr/>
          <p:nvPr/>
        </p:nvSpPr>
        <p:spPr>
          <a:xfrm>
            <a:off x="596265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4</a:t>
            </a:r>
            <a:endParaRPr lang="en-US" sz="2483" dirty="0"/>
          </a:p>
        </p:txBody>
      </p:sp>
      <p:sp>
        <p:nvSpPr>
          <p:cNvPr id="46" name="Text 36"/>
          <p:cNvSpPr/>
          <p:nvPr/>
        </p:nvSpPr>
        <p:spPr>
          <a:xfrm>
            <a:off x="67532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5</a:t>
            </a:r>
            <a:endParaRPr lang="en-US" sz="2483" dirty="0"/>
          </a:p>
        </p:txBody>
      </p:sp>
      <p:sp>
        <p:nvSpPr>
          <p:cNvPr id="47" name="Text 37"/>
          <p:cNvSpPr/>
          <p:nvPr/>
        </p:nvSpPr>
        <p:spPr>
          <a:xfrm>
            <a:off x="75533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6</a:t>
            </a:r>
            <a:endParaRPr lang="en-US" sz="2483" dirty="0"/>
          </a:p>
        </p:txBody>
      </p:sp>
      <p:sp>
        <p:nvSpPr>
          <p:cNvPr id="48" name="Text 38"/>
          <p:cNvSpPr/>
          <p:nvPr/>
        </p:nvSpPr>
        <p:spPr>
          <a:xfrm>
            <a:off x="83534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7</a:t>
            </a:r>
            <a:endParaRPr lang="en-US" sz="2483" dirty="0"/>
          </a:p>
        </p:txBody>
      </p:sp>
      <p:sp>
        <p:nvSpPr>
          <p:cNvPr id="49" name="Text 39"/>
          <p:cNvSpPr/>
          <p:nvPr/>
        </p:nvSpPr>
        <p:spPr>
          <a:xfrm>
            <a:off x="914400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8</a:t>
            </a:r>
            <a:endParaRPr lang="en-US" sz="2483" dirty="0"/>
          </a:p>
        </p:txBody>
      </p:sp>
      <p:sp>
        <p:nvSpPr>
          <p:cNvPr id="50" name="Text 40"/>
          <p:cNvSpPr/>
          <p:nvPr/>
        </p:nvSpPr>
        <p:spPr>
          <a:xfrm>
            <a:off x="99345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9</a:t>
            </a:r>
            <a:endParaRPr lang="en-US" sz="2483" dirty="0"/>
          </a:p>
        </p:txBody>
      </p:sp>
      <p:sp>
        <p:nvSpPr>
          <p:cNvPr id="51" name="Text 41"/>
          <p:cNvSpPr/>
          <p:nvPr/>
        </p:nvSpPr>
        <p:spPr>
          <a:xfrm>
            <a:off x="107346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10</a:t>
            </a:r>
            <a:endParaRPr lang="en-US" sz="2483" dirty="0"/>
          </a:p>
        </p:txBody>
      </p:sp>
      <p:sp>
        <p:nvSpPr>
          <p:cNvPr id="52" name="Text 42"/>
          <p:cNvSpPr/>
          <p:nvPr/>
        </p:nvSpPr>
        <p:spPr>
          <a:xfrm>
            <a:off x="115347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11</a:t>
            </a:r>
            <a:endParaRPr lang="en-US" sz="2483" dirty="0"/>
          </a:p>
        </p:txBody>
      </p:sp>
      <p:sp>
        <p:nvSpPr>
          <p:cNvPr id="53" name="Text 43"/>
          <p:cNvSpPr/>
          <p:nvPr/>
        </p:nvSpPr>
        <p:spPr>
          <a:xfrm>
            <a:off x="123158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12</a:t>
            </a:r>
            <a:endParaRPr lang="en-US" sz="2483" dirty="0"/>
          </a:p>
        </p:txBody>
      </p:sp>
      <p:sp>
        <p:nvSpPr>
          <p:cNvPr id="54" name="Text 44"/>
          <p:cNvSpPr/>
          <p:nvPr/>
        </p:nvSpPr>
        <p:spPr>
          <a:xfrm>
            <a:off x="131159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13</a:t>
            </a:r>
            <a:endParaRPr lang="en-US" sz="2483" dirty="0"/>
          </a:p>
        </p:txBody>
      </p:sp>
      <p:sp>
        <p:nvSpPr>
          <p:cNvPr id="55" name="Text 45"/>
          <p:cNvSpPr/>
          <p:nvPr/>
        </p:nvSpPr>
        <p:spPr>
          <a:xfrm>
            <a:off x="139160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14</a:t>
            </a:r>
            <a:endParaRPr lang="en-US" sz="2483" dirty="0"/>
          </a:p>
        </p:txBody>
      </p:sp>
      <p:sp>
        <p:nvSpPr>
          <p:cNvPr id="56" name="Text 46"/>
          <p:cNvSpPr/>
          <p:nvPr/>
        </p:nvSpPr>
        <p:spPr>
          <a:xfrm>
            <a:off x="1470660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15</a:t>
            </a:r>
            <a:endParaRPr lang="en-US" sz="2483" dirty="0"/>
          </a:p>
        </p:txBody>
      </p:sp>
      <p:sp>
        <p:nvSpPr>
          <p:cNvPr id="57" name="Text 47"/>
          <p:cNvSpPr/>
          <p:nvPr/>
        </p:nvSpPr>
        <p:spPr>
          <a:xfrm>
            <a:off x="36480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8" name="Text 48"/>
          <p:cNvSpPr/>
          <p:nvPr/>
        </p:nvSpPr>
        <p:spPr>
          <a:xfrm>
            <a:off x="38671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59" name="Text 49"/>
          <p:cNvSpPr/>
          <p:nvPr/>
        </p:nvSpPr>
        <p:spPr>
          <a:xfrm>
            <a:off x="39814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0" name="Text 50"/>
          <p:cNvSpPr/>
          <p:nvPr/>
        </p:nvSpPr>
        <p:spPr>
          <a:xfrm>
            <a:off x="44481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1" name="Text 51"/>
          <p:cNvSpPr/>
          <p:nvPr/>
        </p:nvSpPr>
        <p:spPr>
          <a:xfrm>
            <a:off x="46672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2" name="Text 52"/>
          <p:cNvSpPr/>
          <p:nvPr/>
        </p:nvSpPr>
        <p:spPr>
          <a:xfrm>
            <a:off x="47815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3" name="Text 53"/>
          <p:cNvSpPr/>
          <p:nvPr/>
        </p:nvSpPr>
        <p:spPr>
          <a:xfrm>
            <a:off x="523875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4" name="Text 54"/>
          <p:cNvSpPr/>
          <p:nvPr/>
        </p:nvSpPr>
        <p:spPr>
          <a:xfrm>
            <a:off x="54673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5" name="Text 55"/>
          <p:cNvSpPr/>
          <p:nvPr/>
        </p:nvSpPr>
        <p:spPr>
          <a:xfrm>
            <a:off x="557212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6" name="Text 56"/>
          <p:cNvSpPr/>
          <p:nvPr/>
        </p:nvSpPr>
        <p:spPr>
          <a:xfrm>
            <a:off x="60293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7" name="Text 57"/>
          <p:cNvSpPr/>
          <p:nvPr/>
        </p:nvSpPr>
        <p:spPr>
          <a:xfrm>
            <a:off x="625792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8" name="Text 58"/>
          <p:cNvSpPr/>
          <p:nvPr/>
        </p:nvSpPr>
        <p:spPr>
          <a:xfrm>
            <a:off x="63627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9" name="Text 59"/>
          <p:cNvSpPr/>
          <p:nvPr/>
        </p:nvSpPr>
        <p:spPr>
          <a:xfrm>
            <a:off x="68294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0" name="Text 60"/>
          <p:cNvSpPr/>
          <p:nvPr/>
        </p:nvSpPr>
        <p:spPr>
          <a:xfrm>
            <a:off x="70485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71" name="Text 61"/>
          <p:cNvSpPr/>
          <p:nvPr/>
        </p:nvSpPr>
        <p:spPr>
          <a:xfrm>
            <a:off x="71628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2" name="Text 62"/>
          <p:cNvSpPr/>
          <p:nvPr/>
        </p:nvSpPr>
        <p:spPr>
          <a:xfrm>
            <a:off x="76200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3" name="Text 63"/>
          <p:cNvSpPr/>
          <p:nvPr/>
        </p:nvSpPr>
        <p:spPr>
          <a:xfrm>
            <a:off x="78486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74" name="Text 64"/>
          <p:cNvSpPr/>
          <p:nvPr/>
        </p:nvSpPr>
        <p:spPr>
          <a:xfrm>
            <a:off x="79533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5" name="Text 65"/>
          <p:cNvSpPr/>
          <p:nvPr/>
        </p:nvSpPr>
        <p:spPr>
          <a:xfrm>
            <a:off x="84201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6" name="Text 66"/>
          <p:cNvSpPr/>
          <p:nvPr/>
        </p:nvSpPr>
        <p:spPr>
          <a:xfrm>
            <a:off x="86487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77" name="Text 67"/>
          <p:cNvSpPr/>
          <p:nvPr/>
        </p:nvSpPr>
        <p:spPr>
          <a:xfrm>
            <a:off x="87534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8" name="Text 68"/>
          <p:cNvSpPr/>
          <p:nvPr/>
        </p:nvSpPr>
        <p:spPr>
          <a:xfrm>
            <a:off x="92106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9" name="Text 69"/>
          <p:cNvSpPr/>
          <p:nvPr/>
        </p:nvSpPr>
        <p:spPr>
          <a:xfrm>
            <a:off x="94297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0" name="Text 70"/>
          <p:cNvSpPr/>
          <p:nvPr/>
        </p:nvSpPr>
        <p:spPr>
          <a:xfrm>
            <a:off x="95440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81" name="Text 71"/>
          <p:cNvSpPr/>
          <p:nvPr/>
        </p:nvSpPr>
        <p:spPr>
          <a:xfrm>
            <a:off x="100107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2" name="Text 72"/>
          <p:cNvSpPr/>
          <p:nvPr/>
        </p:nvSpPr>
        <p:spPr>
          <a:xfrm>
            <a:off x="102298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3" name="Text 73"/>
          <p:cNvSpPr/>
          <p:nvPr/>
        </p:nvSpPr>
        <p:spPr>
          <a:xfrm>
            <a:off x="103441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84" name="Text 74"/>
          <p:cNvSpPr/>
          <p:nvPr/>
        </p:nvSpPr>
        <p:spPr>
          <a:xfrm>
            <a:off x="1080135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5" name="Text 75"/>
          <p:cNvSpPr/>
          <p:nvPr/>
        </p:nvSpPr>
        <p:spPr>
          <a:xfrm>
            <a:off x="110299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6" name="Text 76"/>
          <p:cNvSpPr/>
          <p:nvPr/>
        </p:nvSpPr>
        <p:spPr>
          <a:xfrm>
            <a:off x="1113472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87" name="Text 77"/>
          <p:cNvSpPr/>
          <p:nvPr/>
        </p:nvSpPr>
        <p:spPr>
          <a:xfrm>
            <a:off x="115919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8" name="Text 78"/>
          <p:cNvSpPr/>
          <p:nvPr/>
        </p:nvSpPr>
        <p:spPr>
          <a:xfrm>
            <a:off x="1182052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9" name="Text 79"/>
          <p:cNvSpPr/>
          <p:nvPr/>
        </p:nvSpPr>
        <p:spPr>
          <a:xfrm>
            <a:off x="119253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0" name="Text 80"/>
          <p:cNvSpPr/>
          <p:nvPr/>
        </p:nvSpPr>
        <p:spPr>
          <a:xfrm>
            <a:off x="123920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91" name="Text 81"/>
          <p:cNvSpPr/>
          <p:nvPr/>
        </p:nvSpPr>
        <p:spPr>
          <a:xfrm>
            <a:off x="126111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2" name="Text 82"/>
          <p:cNvSpPr/>
          <p:nvPr/>
        </p:nvSpPr>
        <p:spPr>
          <a:xfrm>
            <a:off x="127254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3" name="Text 83"/>
          <p:cNvSpPr/>
          <p:nvPr/>
        </p:nvSpPr>
        <p:spPr>
          <a:xfrm>
            <a:off x="131921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94" name="Text 84"/>
          <p:cNvSpPr/>
          <p:nvPr/>
        </p:nvSpPr>
        <p:spPr>
          <a:xfrm>
            <a:off x="134112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5" name="Text 85"/>
          <p:cNvSpPr/>
          <p:nvPr/>
        </p:nvSpPr>
        <p:spPr>
          <a:xfrm>
            <a:off x="135255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6" name="Text 86"/>
          <p:cNvSpPr/>
          <p:nvPr/>
        </p:nvSpPr>
        <p:spPr>
          <a:xfrm>
            <a:off x="139827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97" name="Text 87"/>
          <p:cNvSpPr/>
          <p:nvPr/>
        </p:nvSpPr>
        <p:spPr>
          <a:xfrm>
            <a:off x="142113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8" name="Text 88"/>
          <p:cNvSpPr/>
          <p:nvPr/>
        </p:nvSpPr>
        <p:spPr>
          <a:xfrm>
            <a:off x="143160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9" name="Text 89"/>
          <p:cNvSpPr/>
          <p:nvPr/>
        </p:nvSpPr>
        <p:spPr>
          <a:xfrm>
            <a:off x="147828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100" name="Text 90"/>
          <p:cNvSpPr/>
          <p:nvPr/>
        </p:nvSpPr>
        <p:spPr>
          <a:xfrm>
            <a:off x="1500187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101" name="Text 91"/>
          <p:cNvSpPr/>
          <p:nvPr/>
        </p:nvSpPr>
        <p:spPr>
          <a:xfrm>
            <a:off x="151161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103" name="Text 93"/>
          <p:cNvSpPr/>
          <p:nvPr/>
        </p:nvSpPr>
        <p:spPr>
          <a:xfrm>
            <a:off x="36480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04" name="Text 94"/>
          <p:cNvSpPr/>
          <p:nvPr/>
        </p:nvSpPr>
        <p:spPr>
          <a:xfrm>
            <a:off x="372427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05" name="Text 95"/>
          <p:cNvSpPr/>
          <p:nvPr/>
        </p:nvSpPr>
        <p:spPr>
          <a:xfrm>
            <a:off x="37909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06" name="Text 96"/>
          <p:cNvSpPr/>
          <p:nvPr/>
        </p:nvSpPr>
        <p:spPr>
          <a:xfrm>
            <a:off x="389572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07" name="Text 97"/>
          <p:cNvSpPr/>
          <p:nvPr/>
        </p:nvSpPr>
        <p:spPr>
          <a:xfrm>
            <a:off x="38195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08" name="Text 98"/>
          <p:cNvSpPr/>
          <p:nvPr/>
        </p:nvSpPr>
        <p:spPr>
          <a:xfrm>
            <a:off x="44481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09" name="Text 99"/>
          <p:cNvSpPr/>
          <p:nvPr/>
        </p:nvSpPr>
        <p:spPr>
          <a:xfrm>
            <a:off x="45148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0" name="Text 100"/>
          <p:cNvSpPr/>
          <p:nvPr/>
        </p:nvSpPr>
        <p:spPr>
          <a:xfrm>
            <a:off x="45910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1" name="Text 101"/>
          <p:cNvSpPr/>
          <p:nvPr/>
        </p:nvSpPr>
        <p:spPr>
          <a:xfrm>
            <a:off x="46863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2" name="Text 102"/>
          <p:cNvSpPr/>
          <p:nvPr/>
        </p:nvSpPr>
        <p:spPr>
          <a:xfrm>
            <a:off x="46196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3" name="Text 103"/>
          <p:cNvSpPr/>
          <p:nvPr/>
        </p:nvSpPr>
        <p:spPr>
          <a:xfrm>
            <a:off x="52482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4" name="Text 104"/>
          <p:cNvSpPr/>
          <p:nvPr/>
        </p:nvSpPr>
        <p:spPr>
          <a:xfrm>
            <a:off x="53149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5" name="Text 105"/>
          <p:cNvSpPr/>
          <p:nvPr/>
        </p:nvSpPr>
        <p:spPr>
          <a:xfrm>
            <a:off x="538162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6" name="Text 106"/>
          <p:cNvSpPr/>
          <p:nvPr/>
        </p:nvSpPr>
        <p:spPr>
          <a:xfrm>
            <a:off x="54864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7" name="Text 107"/>
          <p:cNvSpPr/>
          <p:nvPr/>
        </p:nvSpPr>
        <p:spPr>
          <a:xfrm>
            <a:off x="54197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8" name="Text 108"/>
          <p:cNvSpPr/>
          <p:nvPr/>
        </p:nvSpPr>
        <p:spPr>
          <a:xfrm>
            <a:off x="60388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9" name="Text 109"/>
          <p:cNvSpPr/>
          <p:nvPr/>
        </p:nvSpPr>
        <p:spPr>
          <a:xfrm>
            <a:off x="61055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20" name="Text 110"/>
          <p:cNvSpPr/>
          <p:nvPr/>
        </p:nvSpPr>
        <p:spPr>
          <a:xfrm>
            <a:off x="61722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21" name="Text 111"/>
          <p:cNvSpPr/>
          <p:nvPr/>
        </p:nvSpPr>
        <p:spPr>
          <a:xfrm>
            <a:off x="62769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2" name="Text 112"/>
          <p:cNvSpPr/>
          <p:nvPr/>
        </p:nvSpPr>
        <p:spPr>
          <a:xfrm>
            <a:off x="62007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23" name="Text 113"/>
          <p:cNvSpPr/>
          <p:nvPr/>
        </p:nvSpPr>
        <p:spPr>
          <a:xfrm>
            <a:off x="68294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24" name="Text 114"/>
          <p:cNvSpPr/>
          <p:nvPr/>
        </p:nvSpPr>
        <p:spPr>
          <a:xfrm>
            <a:off x="69056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25" name="Text 115"/>
          <p:cNvSpPr/>
          <p:nvPr/>
        </p:nvSpPr>
        <p:spPr>
          <a:xfrm>
            <a:off x="69723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26" name="Text 116"/>
          <p:cNvSpPr/>
          <p:nvPr/>
        </p:nvSpPr>
        <p:spPr>
          <a:xfrm>
            <a:off x="70770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7" name="Text 117"/>
          <p:cNvSpPr/>
          <p:nvPr/>
        </p:nvSpPr>
        <p:spPr>
          <a:xfrm>
            <a:off x="70008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28" name="Text 118"/>
          <p:cNvSpPr/>
          <p:nvPr/>
        </p:nvSpPr>
        <p:spPr>
          <a:xfrm>
            <a:off x="76295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29" name="Text 119"/>
          <p:cNvSpPr/>
          <p:nvPr/>
        </p:nvSpPr>
        <p:spPr>
          <a:xfrm>
            <a:off x="76962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0" name="Text 120"/>
          <p:cNvSpPr/>
          <p:nvPr/>
        </p:nvSpPr>
        <p:spPr>
          <a:xfrm>
            <a:off x="77724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1" name="Text 121"/>
          <p:cNvSpPr/>
          <p:nvPr/>
        </p:nvSpPr>
        <p:spPr>
          <a:xfrm>
            <a:off x="78676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2" name="Text 122"/>
          <p:cNvSpPr/>
          <p:nvPr/>
        </p:nvSpPr>
        <p:spPr>
          <a:xfrm>
            <a:off x="78009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3" name="Text 123"/>
          <p:cNvSpPr/>
          <p:nvPr/>
        </p:nvSpPr>
        <p:spPr>
          <a:xfrm>
            <a:off x="84296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4" name="Text 124"/>
          <p:cNvSpPr/>
          <p:nvPr/>
        </p:nvSpPr>
        <p:spPr>
          <a:xfrm>
            <a:off x="84963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5" name="Text 125"/>
          <p:cNvSpPr/>
          <p:nvPr/>
        </p:nvSpPr>
        <p:spPr>
          <a:xfrm>
            <a:off x="85629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6" name="Text 126"/>
          <p:cNvSpPr/>
          <p:nvPr/>
        </p:nvSpPr>
        <p:spPr>
          <a:xfrm>
            <a:off x="86677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7" name="Text 127"/>
          <p:cNvSpPr/>
          <p:nvPr/>
        </p:nvSpPr>
        <p:spPr>
          <a:xfrm>
            <a:off x="859155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8" name="Text 128"/>
          <p:cNvSpPr/>
          <p:nvPr/>
        </p:nvSpPr>
        <p:spPr>
          <a:xfrm>
            <a:off x="92202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9" name="Text 129"/>
          <p:cNvSpPr/>
          <p:nvPr/>
        </p:nvSpPr>
        <p:spPr>
          <a:xfrm>
            <a:off x="928687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40" name="Text 130"/>
          <p:cNvSpPr/>
          <p:nvPr/>
        </p:nvSpPr>
        <p:spPr>
          <a:xfrm>
            <a:off x="93535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41" name="Text 131"/>
          <p:cNvSpPr/>
          <p:nvPr/>
        </p:nvSpPr>
        <p:spPr>
          <a:xfrm>
            <a:off x="945832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2" name="Text 132"/>
          <p:cNvSpPr/>
          <p:nvPr/>
        </p:nvSpPr>
        <p:spPr>
          <a:xfrm>
            <a:off x="93821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43" name="Text 133"/>
          <p:cNvSpPr/>
          <p:nvPr/>
        </p:nvSpPr>
        <p:spPr>
          <a:xfrm>
            <a:off x="100107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44" name="Text 134"/>
          <p:cNvSpPr/>
          <p:nvPr/>
        </p:nvSpPr>
        <p:spPr>
          <a:xfrm>
            <a:off x="100774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45" name="Text 135"/>
          <p:cNvSpPr/>
          <p:nvPr/>
        </p:nvSpPr>
        <p:spPr>
          <a:xfrm>
            <a:off x="101536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46" name="Text 136"/>
          <p:cNvSpPr/>
          <p:nvPr/>
        </p:nvSpPr>
        <p:spPr>
          <a:xfrm>
            <a:off x="102489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7" name="Text 137"/>
          <p:cNvSpPr/>
          <p:nvPr/>
        </p:nvSpPr>
        <p:spPr>
          <a:xfrm>
            <a:off x="101822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48" name="Text 138"/>
          <p:cNvSpPr/>
          <p:nvPr/>
        </p:nvSpPr>
        <p:spPr>
          <a:xfrm>
            <a:off x="108108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49" name="Text 139"/>
          <p:cNvSpPr/>
          <p:nvPr/>
        </p:nvSpPr>
        <p:spPr>
          <a:xfrm>
            <a:off x="108775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50" name="Text 140"/>
          <p:cNvSpPr/>
          <p:nvPr/>
        </p:nvSpPr>
        <p:spPr>
          <a:xfrm>
            <a:off x="109537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51" name="Text 141"/>
          <p:cNvSpPr/>
          <p:nvPr/>
        </p:nvSpPr>
        <p:spPr>
          <a:xfrm>
            <a:off x="110490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2" name="Text 142"/>
          <p:cNvSpPr/>
          <p:nvPr/>
        </p:nvSpPr>
        <p:spPr>
          <a:xfrm>
            <a:off x="109823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53" name="Text 143"/>
          <p:cNvSpPr/>
          <p:nvPr/>
        </p:nvSpPr>
        <p:spPr>
          <a:xfrm>
            <a:off x="116014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54" name="Text 144"/>
          <p:cNvSpPr/>
          <p:nvPr/>
        </p:nvSpPr>
        <p:spPr>
          <a:xfrm>
            <a:off x="116681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55" name="Text 145"/>
          <p:cNvSpPr/>
          <p:nvPr/>
        </p:nvSpPr>
        <p:spPr>
          <a:xfrm>
            <a:off x="117348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56" name="Text 146"/>
          <p:cNvSpPr/>
          <p:nvPr/>
        </p:nvSpPr>
        <p:spPr>
          <a:xfrm>
            <a:off x="118395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7" name="Text 147"/>
          <p:cNvSpPr/>
          <p:nvPr/>
        </p:nvSpPr>
        <p:spPr>
          <a:xfrm>
            <a:off x="1177290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58" name="Text 148"/>
          <p:cNvSpPr/>
          <p:nvPr/>
        </p:nvSpPr>
        <p:spPr>
          <a:xfrm>
            <a:off x="123920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59" name="Text 149"/>
          <p:cNvSpPr/>
          <p:nvPr/>
        </p:nvSpPr>
        <p:spPr>
          <a:xfrm>
            <a:off x="124682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60" name="Text 150"/>
          <p:cNvSpPr/>
          <p:nvPr/>
        </p:nvSpPr>
        <p:spPr>
          <a:xfrm>
            <a:off x="125349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61" name="Text 151"/>
          <p:cNvSpPr/>
          <p:nvPr/>
        </p:nvSpPr>
        <p:spPr>
          <a:xfrm>
            <a:off x="126396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2" name="Text 152"/>
          <p:cNvSpPr/>
          <p:nvPr/>
        </p:nvSpPr>
        <p:spPr>
          <a:xfrm>
            <a:off x="125634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63" name="Text 153"/>
          <p:cNvSpPr/>
          <p:nvPr/>
        </p:nvSpPr>
        <p:spPr>
          <a:xfrm>
            <a:off x="131921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64" name="Text 154"/>
          <p:cNvSpPr/>
          <p:nvPr/>
        </p:nvSpPr>
        <p:spPr>
          <a:xfrm>
            <a:off x="132588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65" name="Text 155"/>
          <p:cNvSpPr/>
          <p:nvPr/>
        </p:nvSpPr>
        <p:spPr>
          <a:xfrm>
            <a:off x="133350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66" name="Text 156"/>
          <p:cNvSpPr/>
          <p:nvPr/>
        </p:nvSpPr>
        <p:spPr>
          <a:xfrm>
            <a:off x="134302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7" name="Text 157"/>
          <p:cNvSpPr/>
          <p:nvPr/>
        </p:nvSpPr>
        <p:spPr>
          <a:xfrm>
            <a:off x="133635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68" name="Text 158"/>
          <p:cNvSpPr/>
          <p:nvPr/>
        </p:nvSpPr>
        <p:spPr>
          <a:xfrm>
            <a:off x="139922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69" name="Text 159"/>
          <p:cNvSpPr/>
          <p:nvPr/>
        </p:nvSpPr>
        <p:spPr>
          <a:xfrm>
            <a:off x="140589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70" name="Text 160"/>
          <p:cNvSpPr/>
          <p:nvPr/>
        </p:nvSpPr>
        <p:spPr>
          <a:xfrm>
            <a:off x="141255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71" name="Text 161"/>
          <p:cNvSpPr/>
          <p:nvPr/>
        </p:nvSpPr>
        <p:spPr>
          <a:xfrm>
            <a:off x="142303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72" name="Text 162"/>
          <p:cNvSpPr/>
          <p:nvPr/>
        </p:nvSpPr>
        <p:spPr>
          <a:xfrm>
            <a:off x="141636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73" name="Text 163"/>
          <p:cNvSpPr/>
          <p:nvPr/>
        </p:nvSpPr>
        <p:spPr>
          <a:xfrm>
            <a:off x="147828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74" name="Text 164"/>
          <p:cNvSpPr/>
          <p:nvPr/>
        </p:nvSpPr>
        <p:spPr>
          <a:xfrm>
            <a:off x="148590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75" name="Text 165"/>
          <p:cNvSpPr/>
          <p:nvPr/>
        </p:nvSpPr>
        <p:spPr>
          <a:xfrm>
            <a:off x="149256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76" name="Text 166"/>
          <p:cNvSpPr/>
          <p:nvPr/>
        </p:nvSpPr>
        <p:spPr>
          <a:xfrm>
            <a:off x="150304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77" name="Text 167"/>
          <p:cNvSpPr/>
          <p:nvPr/>
        </p:nvSpPr>
        <p:spPr>
          <a:xfrm>
            <a:off x="1495425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79" name="Text 169"/>
          <p:cNvSpPr/>
          <p:nvPr/>
        </p:nvSpPr>
        <p:spPr>
          <a:xfrm>
            <a:off x="36195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80" name="Text 170"/>
          <p:cNvSpPr/>
          <p:nvPr/>
        </p:nvSpPr>
        <p:spPr>
          <a:xfrm>
            <a:off x="36766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81" name="Text 171"/>
          <p:cNvSpPr/>
          <p:nvPr/>
        </p:nvSpPr>
        <p:spPr>
          <a:xfrm>
            <a:off x="37338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82" name="Text 172"/>
          <p:cNvSpPr/>
          <p:nvPr/>
        </p:nvSpPr>
        <p:spPr>
          <a:xfrm>
            <a:off x="37909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83" name="Text 173"/>
          <p:cNvSpPr/>
          <p:nvPr/>
        </p:nvSpPr>
        <p:spPr>
          <a:xfrm>
            <a:off x="38385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84" name="Text 174"/>
          <p:cNvSpPr/>
          <p:nvPr/>
        </p:nvSpPr>
        <p:spPr>
          <a:xfrm>
            <a:off x="37719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85" name="Text 175"/>
          <p:cNvSpPr/>
          <p:nvPr/>
        </p:nvSpPr>
        <p:spPr>
          <a:xfrm>
            <a:off x="389572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86" name="Text 176"/>
          <p:cNvSpPr/>
          <p:nvPr/>
        </p:nvSpPr>
        <p:spPr>
          <a:xfrm>
            <a:off x="44196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87" name="Text 177"/>
          <p:cNvSpPr/>
          <p:nvPr/>
        </p:nvSpPr>
        <p:spPr>
          <a:xfrm>
            <a:off x="44767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88" name="Text 178"/>
          <p:cNvSpPr/>
          <p:nvPr/>
        </p:nvSpPr>
        <p:spPr>
          <a:xfrm>
            <a:off x="45339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89" name="Text 179"/>
          <p:cNvSpPr/>
          <p:nvPr/>
        </p:nvSpPr>
        <p:spPr>
          <a:xfrm>
            <a:off x="45910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90" name="Text 180"/>
          <p:cNvSpPr/>
          <p:nvPr/>
        </p:nvSpPr>
        <p:spPr>
          <a:xfrm>
            <a:off x="46291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91" name="Text 181"/>
          <p:cNvSpPr/>
          <p:nvPr/>
        </p:nvSpPr>
        <p:spPr>
          <a:xfrm>
            <a:off x="45720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92" name="Text 182"/>
          <p:cNvSpPr/>
          <p:nvPr/>
        </p:nvSpPr>
        <p:spPr>
          <a:xfrm>
            <a:off x="46863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93" name="Text 183"/>
          <p:cNvSpPr/>
          <p:nvPr/>
        </p:nvSpPr>
        <p:spPr>
          <a:xfrm>
            <a:off x="521017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94" name="Text 184"/>
          <p:cNvSpPr/>
          <p:nvPr/>
        </p:nvSpPr>
        <p:spPr>
          <a:xfrm>
            <a:off x="526732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95" name="Text 185"/>
          <p:cNvSpPr/>
          <p:nvPr/>
        </p:nvSpPr>
        <p:spPr>
          <a:xfrm>
            <a:off x="532447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96" name="Text 186"/>
          <p:cNvSpPr/>
          <p:nvPr/>
        </p:nvSpPr>
        <p:spPr>
          <a:xfrm>
            <a:off x="53911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97" name="Text 187"/>
          <p:cNvSpPr/>
          <p:nvPr/>
        </p:nvSpPr>
        <p:spPr>
          <a:xfrm>
            <a:off x="54292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98" name="Text 188"/>
          <p:cNvSpPr/>
          <p:nvPr/>
        </p:nvSpPr>
        <p:spPr>
          <a:xfrm>
            <a:off x="536257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99" name="Text 189"/>
          <p:cNvSpPr/>
          <p:nvPr/>
        </p:nvSpPr>
        <p:spPr>
          <a:xfrm>
            <a:off x="54864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00" name="Text 190"/>
          <p:cNvSpPr/>
          <p:nvPr/>
        </p:nvSpPr>
        <p:spPr>
          <a:xfrm>
            <a:off x="60007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01" name="Text 191"/>
          <p:cNvSpPr/>
          <p:nvPr/>
        </p:nvSpPr>
        <p:spPr>
          <a:xfrm>
            <a:off x="60579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02" name="Text 192"/>
          <p:cNvSpPr/>
          <p:nvPr/>
        </p:nvSpPr>
        <p:spPr>
          <a:xfrm>
            <a:off x="61150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03" name="Text 193"/>
          <p:cNvSpPr/>
          <p:nvPr/>
        </p:nvSpPr>
        <p:spPr>
          <a:xfrm>
            <a:off x="61817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04" name="Text 194"/>
          <p:cNvSpPr/>
          <p:nvPr/>
        </p:nvSpPr>
        <p:spPr>
          <a:xfrm>
            <a:off x="62198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05" name="Text 195"/>
          <p:cNvSpPr/>
          <p:nvPr/>
        </p:nvSpPr>
        <p:spPr>
          <a:xfrm>
            <a:off x="61531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06" name="Text 196"/>
          <p:cNvSpPr/>
          <p:nvPr/>
        </p:nvSpPr>
        <p:spPr>
          <a:xfrm>
            <a:off x="62769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07" name="Text 197"/>
          <p:cNvSpPr/>
          <p:nvPr/>
        </p:nvSpPr>
        <p:spPr>
          <a:xfrm>
            <a:off x="68008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08" name="Text 198"/>
          <p:cNvSpPr/>
          <p:nvPr/>
        </p:nvSpPr>
        <p:spPr>
          <a:xfrm>
            <a:off x="68580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09" name="Text 199"/>
          <p:cNvSpPr/>
          <p:nvPr/>
        </p:nvSpPr>
        <p:spPr>
          <a:xfrm>
            <a:off x="69151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10" name="Text 200"/>
          <p:cNvSpPr/>
          <p:nvPr/>
        </p:nvSpPr>
        <p:spPr>
          <a:xfrm>
            <a:off x="69723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11" name="Text 201"/>
          <p:cNvSpPr/>
          <p:nvPr/>
        </p:nvSpPr>
        <p:spPr>
          <a:xfrm>
            <a:off x="70199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12" name="Text 202"/>
          <p:cNvSpPr/>
          <p:nvPr/>
        </p:nvSpPr>
        <p:spPr>
          <a:xfrm>
            <a:off x="69532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13" name="Text 203"/>
          <p:cNvSpPr/>
          <p:nvPr/>
        </p:nvSpPr>
        <p:spPr>
          <a:xfrm>
            <a:off x="70770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14" name="Text 204"/>
          <p:cNvSpPr/>
          <p:nvPr/>
        </p:nvSpPr>
        <p:spPr>
          <a:xfrm>
            <a:off x="76009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15" name="Text 205"/>
          <p:cNvSpPr/>
          <p:nvPr/>
        </p:nvSpPr>
        <p:spPr>
          <a:xfrm>
            <a:off x="76485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16" name="Text 206"/>
          <p:cNvSpPr/>
          <p:nvPr/>
        </p:nvSpPr>
        <p:spPr>
          <a:xfrm>
            <a:off x="77152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17" name="Text 207"/>
          <p:cNvSpPr/>
          <p:nvPr/>
        </p:nvSpPr>
        <p:spPr>
          <a:xfrm>
            <a:off x="77724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18" name="Text 208"/>
          <p:cNvSpPr/>
          <p:nvPr/>
        </p:nvSpPr>
        <p:spPr>
          <a:xfrm>
            <a:off x="78105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19" name="Text 209"/>
          <p:cNvSpPr/>
          <p:nvPr/>
        </p:nvSpPr>
        <p:spPr>
          <a:xfrm>
            <a:off x="77533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20" name="Text 210"/>
          <p:cNvSpPr/>
          <p:nvPr/>
        </p:nvSpPr>
        <p:spPr>
          <a:xfrm>
            <a:off x="78676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21" name="Text 211"/>
          <p:cNvSpPr/>
          <p:nvPr/>
        </p:nvSpPr>
        <p:spPr>
          <a:xfrm>
            <a:off x="83915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22" name="Text 212"/>
          <p:cNvSpPr/>
          <p:nvPr/>
        </p:nvSpPr>
        <p:spPr>
          <a:xfrm>
            <a:off x="84486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23" name="Text 213"/>
          <p:cNvSpPr/>
          <p:nvPr/>
        </p:nvSpPr>
        <p:spPr>
          <a:xfrm>
            <a:off x="85058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24" name="Text 214"/>
          <p:cNvSpPr/>
          <p:nvPr/>
        </p:nvSpPr>
        <p:spPr>
          <a:xfrm>
            <a:off x="85725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25" name="Text 215"/>
          <p:cNvSpPr/>
          <p:nvPr/>
        </p:nvSpPr>
        <p:spPr>
          <a:xfrm>
            <a:off x="86106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26" name="Text 216"/>
          <p:cNvSpPr/>
          <p:nvPr/>
        </p:nvSpPr>
        <p:spPr>
          <a:xfrm>
            <a:off x="85439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27" name="Text 217"/>
          <p:cNvSpPr/>
          <p:nvPr/>
        </p:nvSpPr>
        <p:spPr>
          <a:xfrm>
            <a:off x="86677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28" name="Text 218"/>
          <p:cNvSpPr/>
          <p:nvPr/>
        </p:nvSpPr>
        <p:spPr>
          <a:xfrm>
            <a:off x="91821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29" name="Text 219"/>
          <p:cNvSpPr/>
          <p:nvPr/>
        </p:nvSpPr>
        <p:spPr>
          <a:xfrm>
            <a:off x="92392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30" name="Text 220"/>
          <p:cNvSpPr/>
          <p:nvPr/>
        </p:nvSpPr>
        <p:spPr>
          <a:xfrm>
            <a:off x="92964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31" name="Text 221"/>
          <p:cNvSpPr/>
          <p:nvPr/>
        </p:nvSpPr>
        <p:spPr>
          <a:xfrm>
            <a:off x="93630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32" name="Text 222"/>
          <p:cNvSpPr/>
          <p:nvPr/>
        </p:nvSpPr>
        <p:spPr>
          <a:xfrm>
            <a:off x="94011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33" name="Text 223"/>
          <p:cNvSpPr/>
          <p:nvPr/>
        </p:nvSpPr>
        <p:spPr>
          <a:xfrm>
            <a:off x="93345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34" name="Text 224"/>
          <p:cNvSpPr/>
          <p:nvPr/>
        </p:nvSpPr>
        <p:spPr>
          <a:xfrm>
            <a:off x="945832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35" name="Text 225"/>
          <p:cNvSpPr/>
          <p:nvPr/>
        </p:nvSpPr>
        <p:spPr>
          <a:xfrm>
            <a:off x="99822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36" name="Text 226"/>
          <p:cNvSpPr/>
          <p:nvPr/>
        </p:nvSpPr>
        <p:spPr>
          <a:xfrm>
            <a:off x="100393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37" name="Text 227"/>
          <p:cNvSpPr/>
          <p:nvPr/>
        </p:nvSpPr>
        <p:spPr>
          <a:xfrm>
            <a:off x="100965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38" name="Text 228"/>
          <p:cNvSpPr/>
          <p:nvPr/>
        </p:nvSpPr>
        <p:spPr>
          <a:xfrm>
            <a:off x="101536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39" name="Text 229"/>
          <p:cNvSpPr/>
          <p:nvPr/>
        </p:nvSpPr>
        <p:spPr>
          <a:xfrm>
            <a:off x="102012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40" name="Text 230"/>
          <p:cNvSpPr/>
          <p:nvPr/>
        </p:nvSpPr>
        <p:spPr>
          <a:xfrm>
            <a:off x="101346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41" name="Text 231"/>
          <p:cNvSpPr/>
          <p:nvPr/>
        </p:nvSpPr>
        <p:spPr>
          <a:xfrm>
            <a:off x="102489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42" name="Text 232"/>
          <p:cNvSpPr/>
          <p:nvPr/>
        </p:nvSpPr>
        <p:spPr>
          <a:xfrm>
            <a:off x="107823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43" name="Text 233"/>
          <p:cNvSpPr/>
          <p:nvPr/>
        </p:nvSpPr>
        <p:spPr>
          <a:xfrm>
            <a:off x="1082992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44" name="Text 234"/>
          <p:cNvSpPr/>
          <p:nvPr/>
        </p:nvSpPr>
        <p:spPr>
          <a:xfrm>
            <a:off x="108966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45" name="Text 235"/>
          <p:cNvSpPr/>
          <p:nvPr/>
        </p:nvSpPr>
        <p:spPr>
          <a:xfrm>
            <a:off x="109537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46" name="Text 236"/>
          <p:cNvSpPr/>
          <p:nvPr/>
        </p:nvSpPr>
        <p:spPr>
          <a:xfrm>
            <a:off x="109918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47" name="Text 237"/>
          <p:cNvSpPr/>
          <p:nvPr/>
        </p:nvSpPr>
        <p:spPr>
          <a:xfrm>
            <a:off x="109347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48" name="Text 238"/>
          <p:cNvSpPr/>
          <p:nvPr/>
        </p:nvSpPr>
        <p:spPr>
          <a:xfrm>
            <a:off x="110490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49" name="Text 239"/>
          <p:cNvSpPr/>
          <p:nvPr/>
        </p:nvSpPr>
        <p:spPr>
          <a:xfrm>
            <a:off x="115633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50" name="Text 240"/>
          <p:cNvSpPr/>
          <p:nvPr/>
        </p:nvSpPr>
        <p:spPr>
          <a:xfrm>
            <a:off x="116205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51" name="Text 241"/>
          <p:cNvSpPr/>
          <p:nvPr/>
        </p:nvSpPr>
        <p:spPr>
          <a:xfrm>
            <a:off x="116776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52" name="Text 242"/>
          <p:cNvSpPr/>
          <p:nvPr/>
        </p:nvSpPr>
        <p:spPr>
          <a:xfrm>
            <a:off x="117443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53" name="Text 243"/>
          <p:cNvSpPr/>
          <p:nvPr/>
        </p:nvSpPr>
        <p:spPr>
          <a:xfrm>
            <a:off x="117824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54" name="Text 244"/>
          <p:cNvSpPr/>
          <p:nvPr/>
        </p:nvSpPr>
        <p:spPr>
          <a:xfrm>
            <a:off x="117157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55" name="Text 245"/>
          <p:cNvSpPr/>
          <p:nvPr/>
        </p:nvSpPr>
        <p:spPr>
          <a:xfrm>
            <a:off x="118395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56" name="Text 246"/>
          <p:cNvSpPr/>
          <p:nvPr/>
        </p:nvSpPr>
        <p:spPr>
          <a:xfrm>
            <a:off x="123634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57" name="Text 247"/>
          <p:cNvSpPr/>
          <p:nvPr/>
        </p:nvSpPr>
        <p:spPr>
          <a:xfrm>
            <a:off x="124206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58" name="Text 248"/>
          <p:cNvSpPr/>
          <p:nvPr/>
        </p:nvSpPr>
        <p:spPr>
          <a:xfrm>
            <a:off x="124777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59" name="Text 249"/>
          <p:cNvSpPr/>
          <p:nvPr/>
        </p:nvSpPr>
        <p:spPr>
          <a:xfrm>
            <a:off x="125349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60" name="Text 250"/>
          <p:cNvSpPr/>
          <p:nvPr/>
        </p:nvSpPr>
        <p:spPr>
          <a:xfrm>
            <a:off x="125825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61" name="Text 251"/>
          <p:cNvSpPr/>
          <p:nvPr/>
        </p:nvSpPr>
        <p:spPr>
          <a:xfrm>
            <a:off x="125158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2" name="Text 252"/>
          <p:cNvSpPr/>
          <p:nvPr/>
        </p:nvSpPr>
        <p:spPr>
          <a:xfrm>
            <a:off x="126396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63" name="Text 253"/>
          <p:cNvSpPr/>
          <p:nvPr/>
        </p:nvSpPr>
        <p:spPr>
          <a:xfrm>
            <a:off x="131635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64" name="Text 254"/>
          <p:cNvSpPr/>
          <p:nvPr/>
        </p:nvSpPr>
        <p:spPr>
          <a:xfrm>
            <a:off x="132207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65" name="Text 255"/>
          <p:cNvSpPr/>
          <p:nvPr/>
        </p:nvSpPr>
        <p:spPr>
          <a:xfrm>
            <a:off x="132778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66" name="Text 256"/>
          <p:cNvSpPr/>
          <p:nvPr/>
        </p:nvSpPr>
        <p:spPr>
          <a:xfrm>
            <a:off x="133350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67" name="Text 257"/>
          <p:cNvSpPr/>
          <p:nvPr/>
        </p:nvSpPr>
        <p:spPr>
          <a:xfrm>
            <a:off x="133731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68" name="Text 258"/>
          <p:cNvSpPr/>
          <p:nvPr/>
        </p:nvSpPr>
        <p:spPr>
          <a:xfrm>
            <a:off x="133159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9" name="Text 259"/>
          <p:cNvSpPr/>
          <p:nvPr/>
        </p:nvSpPr>
        <p:spPr>
          <a:xfrm>
            <a:off x="134302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70" name="Text 260"/>
          <p:cNvSpPr/>
          <p:nvPr/>
        </p:nvSpPr>
        <p:spPr>
          <a:xfrm>
            <a:off x="139541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71" name="Text 261"/>
          <p:cNvSpPr/>
          <p:nvPr/>
        </p:nvSpPr>
        <p:spPr>
          <a:xfrm>
            <a:off x="140112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72" name="Text 262"/>
          <p:cNvSpPr/>
          <p:nvPr/>
        </p:nvSpPr>
        <p:spPr>
          <a:xfrm>
            <a:off x="140684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73" name="Text 263"/>
          <p:cNvSpPr/>
          <p:nvPr/>
        </p:nvSpPr>
        <p:spPr>
          <a:xfrm>
            <a:off x="141351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74" name="Text 264"/>
          <p:cNvSpPr/>
          <p:nvPr/>
        </p:nvSpPr>
        <p:spPr>
          <a:xfrm>
            <a:off x="141732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75" name="Text 265"/>
          <p:cNvSpPr/>
          <p:nvPr/>
        </p:nvSpPr>
        <p:spPr>
          <a:xfrm>
            <a:off x="141065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76" name="Text 266"/>
          <p:cNvSpPr/>
          <p:nvPr/>
        </p:nvSpPr>
        <p:spPr>
          <a:xfrm>
            <a:off x="142303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77" name="Text 267"/>
          <p:cNvSpPr/>
          <p:nvPr/>
        </p:nvSpPr>
        <p:spPr>
          <a:xfrm>
            <a:off x="147542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78" name="Text 268"/>
          <p:cNvSpPr/>
          <p:nvPr/>
        </p:nvSpPr>
        <p:spPr>
          <a:xfrm>
            <a:off x="148113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79" name="Text 269"/>
          <p:cNvSpPr/>
          <p:nvPr/>
        </p:nvSpPr>
        <p:spPr>
          <a:xfrm>
            <a:off x="148685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80" name="Text 270"/>
          <p:cNvSpPr/>
          <p:nvPr/>
        </p:nvSpPr>
        <p:spPr>
          <a:xfrm>
            <a:off x="149256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81" name="Text 271"/>
          <p:cNvSpPr/>
          <p:nvPr/>
        </p:nvSpPr>
        <p:spPr>
          <a:xfrm>
            <a:off x="149733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82" name="Text 272"/>
          <p:cNvSpPr/>
          <p:nvPr/>
        </p:nvSpPr>
        <p:spPr>
          <a:xfrm>
            <a:off x="149066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83" name="Text 273"/>
          <p:cNvSpPr/>
          <p:nvPr/>
        </p:nvSpPr>
        <p:spPr>
          <a:xfrm>
            <a:off x="150304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85" name="Text 275"/>
          <p:cNvSpPr/>
          <p:nvPr/>
        </p:nvSpPr>
        <p:spPr>
          <a:xfrm>
            <a:off x="36099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86" name="Text 276"/>
          <p:cNvSpPr/>
          <p:nvPr/>
        </p:nvSpPr>
        <p:spPr>
          <a:xfrm>
            <a:off x="36576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87" name="Text 277"/>
          <p:cNvSpPr/>
          <p:nvPr/>
        </p:nvSpPr>
        <p:spPr>
          <a:xfrm>
            <a:off x="37147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88" name="Text 278"/>
          <p:cNvSpPr/>
          <p:nvPr/>
        </p:nvSpPr>
        <p:spPr>
          <a:xfrm>
            <a:off x="37623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89" name="Text 279"/>
          <p:cNvSpPr/>
          <p:nvPr/>
        </p:nvSpPr>
        <p:spPr>
          <a:xfrm>
            <a:off x="37909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90" name="Text 280"/>
          <p:cNvSpPr/>
          <p:nvPr/>
        </p:nvSpPr>
        <p:spPr>
          <a:xfrm>
            <a:off x="37814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1" name="Text 281"/>
          <p:cNvSpPr/>
          <p:nvPr/>
        </p:nvSpPr>
        <p:spPr>
          <a:xfrm>
            <a:off x="37338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2" name="Text 282"/>
          <p:cNvSpPr/>
          <p:nvPr/>
        </p:nvSpPr>
        <p:spPr>
          <a:xfrm>
            <a:off x="38385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3" name="Text 283"/>
          <p:cNvSpPr/>
          <p:nvPr/>
        </p:nvSpPr>
        <p:spPr>
          <a:xfrm>
            <a:off x="38671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94" name="Text 284"/>
          <p:cNvSpPr/>
          <p:nvPr/>
        </p:nvSpPr>
        <p:spPr>
          <a:xfrm>
            <a:off x="44100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95" name="Text 285"/>
          <p:cNvSpPr/>
          <p:nvPr/>
        </p:nvSpPr>
        <p:spPr>
          <a:xfrm>
            <a:off x="44577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96" name="Text 286"/>
          <p:cNvSpPr/>
          <p:nvPr/>
        </p:nvSpPr>
        <p:spPr>
          <a:xfrm>
            <a:off x="45053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97" name="Text 287"/>
          <p:cNvSpPr/>
          <p:nvPr/>
        </p:nvSpPr>
        <p:spPr>
          <a:xfrm>
            <a:off x="45624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98" name="Text 288"/>
          <p:cNvSpPr/>
          <p:nvPr/>
        </p:nvSpPr>
        <p:spPr>
          <a:xfrm>
            <a:off x="45910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99" name="Text 289"/>
          <p:cNvSpPr/>
          <p:nvPr/>
        </p:nvSpPr>
        <p:spPr>
          <a:xfrm>
            <a:off x="45815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0" name="Text 290"/>
          <p:cNvSpPr/>
          <p:nvPr/>
        </p:nvSpPr>
        <p:spPr>
          <a:xfrm>
            <a:off x="45339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01" name="Text 291"/>
          <p:cNvSpPr/>
          <p:nvPr/>
        </p:nvSpPr>
        <p:spPr>
          <a:xfrm>
            <a:off x="46291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2" name="Text 292"/>
          <p:cNvSpPr/>
          <p:nvPr/>
        </p:nvSpPr>
        <p:spPr>
          <a:xfrm>
            <a:off x="46672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03" name="Text 293"/>
          <p:cNvSpPr/>
          <p:nvPr/>
        </p:nvSpPr>
        <p:spPr>
          <a:xfrm>
            <a:off x="52101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04" name="Text 294"/>
          <p:cNvSpPr/>
          <p:nvPr/>
        </p:nvSpPr>
        <p:spPr>
          <a:xfrm>
            <a:off x="52578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05" name="Text 295"/>
          <p:cNvSpPr/>
          <p:nvPr/>
        </p:nvSpPr>
        <p:spPr>
          <a:xfrm>
            <a:off x="53054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06" name="Text 296"/>
          <p:cNvSpPr/>
          <p:nvPr/>
        </p:nvSpPr>
        <p:spPr>
          <a:xfrm>
            <a:off x="535305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07" name="Text 297"/>
          <p:cNvSpPr/>
          <p:nvPr/>
        </p:nvSpPr>
        <p:spPr>
          <a:xfrm>
            <a:off x="538162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08" name="Text 298"/>
          <p:cNvSpPr/>
          <p:nvPr/>
        </p:nvSpPr>
        <p:spPr>
          <a:xfrm>
            <a:off x="53816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9" name="Text 299"/>
          <p:cNvSpPr/>
          <p:nvPr/>
        </p:nvSpPr>
        <p:spPr>
          <a:xfrm>
            <a:off x="532447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0" name="Text 300"/>
          <p:cNvSpPr/>
          <p:nvPr/>
        </p:nvSpPr>
        <p:spPr>
          <a:xfrm>
            <a:off x="54292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1" name="Text 301"/>
          <p:cNvSpPr/>
          <p:nvPr/>
        </p:nvSpPr>
        <p:spPr>
          <a:xfrm>
            <a:off x="545782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12" name="Text 302"/>
          <p:cNvSpPr/>
          <p:nvPr/>
        </p:nvSpPr>
        <p:spPr>
          <a:xfrm>
            <a:off x="59912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13" name="Text 303"/>
          <p:cNvSpPr/>
          <p:nvPr/>
        </p:nvSpPr>
        <p:spPr>
          <a:xfrm>
            <a:off x="60388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14" name="Text 304"/>
          <p:cNvSpPr/>
          <p:nvPr/>
        </p:nvSpPr>
        <p:spPr>
          <a:xfrm>
            <a:off x="60960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15" name="Text 305"/>
          <p:cNvSpPr/>
          <p:nvPr/>
        </p:nvSpPr>
        <p:spPr>
          <a:xfrm>
            <a:off x="61436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16" name="Text 306"/>
          <p:cNvSpPr/>
          <p:nvPr/>
        </p:nvSpPr>
        <p:spPr>
          <a:xfrm>
            <a:off x="61722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17" name="Text 307"/>
          <p:cNvSpPr/>
          <p:nvPr/>
        </p:nvSpPr>
        <p:spPr>
          <a:xfrm>
            <a:off x="617220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8" name="Text 308"/>
          <p:cNvSpPr/>
          <p:nvPr/>
        </p:nvSpPr>
        <p:spPr>
          <a:xfrm>
            <a:off x="61150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9" name="Text 309"/>
          <p:cNvSpPr/>
          <p:nvPr/>
        </p:nvSpPr>
        <p:spPr>
          <a:xfrm>
            <a:off x="62198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0" name="Text 310"/>
          <p:cNvSpPr/>
          <p:nvPr/>
        </p:nvSpPr>
        <p:spPr>
          <a:xfrm>
            <a:off x="62484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21" name="Text 311"/>
          <p:cNvSpPr/>
          <p:nvPr/>
        </p:nvSpPr>
        <p:spPr>
          <a:xfrm>
            <a:off x="67913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22" name="Text 312"/>
          <p:cNvSpPr/>
          <p:nvPr/>
        </p:nvSpPr>
        <p:spPr>
          <a:xfrm>
            <a:off x="68389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23" name="Text 313"/>
          <p:cNvSpPr/>
          <p:nvPr/>
        </p:nvSpPr>
        <p:spPr>
          <a:xfrm>
            <a:off x="68865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24" name="Text 314"/>
          <p:cNvSpPr/>
          <p:nvPr/>
        </p:nvSpPr>
        <p:spPr>
          <a:xfrm>
            <a:off x="69437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25" name="Text 315"/>
          <p:cNvSpPr/>
          <p:nvPr/>
        </p:nvSpPr>
        <p:spPr>
          <a:xfrm>
            <a:off x="69723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26" name="Text 316"/>
          <p:cNvSpPr/>
          <p:nvPr/>
        </p:nvSpPr>
        <p:spPr>
          <a:xfrm>
            <a:off x="69627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27" name="Text 317"/>
          <p:cNvSpPr/>
          <p:nvPr/>
        </p:nvSpPr>
        <p:spPr>
          <a:xfrm>
            <a:off x="69151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28" name="Text 318"/>
          <p:cNvSpPr/>
          <p:nvPr/>
        </p:nvSpPr>
        <p:spPr>
          <a:xfrm>
            <a:off x="70199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9" name="Text 319"/>
          <p:cNvSpPr/>
          <p:nvPr/>
        </p:nvSpPr>
        <p:spPr>
          <a:xfrm>
            <a:off x="70485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30" name="Text 320"/>
          <p:cNvSpPr/>
          <p:nvPr/>
        </p:nvSpPr>
        <p:spPr>
          <a:xfrm>
            <a:off x="75914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31" name="Text 321"/>
          <p:cNvSpPr/>
          <p:nvPr/>
        </p:nvSpPr>
        <p:spPr>
          <a:xfrm>
            <a:off x="76390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32" name="Text 322"/>
          <p:cNvSpPr/>
          <p:nvPr/>
        </p:nvSpPr>
        <p:spPr>
          <a:xfrm>
            <a:off x="76866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33" name="Text 323"/>
          <p:cNvSpPr/>
          <p:nvPr/>
        </p:nvSpPr>
        <p:spPr>
          <a:xfrm>
            <a:off x="77343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34" name="Text 324"/>
          <p:cNvSpPr/>
          <p:nvPr/>
        </p:nvSpPr>
        <p:spPr>
          <a:xfrm>
            <a:off x="77628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35" name="Text 325"/>
          <p:cNvSpPr/>
          <p:nvPr/>
        </p:nvSpPr>
        <p:spPr>
          <a:xfrm>
            <a:off x="77628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6" name="Text 326"/>
          <p:cNvSpPr/>
          <p:nvPr/>
        </p:nvSpPr>
        <p:spPr>
          <a:xfrm>
            <a:off x="77152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37" name="Text 327"/>
          <p:cNvSpPr/>
          <p:nvPr/>
        </p:nvSpPr>
        <p:spPr>
          <a:xfrm>
            <a:off x="78105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8" name="Text 328"/>
          <p:cNvSpPr/>
          <p:nvPr/>
        </p:nvSpPr>
        <p:spPr>
          <a:xfrm>
            <a:off x="78486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39" name="Text 329"/>
          <p:cNvSpPr/>
          <p:nvPr/>
        </p:nvSpPr>
        <p:spPr>
          <a:xfrm>
            <a:off x="83820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40" name="Text 330"/>
          <p:cNvSpPr/>
          <p:nvPr/>
        </p:nvSpPr>
        <p:spPr>
          <a:xfrm>
            <a:off x="84296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41" name="Text 331"/>
          <p:cNvSpPr/>
          <p:nvPr/>
        </p:nvSpPr>
        <p:spPr>
          <a:xfrm>
            <a:off x="84867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42" name="Text 332"/>
          <p:cNvSpPr/>
          <p:nvPr/>
        </p:nvSpPr>
        <p:spPr>
          <a:xfrm>
            <a:off x="85344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43" name="Text 333"/>
          <p:cNvSpPr/>
          <p:nvPr/>
        </p:nvSpPr>
        <p:spPr>
          <a:xfrm>
            <a:off x="85629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44" name="Text 334"/>
          <p:cNvSpPr/>
          <p:nvPr/>
        </p:nvSpPr>
        <p:spPr>
          <a:xfrm>
            <a:off x="85629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5" name="Text 335"/>
          <p:cNvSpPr/>
          <p:nvPr/>
        </p:nvSpPr>
        <p:spPr>
          <a:xfrm>
            <a:off x="85058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6" name="Text 336"/>
          <p:cNvSpPr/>
          <p:nvPr/>
        </p:nvSpPr>
        <p:spPr>
          <a:xfrm>
            <a:off x="86106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7" name="Text 337"/>
          <p:cNvSpPr/>
          <p:nvPr/>
        </p:nvSpPr>
        <p:spPr>
          <a:xfrm>
            <a:off x="86391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48" name="Text 338"/>
          <p:cNvSpPr/>
          <p:nvPr/>
        </p:nvSpPr>
        <p:spPr>
          <a:xfrm>
            <a:off x="91725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49" name="Text 339"/>
          <p:cNvSpPr/>
          <p:nvPr/>
        </p:nvSpPr>
        <p:spPr>
          <a:xfrm>
            <a:off x="92202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50" name="Text 340"/>
          <p:cNvSpPr/>
          <p:nvPr/>
        </p:nvSpPr>
        <p:spPr>
          <a:xfrm>
            <a:off x="92773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51" name="Text 341"/>
          <p:cNvSpPr/>
          <p:nvPr/>
        </p:nvSpPr>
        <p:spPr>
          <a:xfrm>
            <a:off x="93249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52" name="Text 342"/>
          <p:cNvSpPr/>
          <p:nvPr/>
        </p:nvSpPr>
        <p:spPr>
          <a:xfrm>
            <a:off x="93535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53" name="Text 343"/>
          <p:cNvSpPr/>
          <p:nvPr/>
        </p:nvSpPr>
        <p:spPr>
          <a:xfrm>
            <a:off x="93440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4" name="Text 344"/>
          <p:cNvSpPr/>
          <p:nvPr/>
        </p:nvSpPr>
        <p:spPr>
          <a:xfrm>
            <a:off x="92964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55" name="Text 345"/>
          <p:cNvSpPr/>
          <p:nvPr/>
        </p:nvSpPr>
        <p:spPr>
          <a:xfrm>
            <a:off x="94011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56" name="Text 346"/>
          <p:cNvSpPr/>
          <p:nvPr/>
        </p:nvSpPr>
        <p:spPr>
          <a:xfrm>
            <a:off x="94297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57" name="Text 347"/>
          <p:cNvSpPr/>
          <p:nvPr/>
        </p:nvSpPr>
        <p:spPr>
          <a:xfrm>
            <a:off x="99726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58" name="Text 348"/>
          <p:cNvSpPr/>
          <p:nvPr/>
        </p:nvSpPr>
        <p:spPr>
          <a:xfrm>
            <a:off x="100203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59" name="Text 349"/>
          <p:cNvSpPr/>
          <p:nvPr/>
        </p:nvSpPr>
        <p:spPr>
          <a:xfrm>
            <a:off x="100679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60" name="Text 350"/>
          <p:cNvSpPr/>
          <p:nvPr/>
        </p:nvSpPr>
        <p:spPr>
          <a:xfrm>
            <a:off x="101250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61" name="Text 351"/>
          <p:cNvSpPr/>
          <p:nvPr/>
        </p:nvSpPr>
        <p:spPr>
          <a:xfrm>
            <a:off x="101536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62" name="Text 352"/>
          <p:cNvSpPr/>
          <p:nvPr/>
        </p:nvSpPr>
        <p:spPr>
          <a:xfrm>
            <a:off x="101441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3" name="Text 353"/>
          <p:cNvSpPr/>
          <p:nvPr/>
        </p:nvSpPr>
        <p:spPr>
          <a:xfrm>
            <a:off x="100965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4" name="Text 354"/>
          <p:cNvSpPr/>
          <p:nvPr/>
        </p:nvSpPr>
        <p:spPr>
          <a:xfrm>
            <a:off x="102012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5" name="Text 355"/>
          <p:cNvSpPr/>
          <p:nvPr/>
        </p:nvSpPr>
        <p:spPr>
          <a:xfrm>
            <a:off x="102298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66" name="Text 356"/>
          <p:cNvSpPr/>
          <p:nvPr/>
        </p:nvSpPr>
        <p:spPr>
          <a:xfrm>
            <a:off x="107727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67" name="Text 357"/>
          <p:cNvSpPr/>
          <p:nvPr/>
        </p:nvSpPr>
        <p:spPr>
          <a:xfrm>
            <a:off x="108204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68" name="Text 358"/>
          <p:cNvSpPr/>
          <p:nvPr/>
        </p:nvSpPr>
        <p:spPr>
          <a:xfrm>
            <a:off x="108680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69" name="Text 359"/>
          <p:cNvSpPr/>
          <p:nvPr/>
        </p:nvSpPr>
        <p:spPr>
          <a:xfrm>
            <a:off x="1091565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70" name="Text 360"/>
          <p:cNvSpPr/>
          <p:nvPr/>
        </p:nvSpPr>
        <p:spPr>
          <a:xfrm>
            <a:off x="1094422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71" name="Text 361"/>
          <p:cNvSpPr/>
          <p:nvPr/>
        </p:nvSpPr>
        <p:spPr>
          <a:xfrm>
            <a:off x="109442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72" name="Text 362"/>
          <p:cNvSpPr/>
          <p:nvPr/>
        </p:nvSpPr>
        <p:spPr>
          <a:xfrm>
            <a:off x="1088707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73" name="Text 363"/>
          <p:cNvSpPr/>
          <p:nvPr/>
        </p:nvSpPr>
        <p:spPr>
          <a:xfrm>
            <a:off x="109918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74" name="Text 364"/>
          <p:cNvSpPr/>
          <p:nvPr/>
        </p:nvSpPr>
        <p:spPr>
          <a:xfrm>
            <a:off x="110299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75" name="Text 365"/>
          <p:cNvSpPr/>
          <p:nvPr/>
        </p:nvSpPr>
        <p:spPr>
          <a:xfrm>
            <a:off x="1156335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76" name="Text 366"/>
          <p:cNvSpPr/>
          <p:nvPr/>
        </p:nvSpPr>
        <p:spPr>
          <a:xfrm>
            <a:off x="1161097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77" name="Text 367"/>
          <p:cNvSpPr/>
          <p:nvPr/>
        </p:nvSpPr>
        <p:spPr>
          <a:xfrm>
            <a:off x="116586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78" name="Text 368"/>
          <p:cNvSpPr/>
          <p:nvPr/>
        </p:nvSpPr>
        <p:spPr>
          <a:xfrm>
            <a:off x="117062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79" name="Text 369"/>
          <p:cNvSpPr/>
          <p:nvPr/>
        </p:nvSpPr>
        <p:spPr>
          <a:xfrm>
            <a:off x="117348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80" name="Text 370"/>
          <p:cNvSpPr/>
          <p:nvPr/>
        </p:nvSpPr>
        <p:spPr>
          <a:xfrm>
            <a:off x="1173480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81" name="Text 371"/>
          <p:cNvSpPr/>
          <p:nvPr/>
        </p:nvSpPr>
        <p:spPr>
          <a:xfrm>
            <a:off x="116776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82" name="Text 372"/>
          <p:cNvSpPr/>
          <p:nvPr/>
        </p:nvSpPr>
        <p:spPr>
          <a:xfrm>
            <a:off x="117824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83" name="Text 373"/>
          <p:cNvSpPr/>
          <p:nvPr/>
        </p:nvSpPr>
        <p:spPr>
          <a:xfrm>
            <a:off x="118110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84" name="Text 374"/>
          <p:cNvSpPr/>
          <p:nvPr/>
        </p:nvSpPr>
        <p:spPr>
          <a:xfrm>
            <a:off x="123539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85" name="Text 375"/>
          <p:cNvSpPr/>
          <p:nvPr/>
        </p:nvSpPr>
        <p:spPr>
          <a:xfrm>
            <a:off x="124015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86" name="Text 376"/>
          <p:cNvSpPr/>
          <p:nvPr/>
        </p:nvSpPr>
        <p:spPr>
          <a:xfrm>
            <a:off x="124587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87" name="Text 377"/>
          <p:cNvSpPr/>
          <p:nvPr/>
        </p:nvSpPr>
        <p:spPr>
          <a:xfrm>
            <a:off x="125063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88" name="Text 378"/>
          <p:cNvSpPr/>
          <p:nvPr/>
        </p:nvSpPr>
        <p:spPr>
          <a:xfrm>
            <a:off x="125349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89" name="Text 379"/>
          <p:cNvSpPr/>
          <p:nvPr/>
        </p:nvSpPr>
        <p:spPr>
          <a:xfrm>
            <a:off x="125253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90" name="Text 380"/>
          <p:cNvSpPr/>
          <p:nvPr/>
        </p:nvSpPr>
        <p:spPr>
          <a:xfrm>
            <a:off x="124777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91" name="Text 381"/>
          <p:cNvSpPr/>
          <p:nvPr/>
        </p:nvSpPr>
        <p:spPr>
          <a:xfrm>
            <a:off x="125825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92" name="Text 382"/>
          <p:cNvSpPr/>
          <p:nvPr/>
        </p:nvSpPr>
        <p:spPr>
          <a:xfrm>
            <a:off x="126111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93" name="Text 383"/>
          <p:cNvSpPr/>
          <p:nvPr/>
        </p:nvSpPr>
        <p:spPr>
          <a:xfrm>
            <a:off x="131540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94" name="Text 384"/>
          <p:cNvSpPr/>
          <p:nvPr/>
        </p:nvSpPr>
        <p:spPr>
          <a:xfrm>
            <a:off x="132016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95" name="Text 385"/>
          <p:cNvSpPr/>
          <p:nvPr/>
        </p:nvSpPr>
        <p:spPr>
          <a:xfrm>
            <a:off x="132492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96" name="Text 386"/>
          <p:cNvSpPr/>
          <p:nvPr/>
        </p:nvSpPr>
        <p:spPr>
          <a:xfrm>
            <a:off x="133064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97" name="Text 387"/>
          <p:cNvSpPr/>
          <p:nvPr/>
        </p:nvSpPr>
        <p:spPr>
          <a:xfrm>
            <a:off x="133350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98" name="Text 388"/>
          <p:cNvSpPr/>
          <p:nvPr/>
        </p:nvSpPr>
        <p:spPr>
          <a:xfrm>
            <a:off x="133254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99" name="Text 389"/>
          <p:cNvSpPr/>
          <p:nvPr/>
        </p:nvSpPr>
        <p:spPr>
          <a:xfrm>
            <a:off x="132778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400" name="Text 390"/>
          <p:cNvSpPr/>
          <p:nvPr/>
        </p:nvSpPr>
        <p:spPr>
          <a:xfrm>
            <a:off x="133731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401" name="Text 391"/>
          <p:cNvSpPr/>
          <p:nvPr/>
        </p:nvSpPr>
        <p:spPr>
          <a:xfrm>
            <a:off x="134112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402" name="Text 392"/>
          <p:cNvSpPr/>
          <p:nvPr/>
        </p:nvSpPr>
        <p:spPr>
          <a:xfrm>
            <a:off x="139446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403" name="Text 393"/>
          <p:cNvSpPr/>
          <p:nvPr/>
        </p:nvSpPr>
        <p:spPr>
          <a:xfrm>
            <a:off x="139922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404" name="Text 394"/>
          <p:cNvSpPr/>
          <p:nvPr/>
        </p:nvSpPr>
        <p:spPr>
          <a:xfrm>
            <a:off x="140493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405" name="Text 395"/>
          <p:cNvSpPr/>
          <p:nvPr/>
        </p:nvSpPr>
        <p:spPr>
          <a:xfrm>
            <a:off x="140970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406" name="Text 396"/>
          <p:cNvSpPr/>
          <p:nvPr/>
        </p:nvSpPr>
        <p:spPr>
          <a:xfrm>
            <a:off x="141255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407" name="Text 397"/>
          <p:cNvSpPr/>
          <p:nvPr/>
        </p:nvSpPr>
        <p:spPr>
          <a:xfrm>
            <a:off x="141255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08" name="Text 398"/>
          <p:cNvSpPr/>
          <p:nvPr/>
        </p:nvSpPr>
        <p:spPr>
          <a:xfrm>
            <a:off x="140684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409" name="Text 399"/>
          <p:cNvSpPr/>
          <p:nvPr/>
        </p:nvSpPr>
        <p:spPr>
          <a:xfrm>
            <a:off x="141732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410" name="Text 400"/>
          <p:cNvSpPr/>
          <p:nvPr/>
        </p:nvSpPr>
        <p:spPr>
          <a:xfrm>
            <a:off x="142017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411" name="Text 401"/>
          <p:cNvSpPr/>
          <p:nvPr/>
        </p:nvSpPr>
        <p:spPr>
          <a:xfrm>
            <a:off x="147447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412" name="Text 402"/>
          <p:cNvSpPr/>
          <p:nvPr/>
        </p:nvSpPr>
        <p:spPr>
          <a:xfrm>
            <a:off x="147923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413" name="Text 403"/>
          <p:cNvSpPr/>
          <p:nvPr/>
        </p:nvSpPr>
        <p:spPr>
          <a:xfrm>
            <a:off x="148399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414" name="Text 404"/>
          <p:cNvSpPr/>
          <p:nvPr/>
        </p:nvSpPr>
        <p:spPr>
          <a:xfrm>
            <a:off x="148971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415" name="Text 405"/>
          <p:cNvSpPr/>
          <p:nvPr/>
        </p:nvSpPr>
        <p:spPr>
          <a:xfrm>
            <a:off x="149256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416" name="Text 406"/>
          <p:cNvSpPr/>
          <p:nvPr/>
        </p:nvSpPr>
        <p:spPr>
          <a:xfrm>
            <a:off x="1491615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17" name="Text 407"/>
          <p:cNvSpPr/>
          <p:nvPr/>
        </p:nvSpPr>
        <p:spPr>
          <a:xfrm>
            <a:off x="148685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418" name="Text 408"/>
          <p:cNvSpPr/>
          <p:nvPr/>
        </p:nvSpPr>
        <p:spPr>
          <a:xfrm>
            <a:off x="149733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419" name="Text 409"/>
          <p:cNvSpPr/>
          <p:nvPr/>
        </p:nvSpPr>
        <p:spPr>
          <a:xfrm>
            <a:off x="150018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436" name="Text 426"/>
          <p:cNvSpPr/>
          <p:nvPr/>
        </p:nvSpPr>
        <p:spPr>
          <a:xfrm>
            <a:off x="7038974" y="6457950"/>
            <a:ext cx="9156989" cy="586910"/>
          </a:xfrm>
          <a:prstGeom prst="rect">
            <a:avLst/>
          </a:prstGeom>
          <a:noFill/>
          <a:ln/>
        </p:spPr>
        <p:txBody>
          <a:bodyPr wrap="square" lIns="0" tIns="0" rIns="0" bIns="0" rtlCol="0" anchor="t"/>
          <a:lstStyle/>
          <a:p>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 GOLDSET</a:t>
            </a:r>
            <a:endPar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grpSp>
        <p:nvGrpSpPr>
          <p:cNvPr id="437" name="Группа 436"/>
          <p:cNvGrpSpPr/>
          <p:nvPr/>
        </p:nvGrpSpPr>
        <p:grpSpPr>
          <a:xfrm>
            <a:off x="2590857" y="1577431"/>
            <a:ext cx="12625699" cy="3781184"/>
            <a:chOff x="2609850" y="1569058"/>
            <a:chExt cx="12625699" cy="3781184"/>
          </a:xfrm>
        </p:grpSpPr>
        <p:sp>
          <p:nvSpPr>
            <p:cNvPr id="438" name="Text 61"/>
            <p:cNvSpPr/>
            <p:nvPr/>
          </p:nvSpPr>
          <p:spPr>
            <a:xfrm>
              <a:off x="2609850" y="2100225"/>
              <a:ext cx="536257"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439" name="Text 137"/>
            <p:cNvSpPr/>
            <p:nvPr/>
          </p:nvSpPr>
          <p:spPr>
            <a:xfrm>
              <a:off x="2609850" y="3099718"/>
              <a:ext cx="522279"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440" name="Text 378"/>
            <p:cNvSpPr/>
            <p:nvPr/>
          </p:nvSpPr>
          <p:spPr>
            <a:xfrm>
              <a:off x="2609850" y="4099173"/>
              <a:ext cx="655075"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441" name="Text 379"/>
            <p:cNvSpPr/>
            <p:nvPr/>
          </p:nvSpPr>
          <p:spPr>
            <a:xfrm>
              <a:off x="2609850" y="5098628"/>
              <a:ext cx="662065"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442" name="Text 380"/>
            <p:cNvSpPr/>
            <p:nvPr/>
          </p:nvSpPr>
          <p:spPr>
            <a:xfrm>
              <a:off x="3746529" y="1569058"/>
              <a:ext cx="172814" cy="314518"/>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a:t>
              </a:r>
            </a:p>
          </p:txBody>
        </p:sp>
        <p:sp>
          <p:nvSpPr>
            <p:cNvPr id="443" name="Text 381"/>
            <p:cNvSpPr/>
            <p:nvPr/>
          </p:nvSpPr>
          <p:spPr>
            <a:xfrm>
              <a:off x="4530796"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a:t>
              </a:r>
            </a:p>
          </p:txBody>
        </p:sp>
        <p:sp>
          <p:nvSpPr>
            <p:cNvPr id="444" name="Text 382"/>
            <p:cNvSpPr/>
            <p:nvPr/>
          </p:nvSpPr>
          <p:spPr>
            <a:xfrm>
              <a:off x="5347922"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a:t>
              </a:r>
            </a:p>
          </p:txBody>
        </p:sp>
        <p:sp>
          <p:nvSpPr>
            <p:cNvPr id="445" name="Text 383"/>
            <p:cNvSpPr/>
            <p:nvPr/>
          </p:nvSpPr>
          <p:spPr>
            <a:xfrm>
              <a:off x="6097803"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a:t>
              </a:r>
            </a:p>
          </p:txBody>
        </p:sp>
        <p:sp>
          <p:nvSpPr>
            <p:cNvPr id="446" name="Text 384"/>
            <p:cNvSpPr/>
            <p:nvPr/>
          </p:nvSpPr>
          <p:spPr>
            <a:xfrm>
              <a:off x="6858000"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16</a:t>
              </a:r>
            </a:p>
          </p:txBody>
        </p:sp>
        <p:sp>
          <p:nvSpPr>
            <p:cNvPr id="447" name="Text 385"/>
            <p:cNvSpPr/>
            <p:nvPr/>
          </p:nvSpPr>
          <p:spPr>
            <a:xfrm>
              <a:off x="7639050" y="1569058"/>
              <a:ext cx="228729"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32</a:t>
              </a:r>
            </a:p>
          </p:txBody>
        </p:sp>
        <p:sp>
          <p:nvSpPr>
            <p:cNvPr id="448" name="Text 386"/>
            <p:cNvSpPr/>
            <p:nvPr/>
          </p:nvSpPr>
          <p:spPr>
            <a:xfrm>
              <a:off x="8458200" y="1569058"/>
              <a:ext cx="235718"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64</a:t>
              </a:r>
            </a:p>
          </p:txBody>
        </p:sp>
        <p:sp>
          <p:nvSpPr>
            <p:cNvPr id="449" name="Text 387"/>
            <p:cNvSpPr/>
            <p:nvPr/>
          </p:nvSpPr>
          <p:spPr>
            <a:xfrm>
              <a:off x="9210675" y="1569058"/>
              <a:ext cx="305611"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128</a:t>
              </a:r>
            </a:p>
          </p:txBody>
        </p:sp>
        <p:sp>
          <p:nvSpPr>
            <p:cNvPr id="450" name="Text 388"/>
            <p:cNvSpPr/>
            <p:nvPr/>
          </p:nvSpPr>
          <p:spPr>
            <a:xfrm>
              <a:off x="10013950" y="1569058"/>
              <a:ext cx="333568"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256</a:t>
              </a:r>
            </a:p>
          </p:txBody>
        </p:sp>
        <p:sp>
          <p:nvSpPr>
            <p:cNvPr id="451" name="Text 389"/>
            <p:cNvSpPr/>
            <p:nvPr/>
          </p:nvSpPr>
          <p:spPr>
            <a:xfrm>
              <a:off x="10810875" y="1569058"/>
              <a:ext cx="305611"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512</a:t>
              </a:r>
            </a:p>
          </p:txBody>
        </p:sp>
        <p:sp>
          <p:nvSpPr>
            <p:cNvPr id="452" name="Text 390"/>
            <p:cNvSpPr/>
            <p:nvPr/>
          </p:nvSpPr>
          <p:spPr>
            <a:xfrm>
              <a:off x="11563350" y="1569058"/>
              <a:ext cx="620129"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1024</a:t>
              </a:r>
            </a:p>
          </p:txBody>
        </p:sp>
        <p:sp>
          <p:nvSpPr>
            <p:cNvPr id="453" name="Text 391"/>
            <p:cNvSpPr/>
            <p:nvPr/>
          </p:nvSpPr>
          <p:spPr>
            <a:xfrm>
              <a:off x="12394977" y="1569058"/>
              <a:ext cx="438407"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2048</a:t>
              </a:r>
            </a:p>
          </p:txBody>
        </p:sp>
        <p:sp>
          <p:nvSpPr>
            <p:cNvPr id="454" name="Text 392"/>
            <p:cNvSpPr/>
            <p:nvPr/>
          </p:nvSpPr>
          <p:spPr>
            <a:xfrm>
              <a:off x="13172687" y="1569058"/>
              <a:ext cx="445397"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4096</a:t>
              </a:r>
            </a:p>
          </p:txBody>
        </p:sp>
        <p:sp>
          <p:nvSpPr>
            <p:cNvPr id="455" name="Text 393"/>
            <p:cNvSpPr/>
            <p:nvPr/>
          </p:nvSpPr>
          <p:spPr>
            <a:xfrm>
              <a:off x="13963151" y="1569058"/>
              <a:ext cx="410450"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8192</a:t>
              </a:r>
            </a:p>
          </p:txBody>
        </p:sp>
        <p:sp>
          <p:nvSpPr>
            <p:cNvPr id="456" name="Text 394"/>
            <p:cNvSpPr/>
            <p:nvPr/>
          </p:nvSpPr>
          <p:spPr>
            <a:xfrm>
              <a:off x="14664345" y="1569058"/>
              <a:ext cx="57120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16 384</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5524500" y="0"/>
            <a:ext cx="12763500" cy="10287000"/>
          </a:xfrm>
          <a:prstGeom prst="rect">
            <a:avLst/>
          </a:prstGeom>
        </p:spPr>
      </p:pic>
      <p:pic>
        <p:nvPicPr>
          <p:cNvPr id="3" name="Image 1" descr="preencoded.png"/>
          <p:cNvPicPr>
            <a:picLocks noChangeAspect="1"/>
          </p:cNvPicPr>
          <p:nvPr/>
        </p:nvPicPr>
        <p:blipFill>
          <a:blip r:embed="rId4"/>
          <a:srcRect/>
          <a:stretch/>
        </p:blipFill>
        <p:spPr>
          <a:xfrm>
            <a:off x="0" y="2838450"/>
            <a:ext cx="9915525" cy="7115175"/>
          </a:xfrm>
          <a:prstGeom prst="rect">
            <a:avLst/>
          </a:prstGeom>
        </p:spPr>
      </p:pic>
      <p:pic>
        <p:nvPicPr>
          <p:cNvPr id="4" name="Image 2"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276350" y="2952750"/>
            <a:ext cx="15735300" cy="18288"/>
          </a:xfrm>
          <a:prstGeom prst="rect">
            <a:avLst/>
          </a:prstGeom>
        </p:spPr>
      </p:pic>
      <p:pic>
        <p:nvPicPr>
          <p:cNvPr id="5" name="Image 3" descr="preencoded.png"/>
          <p:cNvPicPr>
            <a:picLocks noChangeAspect="1"/>
          </p:cNvPicPr>
          <p:nvPr/>
        </p:nvPicPr>
        <p:blipFill>
          <a:blip r:embed="rId7"/>
          <a:srcRect/>
          <a:stretch/>
        </p:blipFill>
        <p:spPr>
          <a:xfrm>
            <a:off x="8296275" y="5619750"/>
            <a:ext cx="8258175" cy="3505200"/>
          </a:xfrm>
          <a:prstGeom prst="rect">
            <a:avLst/>
          </a:prstGeom>
        </p:spPr>
      </p:pic>
      <p:pic>
        <p:nvPicPr>
          <p:cNvPr id="6" name="Image 4"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7600950" y="5181600"/>
            <a:ext cx="1466850" cy="1466850"/>
          </a:xfrm>
          <a:prstGeom prst="rect">
            <a:avLst/>
          </a:prstGeom>
        </p:spPr>
      </p:pic>
      <p:pic>
        <p:nvPicPr>
          <p:cNvPr id="7" name="Image 5" descr="preencoded.png"/>
          <p:cNvPicPr>
            <a:picLocks noChangeAspect="1"/>
          </p:cNvPicPr>
          <p:nvPr/>
        </p:nvPicPr>
        <p:blipFill>
          <a:blip r:embed="rId10"/>
          <a:srcRect/>
          <a:stretch/>
        </p:blipFill>
        <p:spPr>
          <a:xfrm>
            <a:off x="7839075" y="5381625"/>
            <a:ext cx="1000125" cy="1000125"/>
          </a:xfrm>
          <a:prstGeom prst="rect">
            <a:avLst/>
          </a:prstGeom>
        </p:spPr>
      </p:pic>
      <p:sp>
        <p:nvSpPr>
          <p:cNvPr id="8" name="Text 0"/>
          <p:cNvSpPr/>
          <p:nvPr/>
        </p:nvSpPr>
        <p:spPr>
          <a:xfrm>
            <a:off x="1" y="743052"/>
            <a:ext cx="18287999" cy="781051"/>
          </a:xfrm>
          <a:prstGeom prst="rect">
            <a:avLst/>
          </a:prstGeom>
          <a:noFill/>
          <a:ln/>
        </p:spPr>
        <p:txBody>
          <a:bodyPr wrap="square" lIns="0" tIns="0" rIns="0" bIns="0" rtlCol="0" anchor="t"/>
          <a:lstStyle/>
          <a:p>
            <a:pPr algn="ctr"/>
            <a:r>
              <a:rPr lang="en-US" sz="62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 BARS OF 0.10 G.</a:t>
            </a:r>
            <a:endParaRPr lang="en-US" sz="6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9" name="Text 1"/>
          <p:cNvSpPr/>
          <p:nvPr/>
        </p:nvSpPr>
        <p:spPr>
          <a:xfrm>
            <a:off x="1" y="1847849"/>
            <a:ext cx="18287998" cy="657225"/>
          </a:xfrm>
          <a:prstGeom prst="rect">
            <a:avLst/>
          </a:prstGeom>
          <a:noFill/>
          <a:ln/>
        </p:spPr>
        <p:txBody>
          <a:bodyPr wrap="square" lIns="0" tIns="0" rIns="0" bIns="0" rtlCol="0" anchor="t"/>
          <a:lstStyle/>
          <a:p>
            <a:pPr algn="ctr">
              <a:lnSpc>
                <a:spcPts val="3510"/>
              </a:lnSpc>
            </a:pPr>
            <a:r>
              <a:rPr lang="en-US" sz="2700" dirty="0" smtClean="0">
                <a:solidFill>
                  <a:srgbClr val="FFFFFF"/>
                </a:solidFill>
                <a:latin typeface="Inter Medium" pitchFamily="34" charset="0"/>
                <a:ea typeface="Inter Medium" pitchFamily="34" charset="-122"/>
                <a:cs typeface="Inter Medium" pitchFamily="34" charset="-120"/>
              </a:rPr>
              <a:t>WHY IS IT BETTER TO BUY SMALL GOLD BARS?</a:t>
            </a:r>
            <a:endParaRPr lang="en-US" sz="2700" dirty="0"/>
          </a:p>
        </p:txBody>
      </p:sp>
      <p:sp>
        <p:nvSpPr>
          <p:cNvPr id="10" name="Text 2"/>
          <p:cNvSpPr/>
          <p:nvPr/>
        </p:nvSpPr>
        <p:spPr>
          <a:xfrm>
            <a:off x="8277225" y="3933825"/>
            <a:ext cx="8277225" cy="1028700"/>
          </a:xfrm>
          <a:prstGeom prst="rect">
            <a:avLst/>
          </a:prstGeom>
          <a:noFill/>
          <a:ln/>
        </p:spPr>
        <p:txBody>
          <a:bodyPr wrap="square" lIns="0" tIns="0" rIns="0" bIns="0" rtlCol="0" anchor="t"/>
          <a:lstStyle/>
          <a:p>
            <a:pPr>
              <a:lnSpc>
                <a:spcPts val="2700"/>
              </a:lnSpc>
            </a:pPr>
            <a:r>
              <a:rPr lang="en-US">
                <a:solidFill>
                  <a:srgbClr val="FFFFFF"/>
                </a:solidFill>
                <a:latin typeface="Inter Medium" pitchFamily="34" charset="0"/>
                <a:ea typeface="Inter Medium" pitchFamily="34" charset="-122"/>
                <a:cs typeface="Inter Medium" pitchFamily="34" charset="-120"/>
              </a:rPr>
              <a:t>Buying small gold bars does not compromise any of the major benefits of gold: they are portable, private, liquid and will be relevant forever.</a:t>
            </a:r>
            <a:endParaRPr lang="en-US" sz="1800" dirty="0"/>
          </a:p>
        </p:txBody>
      </p:sp>
      <p:sp>
        <p:nvSpPr>
          <p:cNvPr id="11" name="Text 3"/>
          <p:cNvSpPr/>
          <p:nvPr/>
        </p:nvSpPr>
        <p:spPr>
          <a:xfrm>
            <a:off x="9344026" y="6920350"/>
            <a:ext cx="6228484" cy="1714500"/>
          </a:xfrm>
          <a:prstGeom prst="rect">
            <a:avLst/>
          </a:prstGeom>
          <a:noFill/>
          <a:ln/>
        </p:spPr>
        <p:txBody>
          <a:bodyPr wrap="square" lIns="0" tIns="0" rIns="0" bIns="0" rtlCol="0" anchor="t"/>
          <a:lstStyle/>
          <a:p>
            <a:pPr>
              <a:lnSpc>
                <a:spcPts val="2700"/>
              </a:lnSpc>
            </a:pP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When you sell a large bar, you are liquidating a significant personal investment. It is more practical to sell multiple small bars to exchange the exact amount of gold for the exact amount of money you need.</a:t>
            </a:r>
            <a:endParaRPr lang="en-US" sz="1800" dirty="0">
              <a:effectLst>
                <a:outerShdw blurRad="101600" dist="101600" dir="5400000" algn="ctr" rotWithShape="0">
                  <a:srgbClr val="000000">
                    <a:alpha val="73000"/>
                  </a:srgbClr>
                </a:outerShdw>
              </a:effectLst>
            </a:endParaRPr>
          </a:p>
        </p:txBody>
      </p:sp>
      <p:sp>
        <p:nvSpPr>
          <p:cNvPr id="12" name="Text 4"/>
          <p:cNvSpPr/>
          <p:nvPr/>
        </p:nvSpPr>
        <p:spPr>
          <a:xfrm>
            <a:off x="9344025" y="6042315"/>
            <a:ext cx="5937539" cy="685800"/>
          </a:xfrm>
          <a:prstGeom prst="rect">
            <a:avLst/>
          </a:prstGeom>
          <a:noFill/>
          <a:ln/>
        </p:spPr>
        <p:txBody>
          <a:bodyPr wrap="square" lIns="0" tIns="0" rIns="0" bIns="0" rtlCol="0" anchor="t"/>
          <a:lstStyle/>
          <a:p>
            <a:pPr>
              <a:lnSpc>
                <a:spcPts val="2700"/>
              </a:lnSpc>
            </a:pPr>
            <a:r>
              <a:rPr lang="en-US" dirty="0" smtClean="0">
                <a:solidFill>
                  <a:srgbClr val="FEF3A5"/>
                </a:solidFill>
                <a:latin typeface="Inter Medium" pitchFamily="34" charset="0"/>
                <a:ea typeface="Inter Medium" pitchFamily="34" charset="-122"/>
                <a:cs typeface="Inter Medium" pitchFamily="34" charset="-120"/>
              </a:rPr>
              <a:t>LARGE BARS DO NOT IMPLY DIVISIBILITY INTO SMALLER ONES</a:t>
            </a:r>
            <a:endParaRPr lang="en-US" sz="1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2914650" y="7168493"/>
            <a:ext cx="2630893" cy="90108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800100" y="4124325"/>
            <a:ext cx="7229475" cy="2645048"/>
          </a:xfrm>
          <a:prstGeom prst="rect">
            <a:avLst/>
          </a:prstGeom>
        </p:spPr>
      </p:pic>
      <p:sp>
        <p:nvSpPr>
          <p:cNvPr id="5" name="Text 0"/>
          <p:cNvSpPr/>
          <p:nvPr/>
        </p:nvSpPr>
        <p:spPr>
          <a:xfrm>
            <a:off x="0" y="666750"/>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6" name="Text 1"/>
          <p:cNvSpPr/>
          <p:nvPr/>
        </p:nvSpPr>
        <p:spPr>
          <a:xfrm>
            <a:off x="0" y="1504950"/>
            <a:ext cx="18287999" cy="914400"/>
          </a:xfrm>
          <a:prstGeom prst="rect">
            <a:avLst/>
          </a:prstGeom>
          <a:noFill/>
          <a:ln/>
        </p:spPr>
        <p:txBody>
          <a:bodyPr wrap="square" lIns="0" tIns="0" rIns="0" bIns="0" rtlCol="0" anchor="t"/>
          <a:lstStyle/>
          <a:p>
            <a:pPr algn="ctr">
              <a:lnSpc>
                <a:spcPts val="7200"/>
              </a:lnSpc>
              <a:spcAft>
                <a:spcPts val="1205"/>
              </a:spcAft>
            </a:pPr>
            <a:r>
              <a:rPr lang="en-US" sz="4800">
                <a:solidFill>
                  <a:srgbClr val="FFFFFF"/>
                </a:solidFill>
                <a:latin typeface="Inter Regular" pitchFamily="34" charset="0"/>
                <a:ea typeface="Inter Regular" pitchFamily="34" charset="-122"/>
                <a:cs typeface="Inter Regular" pitchFamily="34" charset="-120"/>
              </a:rPr>
              <a:t>There are five levels:</a:t>
            </a:r>
            <a:endParaRPr lang="en-US" sz="4800" dirty="0"/>
          </a:p>
        </p:txBody>
      </p:sp>
      <p:sp>
        <p:nvSpPr>
          <p:cNvPr id="7" name="Text 2"/>
          <p:cNvSpPr/>
          <p:nvPr/>
        </p:nvSpPr>
        <p:spPr>
          <a:xfrm>
            <a:off x="3905250" y="7354279"/>
            <a:ext cx="1724025" cy="581025"/>
          </a:xfrm>
          <a:prstGeom prst="rect">
            <a:avLst/>
          </a:prstGeom>
          <a:noFill/>
          <a:ln/>
        </p:spPr>
        <p:txBody>
          <a:bodyPr wrap="square" lIns="0" tIns="0" rIns="0" bIns="0" rtlCol="0" anchor="b"/>
          <a:lstStyle/>
          <a:p>
            <a:pPr algn="l">
              <a:lnSpc>
                <a:spcPts val="4592"/>
              </a:lnSpc>
            </a:pPr>
            <a:r>
              <a:rPr lang="ru-RU" sz="4592" b="0" i="0" dirty="0" smtClean="0">
                <a:solidFill>
                  <a:srgbClr val="161616"/>
                </a:solidFill>
                <a:latin typeface="Inter Regular" pitchFamily="34" charset="0"/>
                <a:ea typeface="Inter Regular" pitchFamily="34" charset="-122"/>
                <a:cs typeface="Inter Regular" pitchFamily="34" charset="-120"/>
              </a:rPr>
              <a:t>8</a:t>
            </a:r>
            <a:r>
              <a:rPr lang="ru-RU" sz="4592" b="0" i="0" spc="300" dirty="0" smtClean="0">
                <a:solidFill>
                  <a:srgbClr val="161616"/>
                </a:solidFill>
                <a:latin typeface="Inter Regular" pitchFamily="34" charset="0"/>
                <a:ea typeface="Inter Regular" pitchFamily="34" charset="-122"/>
                <a:cs typeface="Inter Regular" pitchFamily="34" charset="-120"/>
              </a:rPr>
              <a:t>17</a:t>
            </a:r>
            <a:r>
              <a:rPr lang="ru-RU" sz="4592" b="0" i="0" dirty="0" smtClean="0">
                <a:solidFill>
                  <a:srgbClr val="161616"/>
                </a:solidFill>
                <a:latin typeface="Inter Regular" pitchFamily="34" charset="0"/>
                <a:ea typeface="Inter Regular" pitchFamily="34" charset="-122"/>
                <a:cs typeface="Inter Regular" pitchFamily="34" charset="-120"/>
              </a:rPr>
              <a:t>%</a:t>
            </a:r>
            <a:endParaRPr lang="en-US" sz="4592" dirty="0"/>
          </a:p>
        </p:txBody>
      </p:sp>
      <p:sp>
        <p:nvSpPr>
          <p:cNvPr id="8" name="Text 3"/>
          <p:cNvSpPr/>
          <p:nvPr/>
        </p:nvSpPr>
        <p:spPr>
          <a:xfrm>
            <a:off x="8410576" y="3314700"/>
            <a:ext cx="8020916" cy="6161809"/>
          </a:xfrm>
          <a:prstGeom prst="rect">
            <a:avLst/>
          </a:prstGeom>
          <a:noFill/>
          <a:ln/>
        </p:spPr>
        <p:txBody>
          <a:bodyPr wrap="square" lIns="0" tIns="0" rIns="0" bIns="0" rtlCol="0" anchor="t"/>
          <a:lstStyle/>
          <a:p>
            <a:pPr>
              <a:lnSpc>
                <a:spcPts val="2700"/>
              </a:lnSpc>
              <a:spcAft>
                <a:spcPts val="1205"/>
              </a:spcAft>
            </a:pPr>
            <a:r>
              <a:rPr lang="en-US" dirty="0">
                <a:solidFill>
                  <a:srgbClr val="FFFFFF"/>
                </a:solidFill>
                <a:latin typeface="Inter Regular" pitchFamily="34" charset="0"/>
                <a:ea typeface="Inter Regular" pitchFamily="34" charset="-122"/>
                <a:cs typeface="Inter Regular" pitchFamily="34" charset="-120"/>
              </a:rPr>
              <a:t>Level 1: </a:t>
            </a:r>
            <a:r>
              <a:rPr lang="en-US" dirty="0" smtClean="0">
                <a:solidFill>
                  <a:srgbClr val="FFFFFF"/>
                </a:solidFill>
                <a:latin typeface="Inter Regular" pitchFamily="34" charset="0"/>
                <a:ea typeface="Inter Regular" pitchFamily="34" charset="-122"/>
                <a:cs typeface="Inter Regular" pitchFamily="34" charset="-120"/>
              </a:rPr>
              <a:t>You</a:t>
            </a:r>
            <a:br>
              <a:rPr lang="en-US" dirty="0" smtClean="0">
                <a:solidFill>
                  <a:srgbClr val="FFFFFF"/>
                </a:solidFill>
                <a:latin typeface="Inter Regular" pitchFamily="34" charset="0"/>
                <a:ea typeface="Inter Regular" pitchFamily="34" charset="-122"/>
                <a:cs typeface="Inter Regular" pitchFamily="34" charset="-120"/>
              </a:rPr>
            </a:br>
            <a:r>
              <a:rPr lang="en-US" dirty="0" err="1" smtClean="0">
                <a:solidFill>
                  <a:srgbClr val="FFFFFF"/>
                </a:solidFill>
                <a:latin typeface="Inter Regular" pitchFamily="34" charset="0"/>
                <a:ea typeface="Inter Regular" pitchFamily="34" charset="-122"/>
                <a:cs typeface="Inter Regular" pitchFamily="34" charset="-120"/>
              </a:rPr>
              <a:t>You</a:t>
            </a:r>
            <a:r>
              <a:rPr lang="en-US" dirty="0" smtClean="0">
                <a:solidFill>
                  <a:srgbClr val="FFFFFF"/>
                </a:solidFill>
                <a:latin typeface="Inter Regular" pitchFamily="34" charset="0"/>
                <a:ea typeface="Inter Regular" pitchFamily="34" charset="-122"/>
                <a:cs typeface="Inter Regular" pitchFamily="34" charset="-120"/>
              </a:rPr>
              <a:t> </a:t>
            </a:r>
            <a:r>
              <a:rPr lang="en-US" dirty="0">
                <a:solidFill>
                  <a:srgbClr val="FFFFFF"/>
                </a:solidFill>
                <a:latin typeface="Inter Regular" pitchFamily="34" charset="0"/>
                <a:ea typeface="Inter Regular" pitchFamily="34" charset="-122"/>
                <a:cs typeface="Inter Regular" pitchFamily="34" charset="-120"/>
              </a:rPr>
              <a:t>are always on the first level; </a:t>
            </a:r>
          </a:p>
          <a:p>
            <a:pPr>
              <a:lnSpc>
                <a:spcPts val="2700"/>
              </a:lnSpc>
              <a:spcAft>
                <a:spcPts val="1205"/>
              </a:spcAft>
            </a:pPr>
            <a:r>
              <a:rPr lang="en-US" dirty="0">
                <a:solidFill>
                  <a:srgbClr val="FFFFFF"/>
                </a:solidFill>
                <a:latin typeface="Inter Regular" pitchFamily="34" charset="0"/>
                <a:ea typeface="Inter Regular" pitchFamily="34" charset="-122"/>
                <a:cs typeface="Inter Regular" pitchFamily="34" charset="-120"/>
              </a:rPr>
              <a:t>T</a:t>
            </a:r>
            <a:r>
              <a:rPr lang="en-US" dirty="0" smtClean="0">
                <a:solidFill>
                  <a:srgbClr val="FFFFFF"/>
                </a:solidFill>
                <a:latin typeface="Inter Regular" pitchFamily="34" charset="0"/>
                <a:ea typeface="Inter Regular" pitchFamily="34" charset="-122"/>
                <a:cs typeface="Inter Regular" pitchFamily="34" charset="-120"/>
              </a:rPr>
              <a:t>he </a:t>
            </a:r>
            <a:r>
              <a:rPr lang="en-US" dirty="0">
                <a:solidFill>
                  <a:srgbClr val="FFFFFF"/>
                </a:solidFill>
                <a:latin typeface="Inter Regular" pitchFamily="34" charset="0"/>
                <a:ea typeface="Inter Regular" pitchFamily="34" charset="-122"/>
                <a:cs typeface="Inter Regular" pitchFamily="34" charset="-120"/>
              </a:rPr>
              <a:t>second level includes two places: your income is 8.3% from each activation of a place in your </a:t>
            </a:r>
            <a:r>
              <a:rPr lang="en-US" dirty="0" err="1">
                <a:solidFill>
                  <a:srgbClr val="FFFFFF"/>
                </a:solidFill>
                <a:latin typeface="Inter Regular" pitchFamily="34" charset="0"/>
                <a:ea typeface="Inter Regular" pitchFamily="34" charset="-122"/>
                <a:cs typeface="Inter Regular" pitchFamily="34" charset="-120"/>
              </a:rPr>
              <a:t>Goldset</a:t>
            </a:r>
            <a:r>
              <a:rPr lang="en-US" dirty="0">
                <a:solidFill>
                  <a:srgbClr val="FFFFFF"/>
                </a:solidFill>
                <a:latin typeface="Inter Regular" pitchFamily="34" charset="0"/>
                <a:ea typeface="Inter Regular" pitchFamily="34" charset="-122"/>
                <a:cs typeface="Inter Regular" pitchFamily="34" charset="-120"/>
              </a:rPr>
              <a:t> depending on the activation cost of each </a:t>
            </a:r>
            <a:r>
              <a:rPr lang="en-US" dirty="0" err="1">
                <a:solidFill>
                  <a:srgbClr val="FFFFFF"/>
                </a:solidFill>
                <a:latin typeface="Inter Regular" pitchFamily="34" charset="0"/>
                <a:ea typeface="Inter Regular" pitchFamily="34" charset="-122"/>
                <a:cs typeface="Inter Regular" pitchFamily="34" charset="-120"/>
              </a:rPr>
              <a:t>Goldset</a:t>
            </a:r>
            <a:r>
              <a:rPr lang="en-US" dirty="0">
                <a:solidFill>
                  <a:srgbClr val="FFFFFF"/>
                </a:solidFill>
                <a:latin typeface="Inter Regular" pitchFamily="34" charset="0"/>
                <a:ea typeface="Inter Regular" pitchFamily="34" charset="-122"/>
                <a:cs typeface="Inter Regular" pitchFamily="34" charset="-120"/>
              </a:rPr>
              <a:t>.</a:t>
            </a:r>
          </a:p>
          <a:p>
            <a:pPr>
              <a:lnSpc>
                <a:spcPts val="2700"/>
              </a:lnSpc>
              <a:spcAft>
                <a:spcPts val="1205"/>
              </a:spcAft>
            </a:pPr>
            <a:r>
              <a:rPr lang="en-US" dirty="0">
                <a:solidFill>
                  <a:srgbClr val="FFFFFF"/>
                </a:solidFill>
                <a:latin typeface="Inter Regular" pitchFamily="34" charset="0"/>
                <a:ea typeface="Inter Regular" pitchFamily="34" charset="-122"/>
                <a:cs typeface="Inter Regular" pitchFamily="34" charset="-120"/>
              </a:rPr>
              <a:t>The third level includes four places: your income is 16.6% from each activation of a place in your </a:t>
            </a:r>
            <a:r>
              <a:rPr lang="en-US" dirty="0" err="1">
                <a:solidFill>
                  <a:srgbClr val="FFFFFF"/>
                </a:solidFill>
                <a:latin typeface="Inter Regular" pitchFamily="34" charset="0"/>
                <a:ea typeface="Inter Regular" pitchFamily="34" charset="-122"/>
                <a:cs typeface="Inter Regular" pitchFamily="34" charset="-120"/>
              </a:rPr>
              <a:t>Goldset</a:t>
            </a:r>
            <a:r>
              <a:rPr lang="en-US" dirty="0">
                <a:solidFill>
                  <a:srgbClr val="FFFFFF"/>
                </a:solidFill>
                <a:latin typeface="Inter Regular" pitchFamily="34" charset="0"/>
                <a:ea typeface="Inter Regular" pitchFamily="34" charset="-122"/>
                <a:cs typeface="Inter Regular" pitchFamily="34" charset="-120"/>
              </a:rPr>
              <a:t> depending on the activation cost of each </a:t>
            </a:r>
            <a:r>
              <a:rPr lang="en-US" dirty="0" err="1">
                <a:solidFill>
                  <a:srgbClr val="FFFFFF"/>
                </a:solidFill>
                <a:latin typeface="Inter Regular" pitchFamily="34" charset="0"/>
                <a:ea typeface="Inter Regular" pitchFamily="34" charset="-122"/>
                <a:cs typeface="Inter Regular" pitchFamily="34" charset="-120"/>
              </a:rPr>
              <a:t>Goldset</a:t>
            </a:r>
            <a:r>
              <a:rPr lang="en-US" dirty="0">
                <a:solidFill>
                  <a:srgbClr val="FFFFFF"/>
                </a:solidFill>
                <a:latin typeface="Inter Regular" pitchFamily="34" charset="0"/>
                <a:ea typeface="Inter Regular" pitchFamily="34" charset="-122"/>
                <a:cs typeface="Inter Regular" pitchFamily="34" charset="-120"/>
              </a:rPr>
              <a:t>.</a:t>
            </a:r>
          </a:p>
          <a:p>
            <a:pPr>
              <a:lnSpc>
                <a:spcPts val="2700"/>
              </a:lnSpc>
              <a:spcAft>
                <a:spcPts val="1205"/>
              </a:spcAft>
            </a:pPr>
            <a:r>
              <a:rPr lang="en-US" dirty="0">
                <a:solidFill>
                  <a:srgbClr val="FFFFFF"/>
                </a:solidFill>
                <a:latin typeface="Inter Regular" pitchFamily="34" charset="0"/>
                <a:ea typeface="Inter Regular" pitchFamily="34" charset="-122"/>
                <a:cs typeface="Inter Regular" pitchFamily="34" charset="-120"/>
              </a:rPr>
              <a:t>The fourth level includes eight places: your income is 25% from each activation of a place in your </a:t>
            </a:r>
            <a:r>
              <a:rPr lang="en-US" dirty="0" err="1">
                <a:solidFill>
                  <a:srgbClr val="FFFFFF"/>
                </a:solidFill>
                <a:latin typeface="Inter Regular" pitchFamily="34" charset="0"/>
                <a:ea typeface="Inter Regular" pitchFamily="34" charset="-122"/>
                <a:cs typeface="Inter Regular" pitchFamily="34" charset="-120"/>
              </a:rPr>
              <a:t>Goldset</a:t>
            </a:r>
            <a:r>
              <a:rPr lang="en-US" dirty="0">
                <a:solidFill>
                  <a:srgbClr val="FFFFFF"/>
                </a:solidFill>
                <a:latin typeface="Inter Regular" pitchFamily="34" charset="0"/>
                <a:ea typeface="Inter Regular" pitchFamily="34" charset="-122"/>
                <a:cs typeface="Inter Regular" pitchFamily="34" charset="-120"/>
              </a:rPr>
              <a:t> depending on the activation cost of each </a:t>
            </a:r>
            <a:r>
              <a:rPr lang="en-US" dirty="0" err="1">
                <a:solidFill>
                  <a:srgbClr val="FFFFFF"/>
                </a:solidFill>
                <a:latin typeface="Inter Regular" pitchFamily="34" charset="0"/>
                <a:ea typeface="Inter Regular" pitchFamily="34" charset="-122"/>
                <a:cs typeface="Inter Regular" pitchFamily="34" charset="-120"/>
              </a:rPr>
              <a:t>Goldset</a:t>
            </a:r>
            <a:r>
              <a:rPr lang="en-US" dirty="0">
                <a:solidFill>
                  <a:srgbClr val="FFFFFF"/>
                </a:solidFill>
                <a:latin typeface="Inter Regular" pitchFamily="34" charset="0"/>
                <a:ea typeface="Inter Regular" pitchFamily="34" charset="-122"/>
                <a:cs typeface="Inter Regular" pitchFamily="34" charset="-120"/>
              </a:rPr>
              <a:t>.</a:t>
            </a:r>
          </a:p>
          <a:p>
            <a:pPr>
              <a:lnSpc>
                <a:spcPts val="2700"/>
              </a:lnSpc>
              <a:spcAft>
                <a:spcPts val="1205"/>
              </a:spcAft>
            </a:pPr>
            <a:r>
              <a:rPr lang="en-US" dirty="0">
                <a:solidFill>
                  <a:srgbClr val="FFFFFF"/>
                </a:solidFill>
                <a:latin typeface="Inter Regular" pitchFamily="34" charset="0"/>
                <a:ea typeface="Inter Regular" pitchFamily="34" charset="-122"/>
                <a:cs typeface="Inter Regular" pitchFamily="34" charset="-120"/>
              </a:rPr>
              <a:t>The fifth level includes 16 places: your income is 33.3% from each </a:t>
            </a:r>
            <a:r>
              <a:rPr lang="en-US" dirty="0" smtClean="0">
                <a:solidFill>
                  <a:srgbClr val="FFFFFF"/>
                </a:solidFill>
                <a:latin typeface="Inter Regular" pitchFamily="34" charset="0"/>
                <a:ea typeface="Inter Regular" pitchFamily="34" charset="-122"/>
                <a:cs typeface="Inter Regular" pitchFamily="34" charset="-120"/>
              </a:rPr>
              <a:t>activation</a:t>
            </a:r>
            <a:br>
              <a:rPr lang="en-US" dirty="0" smtClean="0">
                <a:solidFill>
                  <a:srgbClr val="FFFFFF"/>
                </a:solidFill>
                <a:latin typeface="Inter Regular" pitchFamily="34" charset="0"/>
                <a:ea typeface="Inter Regular" pitchFamily="34" charset="-122"/>
                <a:cs typeface="Inter Regular" pitchFamily="34" charset="-120"/>
              </a:rPr>
            </a:br>
            <a:r>
              <a:rPr lang="en-US" dirty="0" smtClean="0">
                <a:solidFill>
                  <a:srgbClr val="FFFFFF"/>
                </a:solidFill>
                <a:latin typeface="Inter Regular" pitchFamily="34" charset="0"/>
                <a:ea typeface="Inter Regular" pitchFamily="34" charset="-122"/>
                <a:cs typeface="Inter Regular" pitchFamily="34" charset="-120"/>
              </a:rPr>
              <a:t>of </a:t>
            </a:r>
            <a:r>
              <a:rPr lang="en-US" dirty="0">
                <a:solidFill>
                  <a:srgbClr val="FFFFFF"/>
                </a:solidFill>
                <a:latin typeface="Inter Regular" pitchFamily="34" charset="0"/>
                <a:ea typeface="Inter Regular" pitchFamily="34" charset="-122"/>
                <a:cs typeface="Inter Regular" pitchFamily="34" charset="-120"/>
              </a:rPr>
              <a:t>a place in your </a:t>
            </a:r>
            <a:r>
              <a:rPr lang="en-US" dirty="0" err="1">
                <a:solidFill>
                  <a:srgbClr val="FFFFFF"/>
                </a:solidFill>
                <a:latin typeface="Inter Regular" pitchFamily="34" charset="0"/>
                <a:ea typeface="Inter Regular" pitchFamily="34" charset="-122"/>
                <a:cs typeface="Inter Regular" pitchFamily="34" charset="-120"/>
              </a:rPr>
              <a:t>Goldset</a:t>
            </a:r>
            <a:r>
              <a:rPr lang="en-US" dirty="0">
                <a:solidFill>
                  <a:srgbClr val="FFFFFF"/>
                </a:solidFill>
                <a:latin typeface="Inter Regular" pitchFamily="34" charset="0"/>
                <a:ea typeface="Inter Regular" pitchFamily="34" charset="-122"/>
                <a:cs typeface="Inter Regular" pitchFamily="34" charset="-120"/>
              </a:rPr>
              <a:t> depending on the activation cost of each </a:t>
            </a:r>
            <a:r>
              <a:rPr lang="en-US" dirty="0" err="1">
                <a:solidFill>
                  <a:srgbClr val="FFFFFF"/>
                </a:solidFill>
                <a:latin typeface="Inter Regular" pitchFamily="34" charset="0"/>
                <a:ea typeface="Inter Regular" pitchFamily="34" charset="-122"/>
                <a:cs typeface="Inter Regular" pitchFamily="34" charset="-120"/>
              </a:rPr>
              <a:t>Goldset</a:t>
            </a:r>
            <a:r>
              <a:rPr lang="en-US" dirty="0">
                <a:solidFill>
                  <a:srgbClr val="FFFFFF"/>
                </a:solidFill>
                <a:latin typeface="Inter Regular" pitchFamily="34" charset="0"/>
                <a:ea typeface="Inter Regular" pitchFamily="34" charset="-122"/>
                <a:cs typeface="Inter Regular" pitchFamily="34" charset="-120"/>
              </a:rPr>
              <a:t>.</a:t>
            </a:r>
          </a:p>
          <a:p>
            <a:pPr>
              <a:lnSpc>
                <a:spcPts val="2700"/>
              </a:lnSpc>
              <a:spcAft>
                <a:spcPts val="1205"/>
              </a:spcAft>
            </a:pPr>
            <a:r>
              <a:rPr lang="en-US" dirty="0">
                <a:solidFill>
                  <a:srgbClr val="FFFFFF"/>
                </a:solidFill>
                <a:latin typeface="Inter Regular" pitchFamily="34" charset="0"/>
                <a:ea typeface="Inter Regular" pitchFamily="34" charset="-122"/>
                <a:cs typeface="Inter Regular" pitchFamily="34" charset="-120"/>
              </a:rPr>
              <a:t>The advantage of GS31 is a larger number of partners and additional opportunities that give a net profit of 817% on each GS31 </a:t>
            </a:r>
            <a:r>
              <a:rPr lang="en-US" dirty="0" err="1">
                <a:solidFill>
                  <a:srgbClr val="FFFFFF"/>
                </a:solidFill>
                <a:latin typeface="Inter Regular" pitchFamily="34" charset="0"/>
                <a:ea typeface="Inter Regular" pitchFamily="34" charset="-122"/>
                <a:cs typeface="Inter Regular" pitchFamily="34" charset="-120"/>
              </a:rPr>
              <a:t>Goldset</a:t>
            </a:r>
            <a:r>
              <a:rPr lang="en-US" dirty="0">
                <a:solidFill>
                  <a:srgbClr val="FFFFFF"/>
                </a:solidFill>
                <a:latin typeface="Inter Regular" pitchFamily="34" charset="0"/>
                <a:ea typeface="Inter Regular" pitchFamily="34" charset="-122"/>
                <a:cs typeface="Inter Regular" pitchFamily="34" charset="-120"/>
              </a:rPr>
              <a:t> you activate.</a:t>
            </a:r>
          </a:p>
        </p:txBody>
      </p:sp>
      <p:sp>
        <p:nvSpPr>
          <p:cNvPr id="9" name="Text 4"/>
          <p:cNvSpPr/>
          <p:nvPr/>
        </p:nvSpPr>
        <p:spPr>
          <a:xfrm>
            <a:off x="4191000" y="4934508"/>
            <a:ext cx="412218" cy="95314"/>
          </a:xfrm>
          <a:prstGeom prst="rect">
            <a:avLst/>
          </a:prstGeom>
          <a:noFill/>
          <a:ln/>
        </p:spPr>
        <p:txBody>
          <a:bodyPr wrap="square" lIns="0" tIns="0" rIns="0" bIns="0" rtlCol="0" anchor="t"/>
          <a:lstStyle/>
          <a:p>
            <a:pPr algn="ctr">
              <a:lnSpc>
                <a:spcPts val="750"/>
              </a:lnSpc>
            </a:pPr>
            <a:r>
              <a:rPr lang="en-US" sz="636" b="0" i="0" dirty="0">
                <a:solidFill>
                  <a:srgbClr val="FFFFFF"/>
                </a:solidFill>
                <a:latin typeface="Inter Regular" pitchFamily="34" charset="0"/>
                <a:ea typeface="Inter Regular" pitchFamily="34" charset="-122"/>
                <a:cs typeface="Inter Regular" pitchFamily="34" charset="-120"/>
              </a:rPr>
              <a:t>You</a:t>
            </a:r>
            <a:endParaRPr lang="en-US" sz="636" dirty="0"/>
          </a:p>
        </p:txBody>
      </p:sp>
      <p:sp>
        <p:nvSpPr>
          <p:cNvPr id="10" name="Text 5"/>
          <p:cNvSpPr/>
          <p:nvPr/>
        </p:nvSpPr>
        <p:spPr>
          <a:xfrm>
            <a:off x="2209800" y="5346539"/>
            <a:ext cx="528015" cy="173048"/>
          </a:xfrm>
          <a:prstGeom prst="rect">
            <a:avLst/>
          </a:prstGeom>
          <a:noFill/>
          <a:ln/>
        </p:spPr>
        <p:txBody>
          <a:bodyPr wrap="square" lIns="0" tIns="0" rIns="0" bIns="0" rtlCol="0" anchor="b"/>
          <a:lstStyle/>
          <a:p>
            <a:pPr algn="ctr">
              <a:lnSpc>
                <a:spcPts val="1324"/>
              </a:lnSpc>
            </a:pPr>
            <a:r>
              <a:rPr lang="en-US" sz="1324" b="0" i="0" dirty="0">
                <a:solidFill>
                  <a:srgbClr val="8E8E8E"/>
                </a:solidFill>
                <a:latin typeface="Inter Regular" pitchFamily="34" charset="0"/>
                <a:ea typeface="Inter Regular" pitchFamily="34" charset="-122"/>
                <a:cs typeface="Inter Regular" pitchFamily="34" charset="-120"/>
              </a:rPr>
              <a:t>8,3%</a:t>
            </a:r>
            <a:endParaRPr lang="en-US" sz="1324" dirty="0"/>
          </a:p>
        </p:txBody>
      </p:sp>
      <p:sp>
        <p:nvSpPr>
          <p:cNvPr id="11" name="Text 6"/>
          <p:cNvSpPr/>
          <p:nvPr/>
        </p:nvSpPr>
        <p:spPr>
          <a:xfrm>
            <a:off x="6000750" y="5346539"/>
            <a:ext cx="528015" cy="173048"/>
          </a:xfrm>
          <a:prstGeom prst="rect">
            <a:avLst/>
          </a:prstGeom>
          <a:noFill/>
          <a:ln/>
        </p:spPr>
        <p:txBody>
          <a:bodyPr wrap="square" lIns="0" tIns="0" rIns="0" bIns="0" rtlCol="0" anchor="b"/>
          <a:lstStyle/>
          <a:p>
            <a:pPr algn="ctr">
              <a:lnSpc>
                <a:spcPts val="1324"/>
              </a:lnSpc>
            </a:pPr>
            <a:r>
              <a:rPr lang="en-US" sz="1324" b="0" i="0" dirty="0">
                <a:solidFill>
                  <a:srgbClr val="8E8E8E"/>
                </a:solidFill>
                <a:latin typeface="Inter Regular" pitchFamily="34" charset="0"/>
                <a:ea typeface="Inter Regular" pitchFamily="34" charset="-122"/>
                <a:cs typeface="Inter Regular" pitchFamily="34" charset="-120"/>
              </a:rPr>
              <a:t>8,3%</a:t>
            </a:r>
            <a:endParaRPr lang="en-US" sz="1324" dirty="0"/>
          </a:p>
        </p:txBody>
      </p:sp>
      <p:sp>
        <p:nvSpPr>
          <p:cNvPr id="12" name="Text 7"/>
          <p:cNvSpPr/>
          <p:nvPr/>
        </p:nvSpPr>
        <p:spPr>
          <a:xfrm>
            <a:off x="1390650" y="5830788"/>
            <a:ext cx="423706" cy="137583"/>
          </a:xfrm>
          <a:prstGeom prst="rect">
            <a:avLst/>
          </a:prstGeom>
          <a:noFill/>
          <a:ln/>
        </p:spPr>
        <p:txBody>
          <a:bodyPr wrap="square" lIns="0" tIns="0" rIns="0" bIns="0" rtlCol="0" anchor="b"/>
          <a:lstStyle/>
          <a:p>
            <a:pPr algn="ctr">
              <a:lnSpc>
                <a:spcPts val="1053"/>
              </a:lnSpc>
            </a:pPr>
            <a:r>
              <a:rPr lang="en-US" sz="1053" b="0" i="0" dirty="0">
                <a:solidFill>
                  <a:srgbClr val="8E8E8E"/>
                </a:solidFill>
                <a:latin typeface="Inter Regular" pitchFamily="34" charset="0"/>
                <a:ea typeface="Inter Regular" pitchFamily="34" charset="-122"/>
                <a:cs typeface="Inter Regular" pitchFamily="34" charset="-120"/>
              </a:rPr>
              <a:t>16,6%</a:t>
            </a:r>
            <a:endParaRPr lang="en-US" sz="1053" dirty="0"/>
          </a:p>
        </p:txBody>
      </p:sp>
      <p:sp>
        <p:nvSpPr>
          <p:cNvPr id="13" name="Text 8"/>
          <p:cNvSpPr/>
          <p:nvPr/>
        </p:nvSpPr>
        <p:spPr>
          <a:xfrm>
            <a:off x="5076825" y="5830788"/>
            <a:ext cx="423706" cy="137583"/>
          </a:xfrm>
          <a:prstGeom prst="rect">
            <a:avLst/>
          </a:prstGeom>
          <a:noFill/>
          <a:ln/>
        </p:spPr>
        <p:txBody>
          <a:bodyPr wrap="square" lIns="0" tIns="0" rIns="0" bIns="0" rtlCol="0" anchor="b"/>
          <a:lstStyle/>
          <a:p>
            <a:pPr algn="ctr">
              <a:lnSpc>
                <a:spcPts val="1053"/>
              </a:lnSpc>
            </a:pPr>
            <a:r>
              <a:rPr lang="en-US" sz="1053" b="0" i="0" dirty="0">
                <a:solidFill>
                  <a:srgbClr val="8E8E8E"/>
                </a:solidFill>
                <a:latin typeface="Inter Regular" pitchFamily="34" charset="0"/>
                <a:ea typeface="Inter Regular" pitchFamily="34" charset="-122"/>
                <a:cs typeface="Inter Regular" pitchFamily="34" charset="-120"/>
              </a:rPr>
              <a:t>16,6%</a:t>
            </a:r>
            <a:endParaRPr lang="en-US" sz="1053" dirty="0"/>
          </a:p>
        </p:txBody>
      </p:sp>
      <p:sp>
        <p:nvSpPr>
          <p:cNvPr id="14" name="Text 9"/>
          <p:cNvSpPr/>
          <p:nvPr/>
        </p:nvSpPr>
        <p:spPr>
          <a:xfrm>
            <a:off x="3286125" y="5830788"/>
            <a:ext cx="423706" cy="137583"/>
          </a:xfrm>
          <a:prstGeom prst="rect">
            <a:avLst/>
          </a:prstGeom>
          <a:noFill/>
          <a:ln/>
        </p:spPr>
        <p:txBody>
          <a:bodyPr wrap="square" lIns="0" tIns="0" rIns="0" bIns="0" rtlCol="0" anchor="b"/>
          <a:lstStyle/>
          <a:p>
            <a:pPr algn="ctr">
              <a:lnSpc>
                <a:spcPts val="1053"/>
              </a:lnSpc>
            </a:pPr>
            <a:r>
              <a:rPr lang="en-US" sz="1053" b="0" i="0" dirty="0">
                <a:solidFill>
                  <a:srgbClr val="8E8E8E"/>
                </a:solidFill>
                <a:latin typeface="Inter Regular" pitchFamily="34" charset="0"/>
                <a:ea typeface="Inter Regular" pitchFamily="34" charset="-122"/>
                <a:cs typeface="Inter Regular" pitchFamily="34" charset="-120"/>
              </a:rPr>
              <a:t>16,6%</a:t>
            </a:r>
            <a:endParaRPr lang="en-US" sz="1053" dirty="0"/>
          </a:p>
        </p:txBody>
      </p:sp>
      <p:sp>
        <p:nvSpPr>
          <p:cNvPr id="15" name="Text 10"/>
          <p:cNvSpPr/>
          <p:nvPr/>
        </p:nvSpPr>
        <p:spPr>
          <a:xfrm>
            <a:off x="6972300" y="5830788"/>
            <a:ext cx="423706" cy="137583"/>
          </a:xfrm>
          <a:prstGeom prst="rect">
            <a:avLst/>
          </a:prstGeom>
          <a:noFill/>
          <a:ln/>
        </p:spPr>
        <p:txBody>
          <a:bodyPr wrap="square" lIns="0" tIns="0" rIns="0" bIns="0" rtlCol="0" anchor="b"/>
          <a:lstStyle/>
          <a:p>
            <a:pPr algn="ctr">
              <a:lnSpc>
                <a:spcPts val="1053"/>
              </a:lnSpc>
            </a:pPr>
            <a:r>
              <a:rPr lang="en-US" sz="1053" b="0" i="0" dirty="0">
                <a:solidFill>
                  <a:srgbClr val="8E8E8E"/>
                </a:solidFill>
                <a:latin typeface="Inter Regular" pitchFamily="34" charset="0"/>
                <a:ea typeface="Inter Regular" pitchFamily="34" charset="-122"/>
                <a:cs typeface="Inter Regular" pitchFamily="34" charset="-120"/>
              </a:rPr>
              <a:t>16,6%</a:t>
            </a:r>
            <a:endParaRPr lang="en-US" sz="1053" dirty="0"/>
          </a:p>
        </p:txBody>
      </p:sp>
      <p:sp>
        <p:nvSpPr>
          <p:cNvPr id="16" name="Text 11"/>
          <p:cNvSpPr/>
          <p:nvPr/>
        </p:nvSpPr>
        <p:spPr>
          <a:xfrm>
            <a:off x="1047750" y="6374234"/>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17" name="Text 12"/>
          <p:cNvSpPr/>
          <p:nvPr/>
        </p:nvSpPr>
        <p:spPr>
          <a:xfrm>
            <a:off x="80010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18" name="Text 13"/>
          <p:cNvSpPr/>
          <p:nvPr/>
        </p:nvSpPr>
        <p:spPr>
          <a:xfrm>
            <a:off x="137160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19" name="Text 14"/>
          <p:cNvSpPr/>
          <p:nvPr/>
        </p:nvSpPr>
        <p:spPr>
          <a:xfrm>
            <a:off x="2314575"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0" name="Text 15"/>
          <p:cNvSpPr/>
          <p:nvPr/>
        </p:nvSpPr>
        <p:spPr>
          <a:xfrm>
            <a:off x="3248025"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1" name="Text 16"/>
          <p:cNvSpPr/>
          <p:nvPr/>
        </p:nvSpPr>
        <p:spPr>
          <a:xfrm>
            <a:off x="417195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2" name="Text 17"/>
          <p:cNvSpPr/>
          <p:nvPr/>
        </p:nvSpPr>
        <p:spPr>
          <a:xfrm>
            <a:off x="5095875"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3" name="Text 18"/>
          <p:cNvSpPr/>
          <p:nvPr/>
        </p:nvSpPr>
        <p:spPr>
          <a:xfrm>
            <a:off x="601980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4" name="Text 19"/>
          <p:cNvSpPr/>
          <p:nvPr/>
        </p:nvSpPr>
        <p:spPr>
          <a:xfrm>
            <a:off x="695325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5" name="Text 20"/>
          <p:cNvSpPr/>
          <p:nvPr/>
        </p:nvSpPr>
        <p:spPr>
          <a:xfrm>
            <a:off x="167640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6" name="Text 21"/>
          <p:cNvSpPr/>
          <p:nvPr/>
        </p:nvSpPr>
        <p:spPr>
          <a:xfrm>
            <a:off x="2619375"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7" name="Text 22"/>
          <p:cNvSpPr/>
          <p:nvPr/>
        </p:nvSpPr>
        <p:spPr>
          <a:xfrm>
            <a:off x="354330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8" name="Text 23"/>
          <p:cNvSpPr/>
          <p:nvPr/>
        </p:nvSpPr>
        <p:spPr>
          <a:xfrm>
            <a:off x="447675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9" name="Text 24"/>
          <p:cNvSpPr/>
          <p:nvPr/>
        </p:nvSpPr>
        <p:spPr>
          <a:xfrm>
            <a:off x="539115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30" name="Text 25"/>
          <p:cNvSpPr/>
          <p:nvPr/>
        </p:nvSpPr>
        <p:spPr>
          <a:xfrm>
            <a:off x="632460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31" name="Text 26"/>
          <p:cNvSpPr/>
          <p:nvPr/>
        </p:nvSpPr>
        <p:spPr>
          <a:xfrm>
            <a:off x="7248525"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32" name="Text 27"/>
          <p:cNvSpPr/>
          <p:nvPr/>
        </p:nvSpPr>
        <p:spPr>
          <a:xfrm>
            <a:off x="7820025"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33" name="Text 28"/>
          <p:cNvSpPr/>
          <p:nvPr/>
        </p:nvSpPr>
        <p:spPr>
          <a:xfrm>
            <a:off x="1924050"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34" name="Text 29"/>
          <p:cNvSpPr/>
          <p:nvPr/>
        </p:nvSpPr>
        <p:spPr>
          <a:xfrm>
            <a:off x="2867025"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35" name="Text 30"/>
          <p:cNvSpPr/>
          <p:nvPr/>
        </p:nvSpPr>
        <p:spPr>
          <a:xfrm>
            <a:off x="3800475"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36" name="Text 31"/>
          <p:cNvSpPr/>
          <p:nvPr/>
        </p:nvSpPr>
        <p:spPr>
          <a:xfrm>
            <a:off x="4733925"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37" name="Text 32"/>
          <p:cNvSpPr/>
          <p:nvPr/>
        </p:nvSpPr>
        <p:spPr>
          <a:xfrm>
            <a:off x="5629275"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38" name="Text 33"/>
          <p:cNvSpPr/>
          <p:nvPr/>
        </p:nvSpPr>
        <p:spPr>
          <a:xfrm>
            <a:off x="6534150"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39" name="Text 34"/>
          <p:cNvSpPr/>
          <p:nvPr/>
        </p:nvSpPr>
        <p:spPr>
          <a:xfrm>
            <a:off x="7439025"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0">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038225" y="2477691"/>
            <a:ext cx="16202026" cy="3404369"/>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9224188" y="1666875"/>
            <a:ext cx="2663012" cy="588764"/>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6400800" y="1666875"/>
            <a:ext cx="2663012" cy="588764"/>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8734425" y="5962650"/>
            <a:ext cx="19050" cy="171450"/>
          </a:xfrm>
          <a:prstGeom prst="rect">
            <a:avLst/>
          </a:prstGeom>
        </p:spPr>
      </p:pic>
      <p:pic>
        <p:nvPicPr>
          <p:cNvPr id="7" name="Image 5" descr="preencoded.png"/>
          <p:cNvPicPr>
            <a:picLocks noChangeAspect="1"/>
          </p:cNvPicPr>
          <p:nvPr/>
        </p:nvPicPr>
        <p:blipFill>
          <a:blip r:embed="rId10">
            <a:extLst>
              <a:ext uri="{96DAC541-7B7A-43D3-8B79-37D633B846F1}">
                <asvg:svgBlip xmlns="" xmlns:asvg="http://schemas.microsoft.com/office/drawing/2016/SVG/main" r:embed="rId12"/>
              </a:ext>
            </a:extLst>
          </a:blip>
          <a:srcRect/>
          <a:stretch/>
        </p:blipFill>
        <p:spPr>
          <a:xfrm>
            <a:off x="8086725" y="5962650"/>
            <a:ext cx="19050" cy="171450"/>
          </a:xfrm>
          <a:prstGeom prst="rect">
            <a:avLst/>
          </a:prstGeom>
        </p:spPr>
      </p:pic>
      <p:pic>
        <p:nvPicPr>
          <p:cNvPr id="8" name="Image 6" descr="preencoded.png"/>
          <p:cNvPicPr>
            <a:picLocks noChangeAspect="1"/>
          </p:cNvPicPr>
          <p:nvPr/>
        </p:nvPicPr>
        <p:blipFill>
          <a:blip r:embed="rId10">
            <a:extLst>
              <a:ext uri="{96DAC541-7B7A-43D3-8B79-37D633B846F1}">
                <asvg:svgBlip xmlns="" xmlns:asvg="http://schemas.microsoft.com/office/drawing/2016/SVG/main" r:embed="rId13"/>
              </a:ext>
            </a:extLst>
          </a:blip>
          <a:srcRect/>
          <a:stretch/>
        </p:blipFill>
        <p:spPr>
          <a:xfrm>
            <a:off x="7734300" y="5962650"/>
            <a:ext cx="19050" cy="171450"/>
          </a:xfrm>
          <a:prstGeom prst="rect">
            <a:avLst/>
          </a:prstGeom>
        </p:spPr>
      </p:pic>
      <p:pic>
        <p:nvPicPr>
          <p:cNvPr id="9" name="Image 7" descr="preencoded.png"/>
          <p:cNvPicPr>
            <a:picLocks noChangeAspect="1"/>
          </p:cNvPicPr>
          <p:nvPr/>
        </p:nvPicPr>
        <p:blipFill>
          <a:blip r:embed="rId10">
            <a:extLst>
              <a:ext uri="{96DAC541-7B7A-43D3-8B79-37D633B846F1}">
                <asvg:svgBlip xmlns="" xmlns:asvg="http://schemas.microsoft.com/office/drawing/2016/SVG/main" r:embed="rId15"/>
              </a:ext>
            </a:extLst>
          </a:blip>
          <a:srcRect/>
          <a:stretch/>
        </p:blipFill>
        <p:spPr>
          <a:xfrm>
            <a:off x="7115175" y="5962650"/>
            <a:ext cx="19050" cy="171450"/>
          </a:xfrm>
          <a:prstGeom prst="rect">
            <a:avLst/>
          </a:prstGeom>
        </p:spPr>
      </p:pic>
      <p:pic>
        <p:nvPicPr>
          <p:cNvPr id="10" name="Image 8" descr="preencoded.png"/>
          <p:cNvPicPr>
            <a:picLocks noChangeAspect="1"/>
          </p:cNvPicPr>
          <p:nvPr/>
        </p:nvPicPr>
        <p:blipFill>
          <a:blip r:embed="rId10">
            <a:extLst>
              <a:ext uri="{96DAC541-7B7A-43D3-8B79-37D633B846F1}">
                <asvg:svgBlip xmlns="" xmlns:asvg="http://schemas.microsoft.com/office/drawing/2016/SVG/main" r:embed="rId17"/>
              </a:ext>
            </a:extLst>
          </a:blip>
          <a:srcRect/>
          <a:stretch/>
        </p:blipFill>
        <p:spPr>
          <a:xfrm>
            <a:off x="6743700" y="5962650"/>
            <a:ext cx="19050" cy="171450"/>
          </a:xfrm>
          <a:prstGeom prst="rect">
            <a:avLst/>
          </a:prstGeom>
        </p:spPr>
      </p:pic>
      <p:pic>
        <p:nvPicPr>
          <p:cNvPr id="11" name="Image 9" descr="preencoded.png"/>
          <p:cNvPicPr>
            <a:picLocks noChangeAspect="1"/>
          </p:cNvPicPr>
          <p:nvPr/>
        </p:nvPicPr>
        <p:blipFill>
          <a:blip r:embed="rId10">
            <a:extLst>
              <a:ext uri="{96DAC541-7B7A-43D3-8B79-37D633B846F1}">
                <asvg:svgBlip xmlns="" xmlns:asvg="http://schemas.microsoft.com/office/drawing/2016/SVG/main" r:embed="rId19"/>
              </a:ext>
            </a:extLst>
          </a:blip>
          <a:srcRect/>
          <a:stretch/>
        </p:blipFill>
        <p:spPr>
          <a:xfrm>
            <a:off x="6134100" y="5962650"/>
            <a:ext cx="19050" cy="171450"/>
          </a:xfrm>
          <a:prstGeom prst="rect">
            <a:avLst/>
          </a:prstGeom>
        </p:spPr>
      </p:pic>
      <p:pic>
        <p:nvPicPr>
          <p:cNvPr id="12" name="Image 10" descr="preencoded.png"/>
          <p:cNvPicPr>
            <a:picLocks noChangeAspect="1"/>
          </p:cNvPicPr>
          <p:nvPr/>
        </p:nvPicPr>
        <p:blipFill>
          <a:blip r:embed="rId10">
            <a:extLst>
              <a:ext uri="{96DAC541-7B7A-43D3-8B79-37D633B846F1}">
                <asvg:svgBlip xmlns="" xmlns:asvg="http://schemas.microsoft.com/office/drawing/2016/SVG/main" r:embed="rId21"/>
              </a:ext>
            </a:extLst>
          </a:blip>
          <a:srcRect/>
          <a:stretch/>
        </p:blipFill>
        <p:spPr>
          <a:xfrm>
            <a:off x="5753100" y="5962650"/>
            <a:ext cx="19050" cy="171450"/>
          </a:xfrm>
          <a:prstGeom prst="rect">
            <a:avLst/>
          </a:prstGeom>
        </p:spPr>
      </p:pic>
      <p:pic>
        <p:nvPicPr>
          <p:cNvPr id="13" name="Image 11" descr="preencoded.png"/>
          <p:cNvPicPr>
            <a:picLocks noChangeAspect="1"/>
          </p:cNvPicPr>
          <p:nvPr/>
        </p:nvPicPr>
        <p:blipFill>
          <a:blip r:embed="rId10">
            <a:extLst>
              <a:ext uri="{96DAC541-7B7A-43D3-8B79-37D633B846F1}">
                <asvg:svgBlip xmlns="" xmlns:asvg="http://schemas.microsoft.com/office/drawing/2016/SVG/main" r:embed="rId23"/>
              </a:ext>
            </a:extLst>
          </a:blip>
          <a:srcRect/>
          <a:stretch/>
        </p:blipFill>
        <p:spPr>
          <a:xfrm>
            <a:off x="5143500" y="5962650"/>
            <a:ext cx="19050" cy="171450"/>
          </a:xfrm>
          <a:prstGeom prst="rect">
            <a:avLst/>
          </a:prstGeom>
        </p:spPr>
      </p:pic>
      <p:pic>
        <p:nvPicPr>
          <p:cNvPr id="14" name="Image 12" descr="preencoded.png"/>
          <p:cNvPicPr>
            <a:picLocks noChangeAspect="1"/>
          </p:cNvPicPr>
          <p:nvPr/>
        </p:nvPicPr>
        <p:blipFill>
          <a:blip r:embed="rId10">
            <a:extLst>
              <a:ext uri="{96DAC541-7B7A-43D3-8B79-37D633B846F1}">
                <asvg:svgBlip xmlns="" xmlns:asvg="http://schemas.microsoft.com/office/drawing/2016/SVG/main" r:embed="rId25"/>
              </a:ext>
            </a:extLst>
          </a:blip>
          <a:srcRect/>
          <a:stretch/>
        </p:blipFill>
        <p:spPr>
          <a:xfrm>
            <a:off x="4772025" y="5962650"/>
            <a:ext cx="19050" cy="171450"/>
          </a:xfrm>
          <a:prstGeom prst="rect">
            <a:avLst/>
          </a:prstGeom>
        </p:spPr>
      </p:pic>
      <p:pic>
        <p:nvPicPr>
          <p:cNvPr id="15" name="Image 13" descr="preencoded.png"/>
          <p:cNvPicPr>
            <a:picLocks noChangeAspect="1"/>
          </p:cNvPicPr>
          <p:nvPr/>
        </p:nvPicPr>
        <p:blipFill>
          <a:blip r:embed="rId10">
            <a:extLst>
              <a:ext uri="{96DAC541-7B7A-43D3-8B79-37D633B846F1}">
                <asvg:svgBlip xmlns="" xmlns:asvg="http://schemas.microsoft.com/office/drawing/2016/SVG/main" r:embed="rId27"/>
              </a:ext>
            </a:extLst>
          </a:blip>
          <a:srcRect/>
          <a:stretch/>
        </p:blipFill>
        <p:spPr>
          <a:xfrm>
            <a:off x="4162425" y="5962650"/>
            <a:ext cx="19050" cy="171450"/>
          </a:xfrm>
          <a:prstGeom prst="rect">
            <a:avLst/>
          </a:prstGeom>
        </p:spPr>
      </p:pic>
      <p:pic>
        <p:nvPicPr>
          <p:cNvPr id="16" name="Image 14" descr="preencoded.png"/>
          <p:cNvPicPr>
            <a:picLocks noChangeAspect="1"/>
          </p:cNvPicPr>
          <p:nvPr/>
        </p:nvPicPr>
        <p:blipFill>
          <a:blip r:embed="rId10">
            <a:extLst>
              <a:ext uri="{96DAC541-7B7A-43D3-8B79-37D633B846F1}">
                <asvg:svgBlip xmlns="" xmlns:asvg="http://schemas.microsoft.com/office/drawing/2016/SVG/main" r:embed="rId29"/>
              </a:ext>
            </a:extLst>
          </a:blip>
          <a:srcRect/>
          <a:stretch/>
        </p:blipFill>
        <p:spPr>
          <a:xfrm>
            <a:off x="3790950" y="5962650"/>
            <a:ext cx="19050" cy="171450"/>
          </a:xfrm>
          <a:prstGeom prst="rect">
            <a:avLst/>
          </a:prstGeom>
        </p:spPr>
      </p:pic>
      <p:pic>
        <p:nvPicPr>
          <p:cNvPr id="17" name="Image 15" descr="preencoded.png"/>
          <p:cNvPicPr>
            <a:picLocks noChangeAspect="1"/>
          </p:cNvPicPr>
          <p:nvPr/>
        </p:nvPicPr>
        <p:blipFill>
          <a:blip r:embed="rId10">
            <a:extLst>
              <a:ext uri="{96DAC541-7B7A-43D3-8B79-37D633B846F1}">
                <asvg:svgBlip xmlns="" xmlns:asvg="http://schemas.microsoft.com/office/drawing/2016/SVG/main" r:embed="rId31"/>
              </a:ext>
            </a:extLst>
          </a:blip>
          <a:srcRect/>
          <a:stretch/>
        </p:blipFill>
        <p:spPr>
          <a:xfrm>
            <a:off x="3171825" y="5962650"/>
            <a:ext cx="19050" cy="171450"/>
          </a:xfrm>
          <a:prstGeom prst="rect">
            <a:avLst/>
          </a:prstGeom>
        </p:spPr>
      </p:pic>
      <p:pic>
        <p:nvPicPr>
          <p:cNvPr id="18" name="Image 16" descr="preencoded.png"/>
          <p:cNvPicPr>
            <a:picLocks noChangeAspect="1"/>
          </p:cNvPicPr>
          <p:nvPr/>
        </p:nvPicPr>
        <p:blipFill>
          <a:blip r:embed="rId10">
            <a:extLst>
              <a:ext uri="{96DAC541-7B7A-43D3-8B79-37D633B846F1}">
                <asvg:svgBlip xmlns="" xmlns:asvg="http://schemas.microsoft.com/office/drawing/2016/SVG/main" r:embed="rId33"/>
              </a:ext>
            </a:extLst>
          </a:blip>
          <a:srcRect/>
          <a:stretch/>
        </p:blipFill>
        <p:spPr>
          <a:xfrm>
            <a:off x="2800350" y="5962650"/>
            <a:ext cx="19050" cy="171450"/>
          </a:xfrm>
          <a:prstGeom prst="rect">
            <a:avLst/>
          </a:prstGeom>
        </p:spPr>
      </p:pic>
      <p:pic>
        <p:nvPicPr>
          <p:cNvPr id="19" name="Image 17" descr="preencoded.png"/>
          <p:cNvPicPr>
            <a:picLocks noChangeAspect="1"/>
          </p:cNvPicPr>
          <p:nvPr/>
        </p:nvPicPr>
        <p:blipFill>
          <a:blip r:embed="rId10">
            <a:extLst>
              <a:ext uri="{96DAC541-7B7A-43D3-8B79-37D633B846F1}">
                <asvg:svgBlip xmlns="" xmlns:asvg="http://schemas.microsoft.com/office/drawing/2016/SVG/main" r:embed="rId35"/>
              </a:ext>
            </a:extLst>
          </a:blip>
          <a:srcRect/>
          <a:stretch/>
        </p:blipFill>
        <p:spPr>
          <a:xfrm>
            <a:off x="2181225" y="5962650"/>
            <a:ext cx="19050" cy="171450"/>
          </a:xfrm>
          <a:prstGeom prst="rect">
            <a:avLst/>
          </a:prstGeom>
        </p:spPr>
      </p:pic>
      <p:pic>
        <p:nvPicPr>
          <p:cNvPr id="20" name="Image 18" descr="preencoded.png"/>
          <p:cNvPicPr>
            <a:picLocks noChangeAspect="1"/>
          </p:cNvPicPr>
          <p:nvPr/>
        </p:nvPicPr>
        <p:blipFill>
          <a:blip r:embed="rId10">
            <a:extLst>
              <a:ext uri="{96DAC541-7B7A-43D3-8B79-37D633B846F1}">
                <asvg:svgBlip xmlns="" xmlns:asvg="http://schemas.microsoft.com/office/drawing/2016/SVG/main" r:embed="rId37"/>
              </a:ext>
            </a:extLst>
          </a:blip>
          <a:srcRect/>
          <a:stretch/>
        </p:blipFill>
        <p:spPr>
          <a:xfrm>
            <a:off x="1800225" y="5962650"/>
            <a:ext cx="19050" cy="171450"/>
          </a:xfrm>
          <a:prstGeom prst="rect">
            <a:avLst/>
          </a:prstGeom>
        </p:spPr>
      </p:pic>
      <p:pic>
        <p:nvPicPr>
          <p:cNvPr id="21" name="Image 19" descr="preencoded.png"/>
          <p:cNvPicPr>
            <a:picLocks noChangeAspect="1"/>
          </p:cNvPicPr>
          <p:nvPr/>
        </p:nvPicPr>
        <p:blipFill>
          <a:blip r:embed="rId10">
            <a:extLst>
              <a:ext uri="{96DAC541-7B7A-43D3-8B79-37D633B846F1}">
                <asvg:svgBlip xmlns="" xmlns:asvg="http://schemas.microsoft.com/office/drawing/2016/SVG/main" r:embed="rId39"/>
              </a:ext>
            </a:extLst>
          </a:blip>
          <a:srcRect/>
          <a:stretch/>
        </p:blipFill>
        <p:spPr>
          <a:xfrm>
            <a:off x="1219200" y="5962650"/>
            <a:ext cx="19050" cy="171450"/>
          </a:xfrm>
          <a:prstGeom prst="rect">
            <a:avLst/>
          </a:prstGeom>
        </p:spPr>
      </p:pic>
      <p:pic>
        <p:nvPicPr>
          <p:cNvPr id="22" name="Image 20" descr="preencoded.png"/>
          <p:cNvPicPr>
            <a:picLocks noChangeAspect="1"/>
          </p:cNvPicPr>
          <p:nvPr/>
        </p:nvPicPr>
        <p:blipFill>
          <a:blip r:embed="rId40">
            <a:extLst>
              <a:ext uri="{96DAC541-7B7A-43D3-8B79-37D633B846F1}">
                <asvg:svgBlip xmlns="" xmlns:asvg="http://schemas.microsoft.com/office/drawing/2016/SVG/main" r:embed="rId41"/>
              </a:ext>
            </a:extLst>
          </a:blip>
          <a:srcRect/>
          <a:stretch/>
        </p:blipFill>
        <p:spPr>
          <a:xfrm>
            <a:off x="1514475" y="5524500"/>
            <a:ext cx="19050" cy="609600"/>
          </a:xfrm>
          <a:prstGeom prst="rect">
            <a:avLst/>
          </a:prstGeom>
        </p:spPr>
      </p:pic>
      <p:pic>
        <p:nvPicPr>
          <p:cNvPr id="23" name="Image 21" descr="preencoded.png"/>
          <p:cNvPicPr>
            <a:picLocks noChangeAspect="1"/>
          </p:cNvPicPr>
          <p:nvPr/>
        </p:nvPicPr>
        <p:blipFill>
          <a:blip r:embed="rId40">
            <a:extLst>
              <a:ext uri="{96DAC541-7B7A-43D3-8B79-37D633B846F1}">
                <asvg:svgBlip xmlns="" xmlns:asvg="http://schemas.microsoft.com/office/drawing/2016/SVG/main" r:embed="rId43"/>
              </a:ext>
            </a:extLst>
          </a:blip>
          <a:srcRect/>
          <a:stretch/>
        </p:blipFill>
        <p:spPr>
          <a:xfrm>
            <a:off x="2466975" y="5524500"/>
            <a:ext cx="19050" cy="609600"/>
          </a:xfrm>
          <a:prstGeom prst="rect">
            <a:avLst/>
          </a:prstGeom>
        </p:spPr>
      </p:pic>
      <p:pic>
        <p:nvPicPr>
          <p:cNvPr id="24" name="Image 22" descr="preencoded.png"/>
          <p:cNvPicPr>
            <a:picLocks noChangeAspect="1"/>
          </p:cNvPicPr>
          <p:nvPr/>
        </p:nvPicPr>
        <p:blipFill>
          <a:blip r:embed="rId40">
            <a:extLst>
              <a:ext uri="{96DAC541-7B7A-43D3-8B79-37D633B846F1}">
                <asvg:svgBlip xmlns="" xmlns:asvg="http://schemas.microsoft.com/office/drawing/2016/SVG/main" r:embed="rId45"/>
              </a:ext>
            </a:extLst>
          </a:blip>
          <a:srcRect/>
          <a:stretch/>
        </p:blipFill>
        <p:spPr>
          <a:xfrm>
            <a:off x="3457575" y="5524500"/>
            <a:ext cx="19050" cy="609600"/>
          </a:xfrm>
          <a:prstGeom prst="rect">
            <a:avLst/>
          </a:prstGeom>
        </p:spPr>
      </p:pic>
      <p:pic>
        <p:nvPicPr>
          <p:cNvPr id="25" name="Image 23" descr="preencoded.png"/>
          <p:cNvPicPr>
            <a:picLocks noChangeAspect="1"/>
          </p:cNvPicPr>
          <p:nvPr/>
        </p:nvPicPr>
        <p:blipFill>
          <a:blip r:embed="rId40">
            <a:extLst>
              <a:ext uri="{96DAC541-7B7A-43D3-8B79-37D633B846F1}">
                <asvg:svgBlip xmlns="" xmlns:asvg="http://schemas.microsoft.com/office/drawing/2016/SVG/main" r:embed="rId47"/>
              </a:ext>
            </a:extLst>
          </a:blip>
          <a:srcRect/>
          <a:stretch/>
        </p:blipFill>
        <p:spPr>
          <a:xfrm>
            <a:off x="4457700" y="5524500"/>
            <a:ext cx="19050" cy="609600"/>
          </a:xfrm>
          <a:prstGeom prst="rect">
            <a:avLst/>
          </a:prstGeom>
        </p:spPr>
      </p:pic>
      <p:pic>
        <p:nvPicPr>
          <p:cNvPr id="26" name="Image 24" descr="preencoded.png"/>
          <p:cNvPicPr>
            <a:picLocks noChangeAspect="1"/>
          </p:cNvPicPr>
          <p:nvPr/>
        </p:nvPicPr>
        <p:blipFill>
          <a:blip r:embed="rId40">
            <a:extLst>
              <a:ext uri="{96DAC541-7B7A-43D3-8B79-37D633B846F1}">
                <asvg:svgBlip xmlns="" xmlns:asvg="http://schemas.microsoft.com/office/drawing/2016/SVG/main" r:embed="rId49"/>
              </a:ext>
            </a:extLst>
          </a:blip>
          <a:srcRect/>
          <a:stretch/>
        </p:blipFill>
        <p:spPr>
          <a:xfrm>
            <a:off x="5457825" y="5524500"/>
            <a:ext cx="19050" cy="609600"/>
          </a:xfrm>
          <a:prstGeom prst="rect">
            <a:avLst/>
          </a:prstGeom>
        </p:spPr>
      </p:pic>
      <p:pic>
        <p:nvPicPr>
          <p:cNvPr id="27" name="Image 25" descr="preencoded.png"/>
          <p:cNvPicPr>
            <a:picLocks noChangeAspect="1"/>
          </p:cNvPicPr>
          <p:nvPr/>
        </p:nvPicPr>
        <p:blipFill>
          <a:blip r:embed="rId40">
            <a:extLst>
              <a:ext uri="{96DAC541-7B7A-43D3-8B79-37D633B846F1}">
                <asvg:svgBlip xmlns="" xmlns:asvg="http://schemas.microsoft.com/office/drawing/2016/SVG/main" r:embed="rId51"/>
              </a:ext>
            </a:extLst>
          </a:blip>
          <a:srcRect/>
          <a:stretch/>
        </p:blipFill>
        <p:spPr>
          <a:xfrm>
            <a:off x="6419850" y="5524500"/>
            <a:ext cx="19050" cy="609600"/>
          </a:xfrm>
          <a:prstGeom prst="rect">
            <a:avLst/>
          </a:prstGeom>
        </p:spPr>
      </p:pic>
      <p:pic>
        <p:nvPicPr>
          <p:cNvPr id="28" name="Image 26" descr="preencoded.png"/>
          <p:cNvPicPr>
            <a:picLocks noChangeAspect="1"/>
          </p:cNvPicPr>
          <p:nvPr/>
        </p:nvPicPr>
        <p:blipFill>
          <a:blip r:embed="rId40">
            <a:extLst>
              <a:ext uri="{96DAC541-7B7A-43D3-8B79-37D633B846F1}">
                <asvg:svgBlip xmlns="" xmlns:asvg="http://schemas.microsoft.com/office/drawing/2016/SVG/main" r:embed="rId53"/>
              </a:ext>
            </a:extLst>
          </a:blip>
          <a:srcRect/>
          <a:stretch/>
        </p:blipFill>
        <p:spPr>
          <a:xfrm>
            <a:off x="7410450" y="5524500"/>
            <a:ext cx="19050" cy="609600"/>
          </a:xfrm>
          <a:prstGeom prst="rect">
            <a:avLst/>
          </a:prstGeom>
        </p:spPr>
      </p:pic>
      <p:pic>
        <p:nvPicPr>
          <p:cNvPr id="29" name="Image 27" descr="preencoded.png"/>
          <p:cNvPicPr>
            <a:picLocks noChangeAspect="1"/>
          </p:cNvPicPr>
          <p:nvPr/>
        </p:nvPicPr>
        <p:blipFill>
          <a:blip r:embed="rId54">
            <a:extLst>
              <a:ext uri="{96DAC541-7B7A-43D3-8B79-37D633B846F1}">
                <asvg:svgBlip xmlns="" xmlns:asvg="http://schemas.microsoft.com/office/drawing/2016/SVG/main" r:embed="rId55"/>
              </a:ext>
            </a:extLst>
          </a:blip>
          <a:srcRect/>
          <a:stretch/>
        </p:blipFill>
        <p:spPr>
          <a:xfrm>
            <a:off x="7905750" y="5057775"/>
            <a:ext cx="19050" cy="1076325"/>
          </a:xfrm>
          <a:prstGeom prst="rect">
            <a:avLst/>
          </a:prstGeom>
        </p:spPr>
      </p:pic>
      <p:pic>
        <p:nvPicPr>
          <p:cNvPr id="30" name="Image 28" descr="preencoded.png"/>
          <p:cNvPicPr>
            <a:picLocks noChangeAspect="1"/>
          </p:cNvPicPr>
          <p:nvPr/>
        </p:nvPicPr>
        <p:blipFill>
          <a:blip r:embed="rId56">
            <a:extLst>
              <a:ext uri="{96DAC541-7B7A-43D3-8B79-37D633B846F1}">
                <asvg:svgBlip xmlns="" xmlns:asvg="http://schemas.microsoft.com/office/drawing/2016/SVG/main" r:embed="rId57"/>
              </a:ext>
            </a:extLst>
          </a:blip>
          <a:srcRect/>
          <a:stretch/>
        </p:blipFill>
        <p:spPr>
          <a:xfrm>
            <a:off x="5943600" y="5019675"/>
            <a:ext cx="19050" cy="1114425"/>
          </a:xfrm>
          <a:prstGeom prst="rect">
            <a:avLst/>
          </a:prstGeom>
        </p:spPr>
      </p:pic>
      <p:pic>
        <p:nvPicPr>
          <p:cNvPr id="31" name="Image 29" descr="preencoded.png"/>
          <p:cNvPicPr>
            <a:picLocks noChangeAspect="1"/>
          </p:cNvPicPr>
          <p:nvPr/>
        </p:nvPicPr>
        <p:blipFill>
          <a:blip r:embed="rId56">
            <a:extLst>
              <a:ext uri="{96DAC541-7B7A-43D3-8B79-37D633B846F1}">
                <asvg:svgBlip xmlns="" xmlns:asvg="http://schemas.microsoft.com/office/drawing/2016/SVG/main" r:embed="rId59"/>
              </a:ext>
            </a:extLst>
          </a:blip>
          <a:srcRect/>
          <a:stretch/>
        </p:blipFill>
        <p:spPr>
          <a:xfrm>
            <a:off x="3962400" y="5019675"/>
            <a:ext cx="19050" cy="1114425"/>
          </a:xfrm>
          <a:prstGeom prst="rect">
            <a:avLst/>
          </a:prstGeom>
        </p:spPr>
      </p:pic>
      <p:pic>
        <p:nvPicPr>
          <p:cNvPr id="32" name="Image 30" descr="preencoded.png"/>
          <p:cNvPicPr>
            <a:picLocks noChangeAspect="1"/>
          </p:cNvPicPr>
          <p:nvPr/>
        </p:nvPicPr>
        <p:blipFill>
          <a:blip r:embed="rId56">
            <a:extLst>
              <a:ext uri="{96DAC541-7B7A-43D3-8B79-37D633B846F1}">
                <asvg:svgBlip xmlns="" xmlns:asvg="http://schemas.microsoft.com/office/drawing/2016/SVG/main" r:embed="rId61"/>
              </a:ext>
            </a:extLst>
          </a:blip>
          <a:srcRect/>
          <a:stretch/>
        </p:blipFill>
        <p:spPr>
          <a:xfrm>
            <a:off x="1990725" y="5019675"/>
            <a:ext cx="19050" cy="1114425"/>
          </a:xfrm>
          <a:prstGeom prst="rect">
            <a:avLst/>
          </a:prstGeom>
        </p:spPr>
      </p:pic>
      <p:pic>
        <p:nvPicPr>
          <p:cNvPr id="33" name="Image 31" descr="preencoded.png"/>
          <p:cNvPicPr>
            <a:picLocks noChangeAspect="1"/>
          </p:cNvPicPr>
          <p:nvPr/>
        </p:nvPicPr>
        <p:blipFill>
          <a:blip r:embed="rId62">
            <a:extLst>
              <a:ext uri="{96DAC541-7B7A-43D3-8B79-37D633B846F1}">
                <asvg:svgBlip xmlns="" xmlns:asvg="http://schemas.microsoft.com/office/drawing/2016/SVG/main" r:embed="rId63"/>
              </a:ext>
            </a:extLst>
          </a:blip>
          <a:srcRect/>
          <a:stretch/>
        </p:blipFill>
        <p:spPr>
          <a:xfrm>
            <a:off x="2981325" y="4543425"/>
            <a:ext cx="19050" cy="1590675"/>
          </a:xfrm>
          <a:prstGeom prst="rect">
            <a:avLst/>
          </a:prstGeom>
        </p:spPr>
      </p:pic>
      <p:pic>
        <p:nvPicPr>
          <p:cNvPr id="34" name="Image 32" descr="preencoded.png"/>
          <p:cNvPicPr>
            <a:picLocks noChangeAspect="1"/>
          </p:cNvPicPr>
          <p:nvPr/>
        </p:nvPicPr>
        <p:blipFill>
          <a:blip r:embed="rId62">
            <a:extLst>
              <a:ext uri="{96DAC541-7B7A-43D3-8B79-37D633B846F1}">
                <asvg:svgBlip xmlns="" xmlns:asvg="http://schemas.microsoft.com/office/drawing/2016/SVG/main" r:embed="rId65"/>
              </a:ext>
            </a:extLst>
          </a:blip>
          <a:srcRect/>
          <a:stretch/>
        </p:blipFill>
        <p:spPr>
          <a:xfrm>
            <a:off x="6924675" y="4543425"/>
            <a:ext cx="19050" cy="1590675"/>
          </a:xfrm>
          <a:prstGeom prst="rect">
            <a:avLst/>
          </a:prstGeom>
        </p:spPr>
      </p:pic>
      <p:pic>
        <p:nvPicPr>
          <p:cNvPr id="35" name="Image 33" descr="preencoded.png"/>
          <p:cNvPicPr>
            <a:picLocks noChangeAspect="1"/>
          </p:cNvPicPr>
          <p:nvPr/>
        </p:nvPicPr>
        <p:blipFill>
          <a:blip r:embed="rId66">
            <a:extLst>
              <a:ext uri="{96DAC541-7B7A-43D3-8B79-37D633B846F1}">
                <asvg:svgBlip xmlns="" xmlns:asvg="http://schemas.microsoft.com/office/drawing/2016/SVG/main" r:embed="rId67"/>
              </a:ext>
            </a:extLst>
          </a:blip>
          <a:srcRect/>
          <a:stretch/>
        </p:blipFill>
        <p:spPr>
          <a:xfrm>
            <a:off x="9089007" y="4162425"/>
            <a:ext cx="109985" cy="1971675"/>
          </a:xfrm>
          <a:prstGeom prst="rect">
            <a:avLst/>
          </a:prstGeom>
        </p:spPr>
      </p:pic>
      <p:pic>
        <p:nvPicPr>
          <p:cNvPr id="36" name="Image 34" descr="preencoded.png"/>
          <p:cNvPicPr>
            <a:picLocks noChangeAspect="1"/>
          </p:cNvPicPr>
          <p:nvPr/>
        </p:nvPicPr>
        <p:blipFill>
          <a:blip r:embed="rId40">
            <a:extLst>
              <a:ext uri="{96DAC541-7B7A-43D3-8B79-37D633B846F1}">
                <asvg:svgBlip xmlns="" xmlns:asvg="http://schemas.microsoft.com/office/drawing/2016/SVG/main" r:embed="rId69"/>
              </a:ext>
            </a:extLst>
          </a:blip>
          <a:srcRect/>
          <a:stretch/>
        </p:blipFill>
        <p:spPr>
          <a:xfrm>
            <a:off x="8391525" y="5524500"/>
            <a:ext cx="19050" cy="609600"/>
          </a:xfrm>
          <a:prstGeom prst="rect">
            <a:avLst/>
          </a:prstGeom>
        </p:spPr>
      </p:pic>
      <p:pic>
        <p:nvPicPr>
          <p:cNvPr id="37" name="Image 35" descr="preencoded.png"/>
          <p:cNvPicPr>
            <a:picLocks noChangeAspect="1"/>
          </p:cNvPicPr>
          <p:nvPr/>
        </p:nvPicPr>
        <p:blipFill>
          <a:blip r:embed="rId70">
            <a:extLst>
              <a:ext uri="{96DAC541-7B7A-43D3-8B79-37D633B846F1}">
                <asvg:svgBlip xmlns="" xmlns:asvg="http://schemas.microsoft.com/office/drawing/2016/SVG/main" r:embed="rId71"/>
              </a:ext>
            </a:extLst>
          </a:blip>
          <a:srcRect/>
          <a:stretch/>
        </p:blipFill>
        <p:spPr>
          <a:xfrm>
            <a:off x="6419850" y="6267450"/>
            <a:ext cx="2752725" cy="113519"/>
          </a:xfrm>
          <a:prstGeom prst="rect">
            <a:avLst/>
          </a:prstGeom>
        </p:spPr>
      </p:pic>
      <p:pic>
        <p:nvPicPr>
          <p:cNvPr id="38" name="Image 36" descr="preencoded.png"/>
          <p:cNvPicPr>
            <a:picLocks noChangeAspect="1"/>
          </p:cNvPicPr>
          <p:nvPr/>
        </p:nvPicPr>
        <p:blipFill>
          <a:blip r:embed="rId72">
            <a:extLst>
              <a:ext uri="{96DAC541-7B7A-43D3-8B79-37D633B846F1}">
                <asvg:svgBlip xmlns="" xmlns:asvg="http://schemas.microsoft.com/office/drawing/2016/SVG/main" r:embed="rId73"/>
              </a:ext>
            </a:extLst>
          </a:blip>
          <a:srcRect/>
          <a:stretch/>
        </p:blipFill>
        <p:spPr>
          <a:xfrm>
            <a:off x="1219200" y="6267450"/>
            <a:ext cx="4924425" cy="113519"/>
          </a:xfrm>
          <a:prstGeom prst="rect">
            <a:avLst/>
          </a:prstGeom>
        </p:spPr>
      </p:pic>
      <p:sp>
        <p:nvSpPr>
          <p:cNvPr id="39" name="Text 0"/>
          <p:cNvSpPr/>
          <p:nvPr/>
        </p:nvSpPr>
        <p:spPr>
          <a:xfrm>
            <a:off x="4638675" y="3863839"/>
            <a:ext cx="606375" cy="142382"/>
          </a:xfrm>
          <a:prstGeom prst="rect">
            <a:avLst/>
          </a:prstGeom>
          <a:noFill/>
          <a:ln/>
        </p:spPr>
        <p:txBody>
          <a:bodyPr wrap="square" lIns="0" tIns="0" rIns="0" bIns="0" rtlCol="0" anchor="ctr"/>
          <a:lstStyle/>
          <a:p>
            <a:pPr algn="ctr">
              <a:lnSpc>
                <a:spcPts val="1125"/>
              </a:lnSpc>
            </a:pPr>
            <a:r>
              <a:rPr lang="en-US" sz="950" b="0" i="0" dirty="0">
                <a:solidFill>
                  <a:srgbClr val="FFFFFF"/>
                </a:solidFill>
                <a:latin typeface="Inter Regular" pitchFamily="34" charset="0"/>
                <a:ea typeface="Inter Regular" pitchFamily="34" charset="-122"/>
                <a:cs typeface="Inter Regular" pitchFamily="34" charset="-120"/>
              </a:rPr>
              <a:t>You</a:t>
            </a:r>
            <a:endParaRPr lang="en-US" sz="950" dirty="0"/>
          </a:p>
        </p:txBody>
      </p:sp>
      <p:sp>
        <p:nvSpPr>
          <p:cNvPr id="40" name="Text 1"/>
          <p:cNvSpPr/>
          <p:nvPr/>
        </p:nvSpPr>
        <p:spPr>
          <a:xfrm>
            <a:off x="13001625" y="3863839"/>
            <a:ext cx="606375" cy="142382"/>
          </a:xfrm>
          <a:prstGeom prst="rect">
            <a:avLst/>
          </a:prstGeom>
          <a:noFill/>
          <a:ln/>
        </p:spPr>
        <p:txBody>
          <a:bodyPr wrap="square" lIns="0" tIns="0" rIns="0" bIns="0" rtlCol="0" anchor="ctr"/>
          <a:lstStyle/>
          <a:p>
            <a:pPr algn="ctr">
              <a:lnSpc>
                <a:spcPts val="1125"/>
              </a:lnSpc>
            </a:pPr>
            <a:r>
              <a:rPr lang="en-US" sz="950" b="0" i="0" dirty="0">
                <a:solidFill>
                  <a:srgbClr val="FFFFFF"/>
                </a:solidFill>
                <a:latin typeface="Inter Regular" pitchFamily="34" charset="0"/>
                <a:ea typeface="Inter Regular" pitchFamily="34" charset="-122"/>
                <a:cs typeface="Inter Regular" pitchFamily="34" charset="-120"/>
              </a:rPr>
              <a:t>You</a:t>
            </a:r>
            <a:endParaRPr lang="en-US" sz="950" dirty="0"/>
          </a:p>
        </p:txBody>
      </p:sp>
      <p:sp>
        <p:nvSpPr>
          <p:cNvPr id="41" name="Text 2"/>
          <p:cNvSpPr/>
          <p:nvPr/>
        </p:nvSpPr>
        <p:spPr>
          <a:xfrm>
            <a:off x="8886825" y="3606143"/>
            <a:ext cx="505028" cy="370661"/>
          </a:xfrm>
          <a:prstGeom prst="rect">
            <a:avLst/>
          </a:prstGeom>
          <a:noFill/>
          <a:ln/>
        </p:spPr>
        <p:txBody>
          <a:bodyPr wrap="square" lIns="0" tIns="0" rIns="0" bIns="0" rtlCol="0" anchor="t"/>
          <a:lstStyle/>
          <a:p>
            <a:r>
              <a:rPr lang="en-US" sz="29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42" name="Text 3"/>
          <p:cNvSpPr/>
          <p:nvPr/>
        </p:nvSpPr>
        <p:spPr>
          <a:xfrm>
            <a:off x="1400176" y="6876343"/>
            <a:ext cx="14946730" cy="3262928"/>
          </a:xfrm>
          <a:prstGeom prst="rect">
            <a:avLst/>
          </a:prstGeom>
          <a:noFill/>
          <a:ln/>
        </p:spPr>
        <p:txBody>
          <a:bodyPr wrap="square" lIns="0" tIns="0" rIns="0" bIns="0" rtlCol="0" anchor="t"/>
          <a:lstStyle/>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When the GS31 of each cost level is filled for the first time, nine to 10 last places form a pool to move to the next cost level of the </a:t>
            </a:r>
            <a:r>
              <a:rPr lang="en-US" sz="2893" dirty="0" err="1">
                <a:solidFill>
                  <a:srgbClr val="FFFFFF"/>
                </a:solidFill>
                <a:latin typeface="Inter Regular" pitchFamily="34" charset="0"/>
                <a:ea typeface="Inter Regular" pitchFamily="34" charset="-122"/>
                <a:cs typeface="Inter Regular" pitchFamily="34" charset="-120"/>
              </a:rPr>
              <a:t>Goldset</a:t>
            </a:r>
            <a:r>
              <a:rPr lang="en-US" sz="2893" dirty="0">
                <a:solidFill>
                  <a:srgbClr val="FFFFFF"/>
                </a:solidFill>
                <a:latin typeface="Inter Regular" pitchFamily="34" charset="0"/>
                <a:ea typeface="Inter Regular" pitchFamily="34" charset="-122"/>
                <a:cs typeface="Inter Regular" pitchFamily="34" charset="-120"/>
              </a:rPr>
              <a:t> and to reactivate a </a:t>
            </a:r>
            <a:r>
              <a:rPr lang="en-US" sz="2893" dirty="0" err="1">
                <a:solidFill>
                  <a:srgbClr val="FFFFFF"/>
                </a:solidFill>
                <a:latin typeface="Inter Regular" pitchFamily="34" charset="0"/>
                <a:ea typeface="Inter Regular" pitchFamily="34" charset="-122"/>
                <a:cs typeface="Inter Regular" pitchFamily="34" charset="-120"/>
              </a:rPr>
              <a:t>Goldset</a:t>
            </a:r>
            <a:r>
              <a:rPr lang="en-US" sz="2893" dirty="0">
                <a:solidFill>
                  <a:srgbClr val="FFFFFF"/>
                </a:solidFill>
                <a:latin typeface="Inter Regular" pitchFamily="34" charset="0"/>
                <a:ea typeface="Inter Regular" pitchFamily="34" charset="-122"/>
                <a:cs typeface="Inter Regular" pitchFamily="34" charset="-120"/>
              </a:rPr>
              <a:t> of the same cost, reinvest, at the same time.</a:t>
            </a:r>
          </a:p>
          <a:p>
            <a:pPr>
              <a:lnSpc>
                <a:spcPts val="4339"/>
              </a:lnSpc>
              <a:spcAft>
                <a:spcPts val="1205"/>
              </a:spcAft>
            </a:pPr>
            <a:r>
              <a:rPr lang="en-US" sz="2893" dirty="0">
                <a:solidFill>
                  <a:srgbClr val="FFFFFF"/>
                </a:solidFill>
                <a:latin typeface="Inter Regular" pitchFamily="34" charset="0"/>
                <a:ea typeface="Inter Regular" pitchFamily="34" charset="-122"/>
                <a:cs typeface="Inter Regular" pitchFamily="34" charset="-120"/>
              </a:rPr>
              <a:t>Reinvestment and transition to a higher cost level occur automatically when each </a:t>
            </a:r>
            <a:r>
              <a:rPr lang="en-US" sz="2893" dirty="0" err="1" smtClean="0">
                <a:solidFill>
                  <a:srgbClr val="FFFFFF"/>
                </a:solidFill>
                <a:latin typeface="Inter Regular" pitchFamily="34" charset="0"/>
                <a:ea typeface="Inter Regular" pitchFamily="34" charset="-122"/>
                <a:cs typeface="Inter Regular" pitchFamily="34" charset="-120"/>
              </a:rPr>
              <a:t>Goldset</a:t>
            </a:r>
            <a:r>
              <a:rPr lang="en-US" sz="2893" dirty="0" smtClean="0">
                <a:solidFill>
                  <a:srgbClr val="FFFFFF"/>
                </a:solidFill>
                <a:latin typeface="Inter Regular" pitchFamily="34" charset="0"/>
                <a:ea typeface="Inter Regular" pitchFamily="34" charset="-122"/>
                <a:cs typeface="Inter Regular" pitchFamily="34" charset="-120"/>
              </a:rPr>
              <a:t/>
            </a:r>
            <a:br>
              <a:rPr lang="en-US" sz="2893" dirty="0" smtClean="0">
                <a:solidFill>
                  <a:srgbClr val="FFFFFF"/>
                </a:solidFill>
                <a:latin typeface="Inter Regular" pitchFamily="34" charset="0"/>
                <a:ea typeface="Inter Regular" pitchFamily="34" charset="-122"/>
                <a:cs typeface="Inter Regular" pitchFamily="34" charset="-120"/>
              </a:rPr>
            </a:br>
            <a:r>
              <a:rPr lang="en-US" sz="2893" dirty="0" smtClean="0">
                <a:solidFill>
                  <a:srgbClr val="FFFFFF"/>
                </a:solidFill>
                <a:latin typeface="Inter Regular" pitchFamily="34" charset="0"/>
                <a:ea typeface="Inter Regular" pitchFamily="34" charset="-122"/>
                <a:cs typeface="Inter Regular" pitchFamily="34" charset="-120"/>
              </a:rPr>
              <a:t>is </a:t>
            </a:r>
            <a:r>
              <a:rPr lang="en-US" sz="2893" dirty="0">
                <a:solidFill>
                  <a:srgbClr val="FFFFFF"/>
                </a:solidFill>
                <a:latin typeface="Inter Regular" pitchFamily="34" charset="0"/>
                <a:ea typeface="Inter Regular" pitchFamily="34" charset="-122"/>
                <a:cs typeface="Inter Regular" pitchFamily="34" charset="-120"/>
              </a:rPr>
              <a:t>fully completed.</a:t>
            </a:r>
          </a:p>
        </p:txBody>
      </p:sp>
      <p:sp>
        <p:nvSpPr>
          <p:cNvPr id="43" name="Text 4"/>
          <p:cNvSpPr/>
          <p:nvPr/>
        </p:nvSpPr>
        <p:spPr>
          <a:xfrm>
            <a:off x="0" y="466725"/>
            <a:ext cx="18287999" cy="790575"/>
          </a:xfrm>
          <a:prstGeom prst="rect">
            <a:avLst/>
          </a:prstGeom>
          <a:noFill/>
          <a:ln/>
        </p:spPr>
        <p:txBody>
          <a:bodyPr wrap="square" lIns="0" tIns="0" rIns="0" bIns="0" rtlCol="0" anchor="t"/>
          <a:lstStyle/>
          <a:p>
            <a:pPr algn="ctr"/>
            <a:r>
              <a:rPr lang="en-US" sz="4800" b="1">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44" name="Text 5"/>
          <p:cNvSpPr/>
          <p:nvPr/>
        </p:nvSpPr>
        <p:spPr>
          <a:xfrm>
            <a:off x="7505700" y="6419850"/>
            <a:ext cx="5334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9-10</a:t>
            </a:r>
          </a:p>
        </p:txBody>
      </p:sp>
      <p:sp>
        <p:nvSpPr>
          <p:cNvPr id="45" name="Text 6"/>
          <p:cNvSpPr/>
          <p:nvPr/>
        </p:nvSpPr>
        <p:spPr>
          <a:xfrm>
            <a:off x="3524250" y="6419850"/>
            <a:ext cx="31432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34">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0" y="2657475"/>
            <a:ext cx="2180145" cy="3076389"/>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2686050" y="2657475"/>
            <a:ext cx="12076444" cy="3076389"/>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10496550" y="2724150"/>
            <a:ext cx="7295070" cy="2937272"/>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1876425" y="2705100"/>
            <a:ext cx="1176617" cy="1143000"/>
          </a:xfrm>
          <a:prstGeom prst="rect">
            <a:avLst/>
          </a:prstGeom>
        </p:spPr>
      </p:pic>
      <p:pic>
        <p:nvPicPr>
          <p:cNvPr id="7" name="Image 5" descr="preencoded.png"/>
          <p:cNvPicPr>
            <a:picLocks noChangeAspect="1"/>
          </p:cNvPicPr>
          <p:nvPr/>
        </p:nvPicPr>
        <p:blipFill>
          <a:blip r:embed="rId10">
            <a:extLst>
              <a:ext uri="{96DAC541-7B7A-43D3-8B79-37D633B846F1}">
                <asvg:svgBlip xmlns="" xmlns:asvg="http://schemas.microsoft.com/office/drawing/2016/SVG/main" r:embed="rId12"/>
              </a:ext>
            </a:extLst>
          </a:blip>
          <a:srcRect/>
          <a:stretch/>
        </p:blipFill>
        <p:spPr>
          <a:xfrm>
            <a:off x="9629775" y="2705100"/>
            <a:ext cx="1176616" cy="1143000"/>
          </a:xfrm>
          <a:prstGeom prst="rect">
            <a:avLst/>
          </a:prstGeom>
        </p:spPr>
      </p:pic>
      <p:pic>
        <p:nvPicPr>
          <p:cNvPr id="8" name="Image 6" descr="preencoded.png"/>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17440275" y="2705100"/>
            <a:ext cx="847725" cy="1143000"/>
          </a:xfrm>
          <a:prstGeom prst="rect">
            <a:avLst/>
          </a:prstGeom>
        </p:spPr>
      </p:pic>
      <p:pic>
        <p:nvPicPr>
          <p:cNvPr id="9" name="Image 7" descr="preencoded.png"/>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8134350" y="5257800"/>
            <a:ext cx="1943100" cy="542925"/>
          </a:xfrm>
          <a:prstGeom prst="rect">
            <a:avLst/>
          </a:prstGeom>
        </p:spPr>
      </p:pic>
      <p:pic>
        <p:nvPicPr>
          <p:cNvPr id="10" name="Image 8" descr="preencoded.png"/>
          <p:cNvPicPr>
            <a:picLocks noChangeAspect="1"/>
          </p:cNvPicPr>
          <p:nvPr/>
        </p:nvPicPr>
        <p:blipFill>
          <a:blip r:embed="rId15">
            <a:extLst>
              <a:ext uri="{96DAC541-7B7A-43D3-8B79-37D633B846F1}">
                <asvg:svgBlip xmlns="" xmlns:asvg="http://schemas.microsoft.com/office/drawing/2016/SVG/main" r:embed="rId17"/>
              </a:ext>
            </a:extLst>
          </a:blip>
          <a:srcRect/>
          <a:stretch/>
        </p:blipFill>
        <p:spPr>
          <a:xfrm>
            <a:off x="15906750" y="5257800"/>
            <a:ext cx="1943100" cy="542925"/>
          </a:xfrm>
          <a:prstGeom prst="rect">
            <a:avLst/>
          </a:prstGeom>
        </p:spPr>
      </p:pic>
      <p:pic>
        <p:nvPicPr>
          <p:cNvPr id="11" name="Image 9" descr="preencoded.png"/>
          <p:cNvPicPr>
            <a:picLocks noChangeAspect="1"/>
          </p:cNvPicPr>
          <p:nvPr/>
        </p:nvPicPr>
        <p:blipFill>
          <a:blip r:embed="rId15">
            <a:extLst>
              <a:ext uri="{96DAC541-7B7A-43D3-8B79-37D633B846F1}">
                <asvg:svgBlip xmlns="" xmlns:asvg="http://schemas.microsoft.com/office/drawing/2016/SVG/main" r:embed="rId19"/>
              </a:ext>
            </a:extLst>
          </a:blip>
          <a:srcRect/>
          <a:stretch/>
        </p:blipFill>
        <p:spPr>
          <a:xfrm>
            <a:off x="295275" y="5257800"/>
            <a:ext cx="1943100" cy="542925"/>
          </a:xfrm>
          <a:prstGeom prst="rect">
            <a:avLst/>
          </a:prstGeom>
        </p:spPr>
      </p:pic>
      <p:pic>
        <p:nvPicPr>
          <p:cNvPr id="12" name="Image 10" descr="preencoded.png"/>
          <p:cNvPicPr>
            <a:picLocks noChangeAspect="1"/>
          </p:cNvPicPr>
          <p:nvPr/>
        </p:nvPicPr>
        <p:blipFill>
          <a:blip r:embed="rId20">
            <a:extLst>
              <a:ext uri="{96DAC541-7B7A-43D3-8B79-37D633B846F1}">
                <asvg:svgBlip xmlns="" xmlns:asvg="http://schemas.microsoft.com/office/drawing/2016/SVG/main" r:embed="rId21"/>
              </a:ext>
            </a:extLst>
          </a:blip>
          <a:srcRect/>
          <a:stretch/>
        </p:blipFill>
        <p:spPr>
          <a:xfrm>
            <a:off x="552450" y="4124325"/>
            <a:ext cx="1969518" cy="1971675"/>
          </a:xfrm>
          <a:prstGeom prst="rect">
            <a:avLst/>
          </a:prstGeom>
        </p:spPr>
      </p:pic>
      <p:pic>
        <p:nvPicPr>
          <p:cNvPr id="13" name="Image 11" descr="preencoded.png"/>
          <p:cNvPicPr>
            <a:picLocks noChangeAspect="1"/>
          </p:cNvPicPr>
          <p:nvPr/>
        </p:nvPicPr>
        <p:blipFill>
          <a:blip r:embed="rId20">
            <a:extLst>
              <a:ext uri="{96DAC541-7B7A-43D3-8B79-37D633B846F1}">
                <asvg:svgBlip xmlns="" xmlns:asvg="http://schemas.microsoft.com/office/drawing/2016/SVG/main" r:embed="rId23"/>
              </a:ext>
            </a:extLst>
          </a:blip>
          <a:srcRect/>
          <a:stretch/>
        </p:blipFill>
        <p:spPr>
          <a:xfrm>
            <a:off x="8353425" y="4124325"/>
            <a:ext cx="1969518" cy="1971675"/>
          </a:xfrm>
          <a:prstGeom prst="rect">
            <a:avLst/>
          </a:prstGeom>
        </p:spPr>
      </p:pic>
      <p:pic>
        <p:nvPicPr>
          <p:cNvPr id="14" name="Image 12" descr="preencoded.png"/>
          <p:cNvPicPr>
            <a:picLocks noChangeAspect="1"/>
          </p:cNvPicPr>
          <p:nvPr/>
        </p:nvPicPr>
        <p:blipFill>
          <a:blip r:embed="rId20">
            <a:extLst>
              <a:ext uri="{96DAC541-7B7A-43D3-8B79-37D633B846F1}">
                <asvg:svgBlip xmlns="" xmlns:asvg="http://schemas.microsoft.com/office/drawing/2016/SVG/main" r:embed="rId25"/>
              </a:ext>
            </a:extLst>
          </a:blip>
          <a:srcRect/>
          <a:stretch/>
        </p:blipFill>
        <p:spPr>
          <a:xfrm>
            <a:off x="16163925" y="4124325"/>
            <a:ext cx="1969518" cy="1971675"/>
          </a:xfrm>
          <a:prstGeom prst="rect">
            <a:avLst/>
          </a:prstGeom>
        </p:spPr>
      </p:pic>
      <p:pic>
        <p:nvPicPr>
          <p:cNvPr id="15" name="Image 13" descr="preencoded.png"/>
          <p:cNvPicPr>
            <a:picLocks noChangeAspect="1"/>
          </p:cNvPicPr>
          <p:nvPr/>
        </p:nvPicPr>
        <p:blipFill>
          <a:blip r:embed="rId26">
            <a:extLst>
              <a:ext uri="{96DAC541-7B7A-43D3-8B79-37D633B846F1}">
                <asvg:svgBlip xmlns="" xmlns:asvg="http://schemas.microsoft.com/office/drawing/2016/SVG/main" r:embed="rId27"/>
              </a:ext>
            </a:extLst>
          </a:blip>
          <a:srcRect/>
          <a:stretch/>
        </p:blipFill>
        <p:spPr>
          <a:xfrm>
            <a:off x="6800851" y="1800225"/>
            <a:ext cx="3557935" cy="982675"/>
          </a:xfrm>
          <a:prstGeom prst="rect">
            <a:avLst/>
          </a:prstGeom>
        </p:spPr>
      </p:pic>
      <p:pic>
        <p:nvPicPr>
          <p:cNvPr id="16" name="Image 14" descr="preencoded.png"/>
          <p:cNvPicPr>
            <a:picLocks noChangeAspect="1"/>
          </p:cNvPicPr>
          <p:nvPr/>
        </p:nvPicPr>
        <p:blipFill>
          <a:blip r:embed="rId26">
            <a:extLst>
              <a:ext uri="{96DAC541-7B7A-43D3-8B79-37D633B846F1}">
                <asvg:svgBlip xmlns="" xmlns:asvg="http://schemas.microsoft.com/office/drawing/2016/SVG/main" r:embed="rId29"/>
              </a:ext>
            </a:extLst>
          </a:blip>
          <a:srcRect/>
          <a:stretch/>
        </p:blipFill>
        <p:spPr>
          <a:xfrm>
            <a:off x="14525626" y="1800225"/>
            <a:ext cx="3557935" cy="982675"/>
          </a:xfrm>
          <a:prstGeom prst="rect">
            <a:avLst/>
          </a:prstGeom>
        </p:spPr>
      </p:pic>
      <p:pic>
        <p:nvPicPr>
          <p:cNvPr id="17" name="Image 15" descr="preencoded.png"/>
          <p:cNvPicPr>
            <a:picLocks noChangeAspect="1"/>
          </p:cNvPicPr>
          <p:nvPr/>
        </p:nvPicPr>
        <p:blipFill>
          <a:blip r:embed="rId30">
            <a:extLst>
              <a:ext uri="{96DAC541-7B7A-43D3-8B79-37D633B846F1}">
                <asvg:svgBlip xmlns="" xmlns:asvg="http://schemas.microsoft.com/office/drawing/2016/SVG/main" r:embed="rId31"/>
              </a:ext>
            </a:extLst>
          </a:blip>
          <a:srcRect/>
          <a:stretch/>
        </p:blipFill>
        <p:spPr>
          <a:xfrm>
            <a:off x="0" y="1800225"/>
            <a:ext cx="2424460" cy="982675"/>
          </a:xfrm>
          <a:prstGeom prst="rect">
            <a:avLst/>
          </a:prstGeom>
        </p:spPr>
      </p:pic>
      <p:sp>
        <p:nvSpPr>
          <p:cNvPr id="18" name="Text 0"/>
          <p:cNvSpPr/>
          <p:nvPr/>
        </p:nvSpPr>
        <p:spPr>
          <a:xfrm>
            <a:off x="1090072" y="6867339"/>
            <a:ext cx="16175455" cy="2952750"/>
          </a:xfrm>
          <a:prstGeom prst="rect">
            <a:avLst/>
          </a:prstGeom>
          <a:noFill/>
          <a:ln/>
        </p:spPr>
        <p:txBody>
          <a:bodyPr wrap="square" lIns="0" tIns="0" rIns="0" bIns="0" rtlCol="0" anchor="t"/>
          <a:lstStyle/>
          <a:p>
            <a:pPr>
              <a:lnSpc>
                <a:spcPts val="4050"/>
              </a:lnSpc>
              <a:spcAft>
                <a:spcPts val="1500"/>
              </a:spcAft>
            </a:pPr>
            <a:r>
              <a:rPr lang="en-US" sz="2700" dirty="0">
                <a:solidFill>
                  <a:srgbClr val="FFFFFF"/>
                </a:solidFill>
                <a:latin typeface="Inter Regular" pitchFamily="34" charset="0"/>
                <a:ea typeface="Inter Regular" pitchFamily="34" charset="-122"/>
                <a:cs typeface="Inter Regular" pitchFamily="34" charset="-120"/>
              </a:rPr>
              <a:t>With each re-filling of GS31, four last places form a reinvestment to reactivate the </a:t>
            </a:r>
            <a:r>
              <a:rPr lang="en-US" sz="2700" dirty="0" err="1" smtClean="0">
                <a:solidFill>
                  <a:srgbClr val="FFFFFF"/>
                </a:solidFill>
                <a:latin typeface="Inter Regular" pitchFamily="34" charset="0"/>
                <a:ea typeface="Inter Regular" pitchFamily="34" charset="-122"/>
                <a:cs typeface="Inter Regular" pitchFamily="34" charset="-120"/>
              </a:rPr>
              <a:t>Goldset</a:t>
            </a:r>
            <a:r>
              <a:rPr lang="en-US" sz="2700" dirty="0" smtClean="0">
                <a:solidFill>
                  <a:srgbClr val="FFFFFF"/>
                </a:solidFill>
                <a:latin typeface="Inter Regular" pitchFamily="34" charset="0"/>
                <a:ea typeface="Inter Regular" pitchFamily="34" charset="-122"/>
                <a:cs typeface="Inter Regular" pitchFamily="34" charset="-120"/>
              </a:rPr>
              <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of </a:t>
            </a:r>
            <a:r>
              <a:rPr lang="en-US" sz="2700" dirty="0">
                <a:solidFill>
                  <a:srgbClr val="FFFFFF"/>
                </a:solidFill>
                <a:latin typeface="Inter Regular" pitchFamily="34" charset="0"/>
                <a:ea typeface="Inter Regular" pitchFamily="34" charset="-122"/>
                <a:cs typeface="Inter Regular" pitchFamily="34" charset="-120"/>
              </a:rPr>
              <a:t>the same cost (reinvestment). Re-activation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of each cost level occur </a:t>
            </a:r>
            <a:r>
              <a:rPr lang="en-US" sz="2700" dirty="0" smtClean="0">
                <a:solidFill>
                  <a:srgbClr val="FFFFFF"/>
                </a:solidFill>
                <a:latin typeface="Inter Regular" pitchFamily="34" charset="0"/>
                <a:ea typeface="Inter Regular" pitchFamily="34" charset="-122"/>
                <a:cs typeface="Inter Regular" pitchFamily="34" charset="-120"/>
              </a:rPr>
              <a:t>automatically</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an </a:t>
            </a:r>
            <a:r>
              <a:rPr lang="en-US" sz="2700" dirty="0">
                <a:solidFill>
                  <a:srgbClr val="FFFFFF"/>
                </a:solidFill>
                <a:latin typeface="Inter Regular" pitchFamily="34" charset="0"/>
                <a:ea typeface="Inter Regular" pitchFamily="34" charset="-122"/>
                <a:cs typeface="Inter Regular" pitchFamily="34" charset="-120"/>
              </a:rPr>
              <a:t>infinite number of </a:t>
            </a:r>
            <a:r>
              <a:rPr lang="en-US" sz="2700" dirty="0" smtClean="0">
                <a:solidFill>
                  <a:srgbClr val="FFFFFF"/>
                </a:solidFill>
                <a:latin typeface="Inter Regular" pitchFamily="34" charset="0"/>
                <a:ea typeface="Inter Regular" pitchFamily="34" charset="-122"/>
                <a:cs typeface="Inter Regular" pitchFamily="34" charset="-120"/>
              </a:rPr>
              <a:t>times.</a:t>
            </a:r>
          </a:p>
          <a:p>
            <a:pPr>
              <a:lnSpc>
                <a:spcPts val="4050"/>
              </a:lnSpc>
              <a:spcAft>
                <a:spcPts val="1500"/>
              </a:spcAft>
            </a:pPr>
            <a:r>
              <a:rPr lang="en-US" sz="2700" dirty="0" smtClean="0">
                <a:solidFill>
                  <a:srgbClr val="FFFFFF"/>
                </a:solidFill>
                <a:latin typeface="Inter Regular" pitchFamily="34" charset="0"/>
                <a:ea typeface="Inter Regular" pitchFamily="34" charset="-122"/>
                <a:cs typeface="Inter Regular" pitchFamily="34" charset="-120"/>
              </a:rPr>
              <a:t>Your </a:t>
            </a:r>
            <a:r>
              <a:rPr lang="en-US" sz="2700" dirty="0">
                <a:solidFill>
                  <a:srgbClr val="FFFFFF"/>
                </a:solidFill>
                <a:latin typeface="Inter Regular" pitchFamily="34" charset="0"/>
                <a:ea typeface="Inter Regular" pitchFamily="34" charset="-122"/>
                <a:cs typeface="Inter Regular" pitchFamily="34" charset="-120"/>
              </a:rPr>
              <a:t>invitees also follow you.</a:t>
            </a:r>
          </a:p>
        </p:txBody>
      </p:sp>
      <p:sp>
        <p:nvSpPr>
          <p:cNvPr id="19" name="Text 1"/>
          <p:cNvSpPr/>
          <p:nvPr/>
        </p:nvSpPr>
        <p:spPr>
          <a:xfrm>
            <a:off x="6038850" y="3856248"/>
            <a:ext cx="565444" cy="132459"/>
          </a:xfrm>
          <a:prstGeom prst="rect">
            <a:avLst/>
          </a:prstGeom>
          <a:noFill/>
          <a:ln/>
        </p:spPr>
        <p:txBody>
          <a:bodyPr wrap="square" lIns="0" tIns="0" rIns="0" bIns="0" rtlCol="0" anchor="ctr"/>
          <a:lstStyle/>
          <a:p>
            <a:pPr algn="ctr">
              <a:lnSpc>
                <a:spcPts val="1050"/>
              </a:lnSpc>
            </a:pPr>
            <a:r>
              <a:rPr lang="en-US" sz="884" b="0" i="0" dirty="0">
                <a:solidFill>
                  <a:srgbClr val="FFFFFF"/>
                </a:solidFill>
                <a:latin typeface="Inter Regular" pitchFamily="34" charset="0"/>
                <a:ea typeface="Inter Regular" pitchFamily="34" charset="-122"/>
                <a:cs typeface="Inter Regular" pitchFamily="34" charset="-120"/>
              </a:rPr>
              <a:t>You</a:t>
            </a:r>
            <a:endParaRPr lang="en-US" sz="884" dirty="0"/>
          </a:p>
        </p:txBody>
      </p:sp>
      <p:sp>
        <p:nvSpPr>
          <p:cNvPr id="20" name="Text 2"/>
          <p:cNvSpPr/>
          <p:nvPr/>
        </p:nvSpPr>
        <p:spPr>
          <a:xfrm>
            <a:off x="13849350" y="3783806"/>
            <a:ext cx="565444" cy="132459"/>
          </a:xfrm>
          <a:prstGeom prst="rect">
            <a:avLst/>
          </a:prstGeom>
          <a:noFill/>
          <a:ln/>
        </p:spPr>
        <p:txBody>
          <a:bodyPr wrap="square" lIns="0" tIns="0" rIns="0" bIns="0" rtlCol="0" anchor="ctr"/>
          <a:lstStyle/>
          <a:p>
            <a:pPr algn="ctr">
              <a:lnSpc>
                <a:spcPts val="1050"/>
              </a:lnSpc>
            </a:pPr>
            <a:r>
              <a:rPr lang="en-US" sz="884" b="0" i="0" dirty="0">
                <a:solidFill>
                  <a:srgbClr val="FFFFFF"/>
                </a:solidFill>
                <a:latin typeface="Inter Regular" pitchFamily="34" charset="0"/>
                <a:ea typeface="Inter Regular" pitchFamily="34" charset="-122"/>
                <a:cs typeface="Inter Regular" pitchFamily="34" charset="-120"/>
              </a:rPr>
              <a:t>You</a:t>
            </a:r>
            <a:endParaRPr lang="en-US" sz="884" dirty="0"/>
          </a:p>
        </p:txBody>
      </p:sp>
      <p:sp>
        <p:nvSpPr>
          <p:cNvPr id="21" name="Text 3"/>
          <p:cNvSpPr/>
          <p:nvPr/>
        </p:nvSpPr>
        <p:spPr>
          <a:xfrm>
            <a:off x="0" y="533400"/>
            <a:ext cx="18287999" cy="790575"/>
          </a:xfrm>
          <a:prstGeom prst="rect">
            <a:avLst/>
          </a:prstGeom>
          <a:noFill/>
          <a:ln/>
        </p:spPr>
        <p:txBody>
          <a:bodyPr wrap="square" lIns="0" tIns="0" rIns="0" bIns="0" rtlCol="0" anchor="t"/>
          <a:lstStyle/>
          <a:p>
            <a:pPr algn="ctr"/>
            <a:r>
              <a:rPr lang="en-US" sz="4800" b="1">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35">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0677525" y="904875"/>
            <a:ext cx="7610475" cy="9382125"/>
          </a:xfrm>
          <a:prstGeom prst="rect">
            <a:avLst/>
          </a:prstGeom>
        </p:spPr>
      </p:pic>
      <p:pic>
        <p:nvPicPr>
          <p:cNvPr id="3" name="Image 1"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2114550" y="1057275"/>
            <a:ext cx="14067167" cy="5067300"/>
          </a:xfrm>
          <a:prstGeom prst="rect">
            <a:avLst/>
          </a:prstGeom>
        </p:spPr>
      </p:pic>
      <p:sp>
        <p:nvSpPr>
          <p:cNvPr id="4" name="Text 0"/>
          <p:cNvSpPr/>
          <p:nvPr/>
        </p:nvSpPr>
        <p:spPr>
          <a:xfrm>
            <a:off x="1800225" y="7019925"/>
            <a:ext cx="13760617" cy="1543050"/>
          </a:xfrm>
          <a:prstGeom prst="rect">
            <a:avLst/>
          </a:prstGeom>
          <a:noFill/>
          <a:ln/>
        </p:spPr>
        <p:txBody>
          <a:bodyPr wrap="square" lIns="0" tIns="0" rIns="0" bIns="0" rtlCol="0" anchor="t"/>
          <a:lstStyle/>
          <a:p>
            <a:pPr>
              <a:lnSpc>
                <a:spcPts val="4050"/>
              </a:lnSpc>
              <a:spcAft>
                <a:spcPts val="1500"/>
              </a:spcAft>
            </a:pPr>
            <a:r>
              <a:rPr lang="en-US" sz="2700" dirty="0">
                <a:solidFill>
                  <a:srgbClr val="FFFFFF"/>
                </a:solidFill>
                <a:latin typeface="Inter Regular" pitchFamily="34" charset="0"/>
                <a:ea typeface="Inter Regular" pitchFamily="34" charset="-122"/>
                <a:cs typeface="Inter Regular" pitchFamily="34" charset="-120"/>
              </a:rPr>
              <a:t>Completing the full cycle of each set of any cost level brings enough profit to move to the next cost level of the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by switching to which you have the opportunity to earn two times more than with the previous set.</a:t>
            </a:r>
            <a:endParaRPr lang="en-US" sz="2700" dirty="0"/>
          </a:p>
        </p:txBody>
      </p:sp>
      <p:sp>
        <p:nvSpPr>
          <p:cNvPr id="5" name="Text 1"/>
          <p:cNvSpPr/>
          <p:nvPr/>
        </p:nvSpPr>
        <p:spPr>
          <a:xfrm>
            <a:off x="8620125" y="4747022"/>
            <a:ext cx="1052189" cy="787153"/>
          </a:xfrm>
          <a:prstGeom prst="rect">
            <a:avLst/>
          </a:prstGeom>
          <a:noFill/>
          <a:ln/>
        </p:spPr>
        <p:txBody>
          <a:bodyPr wrap="square" lIns="0" tIns="0" rIns="0" bIns="0" rtlCol="0" anchor="t"/>
          <a:lstStyle/>
          <a:p>
            <a:r>
              <a:rPr lang="en-US" sz="6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6" name="Text 2"/>
          <p:cNvSpPr/>
          <p:nvPr/>
        </p:nvSpPr>
        <p:spPr>
          <a:xfrm>
            <a:off x="4343400" y="3229235"/>
            <a:ext cx="796402" cy="187637"/>
          </a:xfrm>
          <a:prstGeom prst="rect">
            <a:avLst/>
          </a:prstGeom>
          <a:noFill/>
          <a:ln/>
        </p:spPr>
        <p:txBody>
          <a:bodyPr wrap="square" lIns="0" tIns="0" rIns="0" bIns="0" rtlCol="0" anchor="ctr"/>
          <a:lstStyle/>
          <a:p>
            <a:pPr algn="ctr">
              <a:lnSpc>
                <a:spcPts val="1500"/>
              </a:lnSpc>
            </a:pPr>
            <a:r>
              <a:rPr lang="en-US" sz="1259" b="0" i="0" dirty="0">
                <a:solidFill>
                  <a:srgbClr val="FFFFFF"/>
                </a:solidFill>
                <a:latin typeface="Inter Regular" pitchFamily="34" charset="0"/>
                <a:ea typeface="Inter Regular" pitchFamily="34" charset="-122"/>
                <a:cs typeface="Inter Regular" pitchFamily="34" charset="-120"/>
              </a:rPr>
              <a:t>Вы</a:t>
            </a:r>
            <a:endParaRPr lang="en-US" sz="1259" dirty="0"/>
          </a:p>
        </p:txBody>
      </p:sp>
      <p:sp>
        <p:nvSpPr>
          <p:cNvPr id="7" name="Text 3"/>
          <p:cNvSpPr/>
          <p:nvPr/>
        </p:nvSpPr>
        <p:spPr>
          <a:xfrm>
            <a:off x="13068300" y="3229235"/>
            <a:ext cx="796402" cy="187637"/>
          </a:xfrm>
          <a:prstGeom prst="rect">
            <a:avLst/>
          </a:prstGeom>
          <a:noFill/>
          <a:ln/>
        </p:spPr>
        <p:txBody>
          <a:bodyPr wrap="square" lIns="0" tIns="0" rIns="0" bIns="0" rtlCol="0" anchor="ctr"/>
          <a:lstStyle/>
          <a:p>
            <a:pPr algn="ctr">
              <a:lnSpc>
                <a:spcPts val="1500"/>
              </a:lnSpc>
            </a:pPr>
            <a:r>
              <a:rPr lang="en-US" sz="1259" b="0" i="0" dirty="0">
                <a:solidFill>
                  <a:srgbClr val="FFFFFF"/>
                </a:solidFill>
                <a:latin typeface="Inter Regular" pitchFamily="34" charset="0"/>
                <a:ea typeface="Inter Regular" pitchFamily="34" charset="-122"/>
                <a:cs typeface="Inter Regular" pitchFamily="34" charset="-120"/>
              </a:rPr>
              <a:t>Вы</a:t>
            </a:r>
            <a:endParaRPr lang="en-US" sz="1259"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047750" y="742987"/>
            <a:ext cx="16182975" cy="5533951"/>
          </a:xfrm>
          <a:prstGeom prst="rect">
            <a:avLst/>
          </a:prstGeom>
        </p:spPr>
      </p:pic>
      <p:sp>
        <p:nvSpPr>
          <p:cNvPr id="4" name="Text 0"/>
          <p:cNvSpPr/>
          <p:nvPr/>
        </p:nvSpPr>
        <p:spPr>
          <a:xfrm>
            <a:off x="1800225" y="6896099"/>
            <a:ext cx="13820775" cy="2676479"/>
          </a:xfrm>
          <a:prstGeom prst="rect">
            <a:avLst/>
          </a:prstGeom>
          <a:noFill/>
          <a:ln/>
        </p:spPr>
        <p:txBody>
          <a:bodyPr wrap="square" lIns="0" tIns="0" rIns="0" bIns="0" rtlCol="0" anchor="t"/>
          <a:lstStyle/>
          <a:p>
            <a:pPr>
              <a:lnSpc>
                <a:spcPts val="5400"/>
              </a:lnSpc>
              <a:spcAft>
                <a:spcPts val="1500"/>
              </a:spcAft>
            </a:pPr>
            <a:r>
              <a:rPr lang="en-US" sz="3600" dirty="0">
                <a:solidFill>
                  <a:srgbClr val="FFFFFF"/>
                </a:solidFill>
                <a:latin typeface="Inter Regular" pitchFamily="34" charset="0"/>
                <a:ea typeface="Inter Regular" pitchFamily="34" charset="-122"/>
                <a:cs typeface="Inter Regular" pitchFamily="34" charset="-120"/>
              </a:rPr>
              <a:t>Activation of more expensive sets and inviting partners to several </a:t>
            </a:r>
            <a:r>
              <a:rPr lang="en-US" sz="3600" dirty="0" err="1">
                <a:solidFill>
                  <a:srgbClr val="FFFFFF"/>
                </a:solidFill>
                <a:latin typeface="Inter Regular" pitchFamily="34" charset="0"/>
                <a:ea typeface="Inter Regular" pitchFamily="34" charset="-122"/>
                <a:cs typeface="Inter Regular" pitchFamily="34" charset="-120"/>
              </a:rPr>
              <a:t>Goldsets</a:t>
            </a:r>
            <a:r>
              <a:rPr lang="en-US" sz="3600" dirty="0">
                <a:solidFill>
                  <a:srgbClr val="FFFFFF"/>
                </a:solidFill>
                <a:latin typeface="Inter Regular" pitchFamily="34" charset="0"/>
                <a:ea typeface="Inter Regular" pitchFamily="34" charset="-122"/>
                <a:cs typeface="Inter Regular" pitchFamily="34" charset="-120"/>
              </a:rPr>
              <a:t> with various cost levels at once accelerates the </a:t>
            </a:r>
            <a:r>
              <a:rPr lang="en-US" sz="3600" dirty="0" smtClean="0">
                <a:solidFill>
                  <a:srgbClr val="FFFFFF"/>
                </a:solidFill>
                <a:latin typeface="Inter Regular" pitchFamily="34" charset="0"/>
                <a:ea typeface="Inter Regular" pitchFamily="34" charset="-122"/>
                <a:cs typeface="Inter Regular" pitchFamily="34" charset="-120"/>
              </a:rPr>
              <a:t>receipt</a:t>
            </a:r>
            <a:br>
              <a:rPr lang="en-US" sz="3600" dirty="0" smtClean="0">
                <a:solidFill>
                  <a:srgbClr val="FFFFFF"/>
                </a:solidFill>
                <a:latin typeface="Inter Regular" pitchFamily="34" charset="0"/>
                <a:ea typeface="Inter Regular" pitchFamily="34" charset="-122"/>
                <a:cs typeface="Inter Regular" pitchFamily="34" charset="-120"/>
              </a:rPr>
            </a:br>
            <a:r>
              <a:rPr lang="en-US" sz="3600" dirty="0" smtClean="0">
                <a:solidFill>
                  <a:srgbClr val="FFFFFF"/>
                </a:solidFill>
                <a:latin typeface="Inter Regular" pitchFamily="34" charset="0"/>
                <a:ea typeface="Inter Regular" pitchFamily="34" charset="-122"/>
                <a:cs typeface="Inter Regular" pitchFamily="34" charset="-120"/>
              </a:rPr>
              <a:t>of </a:t>
            </a:r>
            <a:r>
              <a:rPr lang="en-US" sz="3600" dirty="0">
                <a:solidFill>
                  <a:srgbClr val="FFFFFF"/>
                </a:solidFill>
                <a:latin typeface="Inter Regular" pitchFamily="34" charset="0"/>
                <a:ea typeface="Inter Regular" pitchFamily="34" charset="-122"/>
                <a:cs typeface="Inter Regular" pitchFamily="34" charset="-120"/>
              </a:rPr>
              <a:t>your income at times.</a:t>
            </a:r>
            <a:endParaRPr lang="en-US" sz="3600" dirty="0"/>
          </a:p>
        </p:txBody>
      </p:sp>
      <p:sp>
        <p:nvSpPr>
          <p:cNvPr id="5" name="Text 1"/>
          <p:cNvSpPr/>
          <p:nvPr/>
        </p:nvSpPr>
        <p:spPr>
          <a:xfrm>
            <a:off x="248602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6" name="Text 2"/>
          <p:cNvSpPr/>
          <p:nvPr/>
        </p:nvSpPr>
        <p:spPr>
          <a:xfrm>
            <a:off x="277177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7" name="Text 3"/>
          <p:cNvSpPr/>
          <p:nvPr/>
        </p:nvSpPr>
        <p:spPr>
          <a:xfrm>
            <a:off x="291465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8" name="Text 4"/>
          <p:cNvSpPr/>
          <p:nvPr/>
        </p:nvSpPr>
        <p:spPr>
          <a:xfrm>
            <a:off x="249555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9" name="Text 5"/>
          <p:cNvSpPr/>
          <p:nvPr/>
        </p:nvSpPr>
        <p:spPr>
          <a:xfrm>
            <a:off x="258127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10" name="Text 6"/>
          <p:cNvSpPr/>
          <p:nvPr/>
        </p:nvSpPr>
        <p:spPr>
          <a:xfrm>
            <a:off x="266700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11" name="Text 7"/>
          <p:cNvSpPr/>
          <p:nvPr/>
        </p:nvSpPr>
        <p:spPr>
          <a:xfrm>
            <a:off x="280035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12" name="Text 8"/>
          <p:cNvSpPr/>
          <p:nvPr/>
        </p:nvSpPr>
        <p:spPr>
          <a:xfrm>
            <a:off x="270510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13" name="Text 9"/>
          <p:cNvSpPr/>
          <p:nvPr/>
        </p:nvSpPr>
        <p:spPr>
          <a:xfrm>
            <a:off x="244792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14" name="Text 10"/>
          <p:cNvSpPr/>
          <p:nvPr/>
        </p:nvSpPr>
        <p:spPr>
          <a:xfrm>
            <a:off x="252412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15" name="Text 11"/>
          <p:cNvSpPr/>
          <p:nvPr/>
        </p:nvSpPr>
        <p:spPr>
          <a:xfrm>
            <a:off x="260032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16" name="Text 12"/>
          <p:cNvSpPr/>
          <p:nvPr/>
        </p:nvSpPr>
        <p:spPr>
          <a:xfrm>
            <a:off x="267652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17" name="Text 13"/>
          <p:cNvSpPr/>
          <p:nvPr/>
        </p:nvSpPr>
        <p:spPr>
          <a:xfrm>
            <a:off x="272415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18" name="Text 14"/>
          <p:cNvSpPr/>
          <p:nvPr/>
        </p:nvSpPr>
        <p:spPr>
          <a:xfrm>
            <a:off x="264795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19" name="Text 15"/>
          <p:cNvSpPr/>
          <p:nvPr/>
        </p:nvSpPr>
        <p:spPr>
          <a:xfrm>
            <a:off x="280035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20" name="Text 16"/>
          <p:cNvSpPr/>
          <p:nvPr/>
        </p:nvSpPr>
        <p:spPr>
          <a:xfrm>
            <a:off x="243840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1" name="Text 17"/>
          <p:cNvSpPr/>
          <p:nvPr/>
        </p:nvSpPr>
        <p:spPr>
          <a:xfrm>
            <a:off x="250507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2" name="Text 18"/>
          <p:cNvSpPr/>
          <p:nvPr/>
        </p:nvSpPr>
        <p:spPr>
          <a:xfrm>
            <a:off x="256222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3" name="Text 19"/>
          <p:cNvSpPr/>
          <p:nvPr/>
        </p:nvSpPr>
        <p:spPr>
          <a:xfrm>
            <a:off x="262890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24" name="Text 20"/>
          <p:cNvSpPr/>
          <p:nvPr/>
        </p:nvSpPr>
        <p:spPr>
          <a:xfrm>
            <a:off x="266700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25" name="Text 21"/>
          <p:cNvSpPr/>
          <p:nvPr/>
        </p:nvSpPr>
        <p:spPr>
          <a:xfrm>
            <a:off x="265747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26" name="Text 22"/>
          <p:cNvSpPr/>
          <p:nvPr/>
        </p:nvSpPr>
        <p:spPr>
          <a:xfrm>
            <a:off x="260032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27" name="Text 23"/>
          <p:cNvSpPr/>
          <p:nvPr/>
        </p:nvSpPr>
        <p:spPr>
          <a:xfrm>
            <a:off x="272415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28" name="Text 24"/>
          <p:cNvSpPr/>
          <p:nvPr/>
        </p:nvSpPr>
        <p:spPr>
          <a:xfrm>
            <a:off x="277177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29" name="Text 25"/>
          <p:cNvSpPr/>
          <p:nvPr/>
        </p:nvSpPr>
        <p:spPr>
          <a:xfrm>
            <a:off x="350520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30" name="Text 26"/>
          <p:cNvSpPr/>
          <p:nvPr/>
        </p:nvSpPr>
        <p:spPr>
          <a:xfrm>
            <a:off x="378142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31" name="Text 27"/>
          <p:cNvSpPr/>
          <p:nvPr/>
        </p:nvSpPr>
        <p:spPr>
          <a:xfrm>
            <a:off x="392430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32" name="Text 28"/>
          <p:cNvSpPr/>
          <p:nvPr/>
        </p:nvSpPr>
        <p:spPr>
          <a:xfrm>
            <a:off x="350520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33" name="Text 29"/>
          <p:cNvSpPr/>
          <p:nvPr/>
        </p:nvSpPr>
        <p:spPr>
          <a:xfrm>
            <a:off x="359092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34" name="Text 30"/>
          <p:cNvSpPr/>
          <p:nvPr/>
        </p:nvSpPr>
        <p:spPr>
          <a:xfrm>
            <a:off x="368617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35" name="Text 31"/>
          <p:cNvSpPr/>
          <p:nvPr/>
        </p:nvSpPr>
        <p:spPr>
          <a:xfrm>
            <a:off x="381000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36" name="Text 32"/>
          <p:cNvSpPr/>
          <p:nvPr/>
        </p:nvSpPr>
        <p:spPr>
          <a:xfrm>
            <a:off x="372427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37" name="Text 33"/>
          <p:cNvSpPr/>
          <p:nvPr/>
        </p:nvSpPr>
        <p:spPr>
          <a:xfrm>
            <a:off x="346710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38" name="Text 34"/>
          <p:cNvSpPr/>
          <p:nvPr/>
        </p:nvSpPr>
        <p:spPr>
          <a:xfrm>
            <a:off x="353377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39" name="Text 35"/>
          <p:cNvSpPr/>
          <p:nvPr/>
        </p:nvSpPr>
        <p:spPr>
          <a:xfrm>
            <a:off x="360997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40" name="Text 36"/>
          <p:cNvSpPr/>
          <p:nvPr/>
        </p:nvSpPr>
        <p:spPr>
          <a:xfrm>
            <a:off x="368617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41" name="Text 37"/>
          <p:cNvSpPr/>
          <p:nvPr/>
        </p:nvSpPr>
        <p:spPr>
          <a:xfrm>
            <a:off x="374332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42" name="Text 38"/>
          <p:cNvSpPr/>
          <p:nvPr/>
        </p:nvSpPr>
        <p:spPr>
          <a:xfrm>
            <a:off x="365760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43" name="Text 39"/>
          <p:cNvSpPr/>
          <p:nvPr/>
        </p:nvSpPr>
        <p:spPr>
          <a:xfrm>
            <a:off x="381000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44" name="Text 40"/>
          <p:cNvSpPr/>
          <p:nvPr/>
        </p:nvSpPr>
        <p:spPr>
          <a:xfrm>
            <a:off x="345757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45" name="Text 41"/>
          <p:cNvSpPr/>
          <p:nvPr/>
        </p:nvSpPr>
        <p:spPr>
          <a:xfrm>
            <a:off x="351472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46" name="Text 42"/>
          <p:cNvSpPr/>
          <p:nvPr/>
        </p:nvSpPr>
        <p:spPr>
          <a:xfrm>
            <a:off x="358140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47" name="Text 43"/>
          <p:cNvSpPr/>
          <p:nvPr/>
        </p:nvSpPr>
        <p:spPr>
          <a:xfrm>
            <a:off x="364807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48" name="Text 44"/>
          <p:cNvSpPr/>
          <p:nvPr/>
        </p:nvSpPr>
        <p:spPr>
          <a:xfrm>
            <a:off x="368617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49" name="Text 45"/>
          <p:cNvSpPr/>
          <p:nvPr/>
        </p:nvSpPr>
        <p:spPr>
          <a:xfrm>
            <a:off x="367665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50" name="Text 46"/>
          <p:cNvSpPr/>
          <p:nvPr/>
        </p:nvSpPr>
        <p:spPr>
          <a:xfrm>
            <a:off x="360997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51" name="Text 47"/>
          <p:cNvSpPr/>
          <p:nvPr/>
        </p:nvSpPr>
        <p:spPr>
          <a:xfrm>
            <a:off x="374332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52" name="Text 48"/>
          <p:cNvSpPr/>
          <p:nvPr/>
        </p:nvSpPr>
        <p:spPr>
          <a:xfrm>
            <a:off x="378142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53" name="Text 49"/>
          <p:cNvSpPr/>
          <p:nvPr/>
        </p:nvSpPr>
        <p:spPr>
          <a:xfrm>
            <a:off x="451485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54" name="Text 50"/>
          <p:cNvSpPr/>
          <p:nvPr/>
        </p:nvSpPr>
        <p:spPr>
          <a:xfrm>
            <a:off x="480060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55" name="Text 51"/>
          <p:cNvSpPr/>
          <p:nvPr/>
        </p:nvSpPr>
        <p:spPr>
          <a:xfrm>
            <a:off x="494347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56" name="Text 52"/>
          <p:cNvSpPr/>
          <p:nvPr/>
        </p:nvSpPr>
        <p:spPr>
          <a:xfrm>
            <a:off x="452437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57" name="Text 53"/>
          <p:cNvSpPr/>
          <p:nvPr/>
        </p:nvSpPr>
        <p:spPr>
          <a:xfrm>
            <a:off x="461010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58" name="Text 54"/>
          <p:cNvSpPr/>
          <p:nvPr/>
        </p:nvSpPr>
        <p:spPr>
          <a:xfrm>
            <a:off x="470535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59" name="Text 55"/>
          <p:cNvSpPr/>
          <p:nvPr/>
        </p:nvSpPr>
        <p:spPr>
          <a:xfrm>
            <a:off x="4829175"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60" name="Text 56"/>
          <p:cNvSpPr/>
          <p:nvPr/>
        </p:nvSpPr>
        <p:spPr>
          <a:xfrm>
            <a:off x="474345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61" name="Text 57"/>
          <p:cNvSpPr/>
          <p:nvPr/>
        </p:nvSpPr>
        <p:spPr>
          <a:xfrm>
            <a:off x="448627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62" name="Text 58"/>
          <p:cNvSpPr/>
          <p:nvPr/>
        </p:nvSpPr>
        <p:spPr>
          <a:xfrm>
            <a:off x="455295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63" name="Text 59"/>
          <p:cNvSpPr/>
          <p:nvPr/>
        </p:nvSpPr>
        <p:spPr>
          <a:xfrm>
            <a:off x="462915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64" name="Text 60"/>
          <p:cNvSpPr/>
          <p:nvPr/>
        </p:nvSpPr>
        <p:spPr>
          <a:xfrm>
            <a:off x="470535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65" name="Text 61"/>
          <p:cNvSpPr/>
          <p:nvPr/>
        </p:nvSpPr>
        <p:spPr>
          <a:xfrm>
            <a:off x="476250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66" name="Text 62"/>
          <p:cNvSpPr/>
          <p:nvPr/>
        </p:nvSpPr>
        <p:spPr>
          <a:xfrm>
            <a:off x="467677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67" name="Text 63"/>
          <p:cNvSpPr/>
          <p:nvPr/>
        </p:nvSpPr>
        <p:spPr>
          <a:xfrm>
            <a:off x="482917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68" name="Text 64"/>
          <p:cNvSpPr/>
          <p:nvPr/>
        </p:nvSpPr>
        <p:spPr>
          <a:xfrm>
            <a:off x="447675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69" name="Text 65"/>
          <p:cNvSpPr/>
          <p:nvPr/>
        </p:nvSpPr>
        <p:spPr>
          <a:xfrm>
            <a:off x="453390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70" name="Text 66"/>
          <p:cNvSpPr/>
          <p:nvPr/>
        </p:nvSpPr>
        <p:spPr>
          <a:xfrm>
            <a:off x="460057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71" name="Text 67"/>
          <p:cNvSpPr/>
          <p:nvPr/>
        </p:nvSpPr>
        <p:spPr>
          <a:xfrm>
            <a:off x="466725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72" name="Text 68"/>
          <p:cNvSpPr/>
          <p:nvPr/>
        </p:nvSpPr>
        <p:spPr>
          <a:xfrm>
            <a:off x="469582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73" name="Text 69"/>
          <p:cNvSpPr/>
          <p:nvPr/>
        </p:nvSpPr>
        <p:spPr>
          <a:xfrm>
            <a:off x="469582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74" name="Text 70"/>
          <p:cNvSpPr/>
          <p:nvPr/>
        </p:nvSpPr>
        <p:spPr>
          <a:xfrm>
            <a:off x="462915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75" name="Text 71"/>
          <p:cNvSpPr/>
          <p:nvPr/>
        </p:nvSpPr>
        <p:spPr>
          <a:xfrm>
            <a:off x="476250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76" name="Text 72"/>
          <p:cNvSpPr/>
          <p:nvPr/>
        </p:nvSpPr>
        <p:spPr>
          <a:xfrm>
            <a:off x="480060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77" name="Text 73"/>
          <p:cNvSpPr/>
          <p:nvPr/>
        </p:nvSpPr>
        <p:spPr>
          <a:xfrm>
            <a:off x="552450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78" name="Text 74"/>
          <p:cNvSpPr/>
          <p:nvPr/>
        </p:nvSpPr>
        <p:spPr>
          <a:xfrm>
            <a:off x="581025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79" name="Text 75"/>
          <p:cNvSpPr/>
          <p:nvPr/>
        </p:nvSpPr>
        <p:spPr>
          <a:xfrm>
            <a:off x="595312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80" name="Text 76"/>
          <p:cNvSpPr/>
          <p:nvPr/>
        </p:nvSpPr>
        <p:spPr>
          <a:xfrm>
            <a:off x="553402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81" name="Text 77"/>
          <p:cNvSpPr/>
          <p:nvPr/>
        </p:nvSpPr>
        <p:spPr>
          <a:xfrm>
            <a:off x="561975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82" name="Text 78"/>
          <p:cNvSpPr/>
          <p:nvPr/>
        </p:nvSpPr>
        <p:spPr>
          <a:xfrm>
            <a:off x="570547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83" name="Text 79"/>
          <p:cNvSpPr/>
          <p:nvPr/>
        </p:nvSpPr>
        <p:spPr>
          <a:xfrm>
            <a:off x="5838825"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84" name="Text 80"/>
          <p:cNvSpPr/>
          <p:nvPr/>
        </p:nvSpPr>
        <p:spPr>
          <a:xfrm>
            <a:off x="574357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85" name="Text 81"/>
          <p:cNvSpPr/>
          <p:nvPr/>
        </p:nvSpPr>
        <p:spPr>
          <a:xfrm>
            <a:off x="548640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86" name="Text 82"/>
          <p:cNvSpPr/>
          <p:nvPr/>
        </p:nvSpPr>
        <p:spPr>
          <a:xfrm>
            <a:off x="556260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87" name="Text 83"/>
          <p:cNvSpPr/>
          <p:nvPr/>
        </p:nvSpPr>
        <p:spPr>
          <a:xfrm>
            <a:off x="563880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88" name="Text 84"/>
          <p:cNvSpPr/>
          <p:nvPr/>
        </p:nvSpPr>
        <p:spPr>
          <a:xfrm>
            <a:off x="571500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89" name="Text 85"/>
          <p:cNvSpPr/>
          <p:nvPr/>
        </p:nvSpPr>
        <p:spPr>
          <a:xfrm>
            <a:off x="576262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90" name="Text 86"/>
          <p:cNvSpPr/>
          <p:nvPr/>
        </p:nvSpPr>
        <p:spPr>
          <a:xfrm>
            <a:off x="568642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91" name="Text 87"/>
          <p:cNvSpPr/>
          <p:nvPr/>
        </p:nvSpPr>
        <p:spPr>
          <a:xfrm>
            <a:off x="583882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92" name="Text 88"/>
          <p:cNvSpPr/>
          <p:nvPr/>
        </p:nvSpPr>
        <p:spPr>
          <a:xfrm>
            <a:off x="547687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93" name="Text 89"/>
          <p:cNvSpPr/>
          <p:nvPr/>
        </p:nvSpPr>
        <p:spPr>
          <a:xfrm>
            <a:off x="554355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94" name="Text 90"/>
          <p:cNvSpPr/>
          <p:nvPr/>
        </p:nvSpPr>
        <p:spPr>
          <a:xfrm>
            <a:off x="560070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95" name="Text 91"/>
          <p:cNvSpPr/>
          <p:nvPr/>
        </p:nvSpPr>
        <p:spPr>
          <a:xfrm>
            <a:off x="566737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96" name="Text 92"/>
          <p:cNvSpPr/>
          <p:nvPr/>
        </p:nvSpPr>
        <p:spPr>
          <a:xfrm>
            <a:off x="570547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97" name="Text 93"/>
          <p:cNvSpPr/>
          <p:nvPr/>
        </p:nvSpPr>
        <p:spPr>
          <a:xfrm>
            <a:off x="569595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98" name="Text 94"/>
          <p:cNvSpPr/>
          <p:nvPr/>
        </p:nvSpPr>
        <p:spPr>
          <a:xfrm>
            <a:off x="563880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99" name="Text 95"/>
          <p:cNvSpPr/>
          <p:nvPr/>
        </p:nvSpPr>
        <p:spPr>
          <a:xfrm>
            <a:off x="576262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100" name="Text 96"/>
          <p:cNvSpPr/>
          <p:nvPr/>
        </p:nvSpPr>
        <p:spPr>
          <a:xfrm>
            <a:off x="581025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101" name="Text 97"/>
          <p:cNvSpPr/>
          <p:nvPr/>
        </p:nvSpPr>
        <p:spPr>
          <a:xfrm>
            <a:off x="654367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102" name="Text 98"/>
          <p:cNvSpPr/>
          <p:nvPr/>
        </p:nvSpPr>
        <p:spPr>
          <a:xfrm>
            <a:off x="681990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103" name="Text 99"/>
          <p:cNvSpPr/>
          <p:nvPr/>
        </p:nvSpPr>
        <p:spPr>
          <a:xfrm>
            <a:off x="696277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104" name="Text 100"/>
          <p:cNvSpPr/>
          <p:nvPr/>
        </p:nvSpPr>
        <p:spPr>
          <a:xfrm>
            <a:off x="654367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105" name="Text 101"/>
          <p:cNvSpPr/>
          <p:nvPr/>
        </p:nvSpPr>
        <p:spPr>
          <a:xfrm>
            <a:off x="662940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106" name="Text 102"/>
          <p:cNvSpPr/>
          <p:nvPr/>
        </p:nvSpPr>
        <p:spPr>
          <a:xfrm>
            <a:off x="672465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107" name="Text 103"/>
          <p:cNvSpPr/>
          <p:nvPr/>
        </p:nvSpPr>
        <p:spPr>
          <a:xfrm>
            <a:off x="685800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108" name="Text 104"/>
          <p:cNvSpPr/>
          <p:nvPr/>
        </p:nvSpPr>
        <p:spPr>
          <a:xfrm>
            <a:off x="676275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109" name="Text 105"/>
          <p:cNvSpPr/>
          <p:nvPr/>
        </p:nvSpPr>
        <p:spPr>
          <a:xfrm>
            <a:off x="650557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110" name="Text 106"/>
          <p:cNvSpPr/>
          <p:nvPr/>
        </p:nvSpPr>
        <p:spPr>
          <a:xfrm>
            <a:off x="657225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111" name="Text 107"/>
          <p:cNvSpPr/>
          <p:nvPr/>
        </p:nvSpPr>
        <p:spPr>
          <a:xfrm>
            <a:off x="664845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112" name="Text 108"/>
          <p:cNvSpPr/>
          <p:nvPr/>
        </p:nvSpPr>
        <p:spPr>
          <a:xfrm>
            <a:off x="672465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113" name="Text 109"/>
          <p:cNvSpPr/>
          <p:nvPr/>
        </p:nvSpPr>
        <p:spPr>
          <a:xfrm>
            <a:off x="678180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114" name="Text 110"/>
          <p:cNvSpPr/>
          <p:nvPr/>
        </p:nvSpPr>
        <p:spPr>
          <a:xfrm>
            <a:off x="669607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115" name="Text 111"/>
          <p:cNvSpPr/>
          <p:nvPr/>
        </p:nvSpPr>
        <p:spPr>
          <a:xfrm>
            <a:off x="684847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116" name="Text 112"/>
          <p:cNvSpPr/>
          <p:nvPr/>
        </p:nvSpPr>
        <p:spPr>
          <a:xfrm>
            <a:off x="649605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7" name="Text 113"/>
          <p:cNvSpPr/>
          <p:nvPr/>
        </p:nvSpPr>
        <p:spPr>
          <a:xfrm>
            <a:off x="655320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8" name="Text 114"/>
          <p:cNvSpPr/>
          <p:nvPr/>
        </p:nvSpPr>
        <p:spPr>
          <a:xfrm>
            <a:off x="661987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9" name="Text 115"/>
          <p:cNvSpPr/>
          <p:nvPr/>
        </p:nvSpPr>
        <p:spPr>
          <a:xfrm>
            <a:off x="668655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120" name="Text 116"/>
          <p:cNvSpPr/>
          <p:nvPr/>
        </p:nvSpPr>
        <p:spPr>
          <a:xfrm>
            <a:off x="672465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121" name="Text 117"/>
          <p:cNvSpPr/>
          <p:nvPr/>
        </p:nvSpPr>
        <p:spPr>
          <a:xfrm>
            <a:off x="671512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122" name="Text 118"/>
          <p:cNvSpPr/>
          <p:nvPr/>
        </p:nvSpPr>
        <p:spPr>
          <a:xfrm>
            <a:off x="664845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123" name="Text 119"/>
          <p:cNvSpPr/>
          <p:nvPr/>
        </p:nvSpPr>
        <p:spPr>
          <a:xfrm>
            <a:off x="678180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124" name="Text 120"/>
          <p:cNvSpPr/>
          <p:nvPr/>
        </p:nvSpPr>
        <p:spPr>
          <a:xfrm>
            <a:off x="681990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125" name="Text 121"/>
          <p:cNvSpPr/>
          <p:nvPr/>
        </p:nvSpPr>
        <p:spPr>
          <a:xfrm>
            <a:off x="755332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126" name="Text 122"/>
          <p:cNvSpPr/>
          <p:nvPr/>
        </p:nvSpPr>
        <p:spPr>
          <a:xfrm>
            <a:off x="783907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127" name="Text 123"/>
          <p:cNvSpPr/>
          <p:nvPr/>
        </p:nvSpPr>
        <p:spPr>
          <a:xfrm>
            <a:off x="798195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128" name="Text 124"/>
          <p:cNvSpPr/>
          <p:nvPr/>
        </p:nvSpPr>
        <p:spPr>
          <a:xfrm>
            <a:off x="756285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129" name="Text 125"/>
          <p:cNvSpPr/>
          <p:nvPr/>
        </p:nvSpPr>
        <p:spPr>
          <a:xfrm>
            <a:off x="764857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130" name="Text 126"/>
          <p:cNvSpPr/>
          <p:nvPr/>
        </p:nvSpPr>
        <p:spPr>
          <a:xfrm>
            <a:off x="774382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131" name="Text 127"/>
          <p:cNvSpPr/>
          <p:nvPr/>
        </p:nvSpPr>
        <p:spPr>
          <a:xfrm>
            <a:off x="786765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132" name="Text 128"/>
          <p:cNvSpPr/>
          <p:nvPr/>
        </p:nvSpPr>
        <p:spPr>
          <a:xfrm>
            <a:off x="778192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133" name="Text 129"/>
          <p:cNvSpPr/>
          <p:nvPr/>
        </p:nvSpPr>
        <p:spPr>
          <a:xfrm>
            <a:off x="752475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134" name="Text 130"/>
          <p:cNvSpPr/>
          <p:nvPr/>
        </p:nvSpPr>
        <p:spPr>
          <a:xfrm>
            <a:off x="759142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135" name="Text 131"/>
          <p:cNvSpPr/>
          <p:nvPr/>
        </p:nvSpPr>
        <p:spPr>
          <a:xfrm>
            <a:off x="766762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136" name="Text 132"/>
          <p:cNvSpPr/>
          <p:nvPr/>
        </p:nvSpPr>
        <p:spPr>
          <a:xfrm>
            <a:off x="774382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137" name="Text 133"/>
          <p:cNvSpPr/>
          <p:nvPr/>
        </p:nvSpPr>
        <p:spPr>
          <a:xfrm>
            <a:off x="780097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138" name="Text 134"/>
          <p:cNvSpPr/>
          <p:nvPr/>
        </p:nvSpPr>
        <p:spPr>
          <a:xfrm>
            <a:off x="771525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139" name="Text 135"/>
          <p:cNvSpPr/>
          <p:nvPr/>
        </p:nvSpPr>
        <p:spPr>
          <a:xfrm>
            <a:off x="786765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140" name="Text 136"/>
          <p:cNvSpPr/>
          <p:nvPr/>
        </p:nvSpPr>
        <p:spPr>
          <a:xfrm>
            <a:off x="751522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41" name="Text 137"/>
          <p:cNvSpPr/>
          <p:nvPr/>
        </p:nvSpPr>
        <p:spPr>
          <a:xfrm>
            <a:off x="757237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42" name="Text 138"/>
          <p:cNvSpPr/>
          <p:nvPr/>
        </p:nvSpPr>
        <p:spPr>
          <a:xfrm>
            <a:off x="763905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43" name="Text 139"/>
          <p:cNvSpPr/>
          <p:nvPr/>
        </p:nvSpPr>
        <p:spPr>
          <a:xfrm>
            <a:off x="770572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144" name="Text 140"/>
          <p:cNvSpPr/>
          <p:nvPr/>
        </p:nvSpPr>
        <p:spPr>
          <a:xfrm>
            <a:off x="773430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145" name="Text 141"/>
          <p:cNvSpPr/>
          <p:nvPr/>
        </p:nvSpPr>
        <p:spPr>
          <a:xfrm>
            <a:off x="773430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146" name="Text 142"/>
          <p:cNvSpPr/>
          <p:nvPr/>
        </p:nvSpPr>
        <p:spPr>
          <a:xfrm>
            <a:off x="766762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147" name="Text 143"/>
          <p:cNvSpPr/>
          <p:nvPr/>
        </p:nvSpPr>
        <p:spPr>
          <a:xfrm>
            <a:off x="780097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148" name="Text 144"/>
          <p:cNvSpPr/>
          <p:nvPr/>
        </p:nvSpPr>
        <p:spPr>
          <a:xfrm>
            <a:off x="783907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149" name="Text 145"/>
          <p:cNvSpPr/>
          <p:nvPr/>
        </p:nvSpPr>
        <p:spPr>
          <a:xfrm>
            <a:off x="857250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150" name="Text 146"/>
          <p:cNvSpPr/>
          <p:nvPr/>
        </p:nvSpPr>
        <p:spPr>
          <a:xfrm>
            <a:off x="885825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151" name="Text 147"/>
          <p:cNvSpPr/>
          <p:nvPr/>
        </p:nvSpPr>
        <p:spPr>
          <a:xfrm>
            <a:off x="900112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152" name="Text 148"/>
          <p:cNvSpPr/>
          <p:nvPr/>
        </p:nvSpPr>
        <p:spPr>
          <a:xfrm>
            <a:off x="858202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153" name="Text 149"/>
          <p:cNvSpPr/>
          <p:nvPr/>
        </p:nvSpPr>
        <p:spPr>
          <a:xfrm>
            <a:off x="866775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154" name="Text 150"/>
          <p:cNvSpPr/>
          <p:nvPr/>
        </p:nvSpPr>
        <p:spPr>
          <a:xfrm>
            <a:off x="875347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155" name="Text 151"/>
          <p:cNvSpPr/>
          <p:nvPr/>
        </p:nvSpPr>
        <p:spPr>
          <a:xfrm>
            <a:off x="8886825"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156" name="Text 152"/>
          <p:cNvSpPr/>
          <p:nvPr/>
        </p:nvSpPr>
        <p:spPr>
          <a:xfrm>
            <a:off x="879157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157" name="Text 153"/>
          <p:cNvSpPr/>
          <p:nvPr/>
        </p:nvSpPr>
        <p:spPr>
          <a:xfrm>
            <a:off x="853440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158" name="Text 154"/>
          <p:cNvSpPr/>
          <p:nvPr/>
        </p:nvSpPr>
        <p:spPr>
          <a:xfrm>
            <a:off x="861060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159" name="Text 155"/>
          <p:cNvSpPr/>
          <p:nvPr/>
        </p:nvSpPr>
        <p:spPr>
          <a:xfrm>
            <a:off x="868680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160" name="Text 156"/>
          <p:cNvSpPr/>
          <p:nvPr/>
        </p:nvSpPr>
        <p:spPr>
          <a:xfrm>
            <a:off x="876300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161" name="Text 157"/>
          <p:cNvSpPr/>
          <p:nvPr/>
        </p:nvSpPr>
        <p:spPr>
          <a:xfrm>
            <a:off x="881062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162" name="Text 158"/>
          <p:cNvSpPr/>
          <p:nvPr/>
        </p:nvSpPr>
        <p:spPr>
          <a:xfrm>
            <a:off x="873442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163" name="Text 159"/>
          <p:cNvSpPr/>
          <p:nvPr/>
        </p:nvSpPr>
        <p:spPr>
          <a:xfrm>
            <a:off x="888682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164" name="Text 160"/>
          <p:cNvSpPr/>
          <p:nvPr/>
        </p:nvSpPr>
        <p:spPr>
          <a:xfrm>
            <a:off x="852487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65" name="Text 161"/>
          <p:cNvSpPr/>
          <p:nvPr/>
        </p:nvSpPr>
        <p:spPr>
          <a:xfrm>
            <a:off x="859155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66" name="Text 162"/>
          <p:cNvSpPr/>
          <p:nvPr/>
        </p:nvSpPr>
        <p:spPr>
          <a:xfrm>
            <a:off x="864870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67" name="Text 163"/>
          <p:cNvSpPr/>
          <p:nvPr/>
        </p:nvSpPr>
        <p:spPr>
          <a:xfrm>
            <a:off x="871537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168" name="Text 164"/>
          <p:cNvSpPr/>
          <p:nvPr/>
        </p:nvSpPr>
        <p:spPr>
          <a:xfrm>
            <a:off x="875347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169" name="Text 165"/>
          <p:cNvSpPr/>
          <p:nvPr/>
        </p:nvSpPr>
        <p:spPr>
          <a:xfrm>
            <a:off x="874395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170" name="Text 166"/>
          <p:cNvSpPr/>
          <p:nvPr/>
        </p:nvSpPr>
        <p:spPr>
          <a:xfrm>
            <a:off x="868680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171" name="Text 167"/>
          <p:cNvSpPr/>
          <p:nvPr/>
        </p:nvSpPr>
        <p:spPr>
          <a:xfrm>
            <a:off x="881062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172" name="Text 168"/>
          <p:cNvSpPr/>
          <p:nvPr/>
        </p:nvSpPr>
        <p:spPr>
          <a:xfrm>
            <a:off x="884872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173" name="Text 169"/>
          <p:cNvSpPr/>
          <p:nvPr/>
        </p:nvSpPr>
        <p:spPr>
          <a:xfrm>
            <a:off x="958215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174" name="Text 170"/>
          <p:cNvSpPr/>
          <p:nvPr/>
        </p:nvSpPr>
        <p:spPr>
          <a:xfrm>
            <a:off x="985837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175" name="Text 171"/>
          <p:cNvSpPr/>
          <p:nvPr/>
        </p:nvSpPr>
        <p:spPr>
          <a:xfrm>
            <a:off x="1000125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176" name="Text 172"/>
          <p:cNvSpPr/>
          <p:nvPr/>
        </p:nvSpPr>
        <p:spPr>
          <a:xfrm>
            <a:off x="958215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177" name="Text 173"/>
          <p:cNvSpPr/>
          <p:nvPr/>
        </p:nvSpPr>
        <p:spPr>
          <a:xfrm>
            <a:off x="966787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178" name="Text 174"/>
          <p:cNvSpPr/>
          <p:nvPr/>
        </p:nvSpPr>
        <p:spPr>
          <a:xfrm>
            <a:off x="976312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179" name="Text 175"/>
          <p:cNvSpPr/>
          <p:nvPr/>
        </p:nvSpPr>
        <p:spPr>
          <a:xfrm>
            <a:off x="9896475"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180" name="Text 176"/>
          <p:cNvSpPr/>
          <p:nvPr/>
        </p:nvSpPr>
        <p:spPr>
          <a:xfrm>
            <a:off x="980122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181" name="Text 177"/>
          <p:cNvSpPr/>
          <p:nvPr/>
        </p:nvSpPr>
        <p:spPr>
          <a:xfrm>
            <a:off x="954405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182" name="Text 178"/>
          <p:cNvSpPr/>
          <p:nvPr/>
        </p:nvSpPr>
        <p:spPr>
          <a:xfrm>
            <a:off x="961072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183" name="Text 179"/>
          <p:cNvSpPr/>
          <p:nvPr/>
        </p:nvSpPr>
        <p:spPr>
          <a:xfrm>
            <a:off x="968692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184" name="Text 180"/>
          <p:cNvSpPr/>
          <p:nvPr/>
        </p:nvSpPr>
        <p:spPr>
          <a:xfrm>
            <a:off x="976312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185" name="Text 181"/>
          <p:cNvSpPr/>
          <p:nvPr/>
        </p:nvSpPr>
        <p:spPr>
          <a:xfrm>
            <a:off x="982027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186" name="Text 182"/>
          <p:cNvSpPr/>
          <p:nvPr/>
        </p:nvSpPr>
        <p:spPr>
          <a:xfrm>
            <a:off x="973455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187" name="Text 183"/>
          <p:cNvSpPr/>
          <p:nvPr/>
        </p:nvSpPr>
        <p:spPr>
          <a:xfrm>
            <a:off x="989647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188" name="Text 184"/>
          <p:cNvSpPr/>
          <p:nvPr/>
        </p:nvSpPr>
        <p:spPr>
          <a:xfrm>
            <a:off x="953452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89" name="Text 185"/>
          <p:cNvSpPr/>
          <p:nvPr/>
        </p:nvSpPr>
        <p:spPr>
          <a:xfrm>
            <a:off x="959167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90" name="Text 186"/>
          <p:cNvSpPr/>
          <p:nvPr/>
        </p:nvSpPr>
        <p:spPr>
          <a:xfrm>
            <a:off x="965835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91" name="Text 187"/>
          <p:cNvSpPr/>
          <p:nvPr/>
        </p:nvSpPr>
        <p:spPr>
          <a:xfrm>
            <a:off x="972502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192" name="Text 188"/>
          <p:cNvSpPr/>
          <p:nvPr/>
        </p:nvSpPr>
        <p:spPr>
          <a:xfrm>
            <a:off x="976312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193" name="Text 189"/>
          <p:cNvSpPr/>
          <p:nvPr/>
        </p:nvSpPr>
        <p:spPr>
          <a:xfrm>
            <a:off x="975360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194" name="Text 190"/>
          <p:cNvSpPr/>
          <p:nvPr/>
        </p:nvSpPr>
        <p:spPr>
          <a:xfrm>
            <a:off x="968692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195" name="Text 191"/>
          <p:cNvSpPr/>
          <p:nvPr/>
        </p:nvSpPr>
        <p:spPr>
          <a:xfrm>
            <a:off x="982027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196" name="Text 192"/>
          <p:cNvSpPr/>
          <p:nvPr/>
        </p:nvSpPr>
        <p:spPr>
          <a:xfrm>
            <a:off x="985837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197" name="Text 193"/>
          <p:cNvSpPr/>
          <p:nvPr/>
        </p:nvSpPr>
        <p:spPr>
          <a:xfrm>
            <a:off x="1059180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198" name="Text 194"/>
          <p:cNvSpPr/>
          <p:nvPr/>
        </p:nvSpPr>
        <p:spPr>
          <a:xfrm>
            <a:off x="1087755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199" name="Text 195"/>
          <p:cNvSpPr/>
          <p:nvPr/>
        </p:nvSpPr>
        <p:spPr>
          <a:xfrm>
            <a:off x="1102042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200" name="Text 196"/>
          <p:cNvSpPr/>
          <p:nvPr/>
        </p:nvSpPr>
        <p:spPr>
          <a:xfrm>
            <a:off x="1060132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201" name="Text 197"/>
          <p:cNvSpPr/>
          <p:nvPr/>
        </p:nvSpPr>
        <p:spPr>
          <a:xfrm>
            <a:off x="1068705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202" name="Text 198"/>
          <p:cNvSpPr/>
          <p:nvPr/>
        </p:nvSpPr>
        <p:spPr>
          <a:xfrm>
            <a:off x="1078230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203" name="Text 199"/>
          <p:cNvSpPr/>
          <p:nvPr/>
        </p:nvSpPr>
        <p:spPr>
          <a:xfrm>
            <a:off x="10906125"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204" name="Text 200"/>
          <p:cNvSpPr/>
          <p:nvPr/>
        </p:nvSpPr>
        <p:spPr>
          <a:xfrm>
            <a:off x="1082040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205" name="Text 201"/>
          <p:cNvSpPr/>
          <p:nvPr/>
        </p:nvSpPr>
        <p:spPr>
          <a:xfrm>
            <a:off x="1056322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206" name="Text 202"/>
          <p:cNvSpPr/>
          <p:nvPr/>
        </p:nvSpPr>
        <p:spPr>
          <a:xfrm>
            <a:off x="1062990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207" name="Text 203"/>
          <p:cNvSpPr/>
          <p:nvPr/>
        </p:nvSpPr>
        <p:spPr>
          <a:xfrm>
            <a:off x="1070610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208" name="Text 204"/>
          <p:cNvSpPr/>
          <p:nvPr/>
        </p:nvSpPr>
        <p:spPr>
          <a:xfrm>
            <a:off x="1078230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209" name="Text 205"/>
          <p:cNvSpPr/>
          <p:nvPr/>
        </p:nvSpPr>
        <p:spPr>
          <a:xfrm>
            <a:off x="1083945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210" name="Text 206"/>
          <p:cNvSpPr/>
          <p:nvPr/>
        </p:nvSpPr>
        <p:spPr>
          <a:xfrm>
            <a:off x="1075372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211" name="Text 207"/>
          <p:cNvSpPr/>
          <p:nvPr/>
        </p:nvSpPr>
        <p:spPr>
          <a:xfrm>
            <a:off x="1090612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212" name="Text 208"/>
          <p:cNvSpPr/>
          <p:nvPr/>
        </p:nvSpPr>
        <p:spPr>
          <a:xfrm>
            <a:off x="1055370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13" name="Text 209"/>
          <p:cNvSpPr/>
          <p:nvPr/>
        </p:nvSpPr>
        <p:spPr>
          <a:xfrm>
            <a:off x="1061085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14" name="Text 210"/>
          <p:cNvSpPr/>
          <p:nvPr/>
        </p:nvSpPr>
        <p:spPr>
          <a:xfrm>
            <a:off x="1067752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15" name="Text 211"/>
          <p:cNvSpPr/>
          <p:nvPr/>
        </p:nvSpPr>
        <p:spPr>
          <a:xfrm>
            <a:off x="1074420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216" name="Text 212"/>
          <p:cNvSpPr/>
          <p:nvPr/>
        </p:nvSpPr>
        <p:spPr>
          <a:xfrm>
            <a:off x="1077277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217" name="Text 213"/>
          <p:cNvSpPr/>
          <p:nvPr/>
        </p:nvSpPr>
        <p:spPr>
          <a:xfrm>
            <a:off x="1077277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218" name="Text 214"/>
          <p:cNvSpPr/>
          <p:nvPr/>
        </p:nvSpPr>
        <p:spPr>
          <a:xfrm>
            <a:off x="1070610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219" name="Text 215"/>
          <p:cNvSpPr/>
          <p:nvPr/>
        </p:nvSpPr>
        <p:spPr>
          <a:xfrm>
            <a:off x="1083945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220" name="Text 216"/>
          <p:cNvSpPr/>
          <p:nvPr/>
        </p:nvSpPr>
        <p:spPr>
          <a:xfrm>
            <a:off x="1087755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221" name="Text 217"/>
          <p:cNvSpPr/>
          <p:nvPr/>
        </p:nvSpPr>
        <p:spPr>
          <a:xfrm>
            <a:off x="1161097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222" name="Text 218"/>
          <p:cNvSpPr/>
          <p:nvPr/>
        </p:nvSpPr>
        <p:spPr>
          <a:xfrm>
            <a:off x="1189672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223" name="Text 219"/>
          <p:cNvSpPr/>
          <p:nvPr/>
        </p:nvSpPr>
        <p:spPr>
          <a:xfrm>
            <a:off x="1203960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224" name="Text 220"/>
          <p:cNvSpPr/>
          <p:nvPr/>
        </p:nvSpPr>
        <p:spPr>
          <a:xfrm>
            <a:off x="1162050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225" name="Text 221"/>
          <p:cNvSpPr/>
          <p:nvPr/>
        </p:nvSpPr>
        <p:spPr>
          <a:xfrm>
            <a:off x="1170622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226" name="Text 222"/>
          <p:cNvSpPr/>
          <p:nvPr/>
        </p:nvSpPr>
        <p:spPr>
          <a:xfrm>
            <a:off x="1179195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227" name="Text 223"/>
          <p:cNvSpPr/>
          <p:nvPr/>
        </p:nvSpPr>
        <p:spPr>
          <a:xfrm>
            <a:off x="1192530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228" name="Text 224"/>
          <p:cNvSpPr/>
          <p:nvPr/>
        </p:nvSpPr>
        <p:spPr>
          <a:xfrm>
            <a:off x="1183005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229" name="Text 225"/>
          <p:cNvSpPr/>
          <p:nvPr/>
        </p:nvSpPr>
        <p:spPr>
          <a:xfrm>
            <a:off x="1157287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230" name="Text 226"/>
          <p:cNvSpPr/>
          <p:nvPr/>
        </p:nvSpPr>
        <p:spPr>
          <a:xfrm>
            <a:off x="1164907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231" name="Text 227"/>
          <p:cNvSpPr/>
          <p:nvPr/>
        </p:nvSpPr>
        <p:spPr>
          <a:xfrm>
            <a:off x="1172527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232" name="Text 228"/>
          <p:cNvSpPr/>
          <p:nvPr/>
        </p:nvSpPr>
        <p:spPr>
          <a:xfrm>
            <a:off x="1180147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233" name="Text 229"/>
          <p:cNvSpPr/>
          <p:nvPr/>
        </p:nvSpPr>
        <p:spPr>
          <a:xfrm>
            <a:off x="1184910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234" name="Text 230"/>
          <p:cNvSpPr/>
          <p:nvPr/>
        </p:nvSpPr>
        <p:spPr>
          <a:xfrm>
            <a:off x="1177290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235" name="Text 231"/>
          <p:cNvSpPr/>
          <p:nvPr/>
        </p:nvSpPr>
        <p:spPr>
          <a:xfrm>
            <a:off x="1192530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236" name="Text 232"/>
          <p:cNvSpPr/>
          <p:nvPr/>
        </p:nvSpPr>
        <p:spPr>
          <a:xfrm>
            <a:off x="1156335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37" name="Text 233"/>
          <p:cNvSpPr/>
          <p:nvPr/>
        </p:nvSpPr>
        <p:spPr>
          <a:xfrm>
            <a:off x="1163002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38" name="Text 234"/>
          <p:cNvSpPr/>
          <p:nvPr/>
        </p:nvSpPr>
        <p:spPr>
          <a:xfrm>
            <a:off x="1168717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39" name="Text 235"/>
          <p:cNvSpPr/>
          <p:nvPr/>
        </p:nvSpPr>
        <p:spPr>
          <a:xfrm>
            <a:off x="1175385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240" name="Text 236"/>
          <p:cNvSpPr/>
          <p:nvPr/>
        </p:nvSpPr>
        <p:spPr>
          <a:xfrm>
            <a:off x="1179195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241" name="Text 237"/>
          <p:cNvSpPr/>
          <p:nvPr/>
        </p:nvSpPr>
        <p:spPr>
          <a:xfrm>
            <a:off x="1178242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242" name="Text 238"/>
          <p:cNvSpPr/>
          <p:nvPr/>
        </p:nvSpPr>
        <p:spPr>
          <a:xfrm>
            <a:off x="1172527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243" name="Text 239"/>
          <p:cNvSpPr/>
          <p:nvPr/>
        </p:nvSpPr>
        <p:spPr>
          <a:xfrm>
            <a:off x="1184910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244" name="Text 240"/>
          <p:cNvSpPr/>
          <p:nvPr/>
        </p:nvSpPr>
        <p:spPr>
          <a:xfrm>
            <a:off x="1189672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245" name="Text 241"/>
          <p:cNvSpPr/>
          <p:nvPr/>
        </p:nvSpPr>
        <p:spPr>
          <a:xfrm>
            <a:off x="1262062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246" name="Text 242"/>
          <p:cNvSpPr/>
          <p:nvPr/>
        </p:nvSpPr>
        <p:spPr>
          <a:xfrm>
            <a:off x="1290637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247" name="Text 243"/>
          <p:cNvSpPr/>
          <p:nvPr/>
        </p:nvSpPr>
        <p:spPr>
          <a:xfrm>
            <a:off x="1303972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248" name="Text 244"/>
          <p:cNvSpPr/>
          <p:nvPr/>
        </p:nvSpPr>
        <p:spPr>
          <a:xfrm>
            <a:off x="1262062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249" name="Text 245"/>
          <p:cNvSpPr/>
          <p:nvPr/>
        </p:nvSpPr>
        <p:spPr>
          <a:xfrm>
            <a:off x="1270635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250" name="Text 246"/>
          <p:cNvSpPr/>
          <p:nvPr/>
        </p:nvSpPr>
        <p:spPr>
          <a:xfrm>
            <a:off x="1280160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251" name="Text 247"/>
          <p:cNvSpPr/>
          <p:nvPr/>
        </p:nvSpPr>
        <p:spPr>
          <a:xfrm>
            <a:off x="1293495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252" name="Text 248"/>
          <p:cNvSpPr/>
          <p:nvPr/>
        </p:nvSpPr>
        <p:spPr>
          <a:xfrm>
            <a:off x="1283970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253" name="Text 249"/>
          <p:cNvSpPr/>
          <p:nvPr/>
        </p:nvSpPr>
        <p:spPr>
          <a:xfrm>
            <a:off x="1258252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254" name="Text 250"/>
          <p:cNvSpPr/>
          <p:nvPr/>
        </p:nvSpPr>
        <p:spPr>
          <a:xfrm>
            <a:off x="1264920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255" name="Text 251"/>
          <p:cNvSpPr/>
          <p:nvPr/>
        </p:nvSpPr>
        <p:spPr>
          <a:xfrm>
            <a:off x="1272540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256" name="Text 252"/>
          <p:cNvSpPr/>
          <p:nvPr/>
        </p:nvSpPr>
        <p:spPr>
          <a:xfrm>
            <a:off x="1280160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257" name="Text 253"/>
          <p:cNvSpPr/>
          <p:nvPr/>
        </p:nvSpPr>
        <p:spPr>
          <a:xfrm>
            <a:off x="1285875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258" name="Text 254"/>
          <p:cNvSpPr/>
          <p:nvPr/>
        </p:nvSpPr>
        <p:spPr>
          <a:xfrm>
            <a:off x="1278255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259" name="Text 255"/>
          <p:cNvSpPr/>
          <p:nvPr/>
        </p:nvSpPr>
        <p:spPr>
          <a:xfrm>
            <a:off x="1293495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260" name="Text 256"/>
          <p:cNvSpPr/>
          <p:nvPr/>
        </p:nvSpPr>
        <p:spPr>
          <a:xfrm>
            <a:off x="1257300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61" name="Text 257"/>
          <p:cNvSpPr/>
          <p:nvPr/>
        </p:nvSpPr>
        <p:spPr>
          <a:xfrm>
            <a:off x="1263015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62" name="Text 258"/>
          <p:cNvSpPr/>
          <p:nvPr/>
        </p:nvSpPr>
        <p:spPr>
          <a:xfrm>
            <a:off x="1269682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63" name="Text 259"/>
          <p:cNvSpPr/>
          <p:nvPr/>
        </p:nvSpPr>
        <p:spPr>
          <a:xfrm>
            <a:off x="1276350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264" name="Text 260"/>
          <p:cNvSpPr/>
          <p:nvPr/>
        </p:nvSpPr>
        <p:spPr>
          <a:xfrm>
            <a:off x="1280160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265" name="Text 261"/>
          <p:cNvSpPr/>
          <p:nvPr/>
        </p:nvSpPr>
        <p:spPr>
          <a:xfrm>
            <a:off x="1279207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266" name="Text 262"/>
          <p:cNvSpPr/>
          <p:nvPr/>
        </p:nvSpPr>
        <p:spPr>
          <a:xfrm>
            <a:off x="1272540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267" name="Text 263"/>
          <p:cNvSpPr/>
          <p:nvPr/>
        </p:nvSpPr>
        <p:spPr>
          <a:xfrm>
            <a:off x="1285875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268" name="Text 264"/>
          <p:cNvSpPr/>
          <p:nvPr/>
        </p:nvSpPr>
        <p:spPr>
          <a:xfrm>
            <a:off x="1289685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269" name="Text 265"/>
          <p:cNvSpPr/>
          <p:nvPr/>
        </p:nvSpPr>
        <p:spPr>
          <a:xfrm>
            <a:off x="1363027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270" name="Text 266"/>
          <p:cNvSpPr/>
          <p:nvPr/>
        </p:nvSpPr>
        <p:spPr>
          <a:xfrm>
            <a:off x="1391602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271" name="Text 267"/>
          <p:cNvSpPr/>
          <p:nvPr/>
        </p:nvSpPr>
        <p:spPr>
          <a:xfrm>
            <a:off x="1405890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272" name="Text 268"/>
          <p:cNvSpPr/>
          <p:nvPr/>
        </p:nvSpPr>
        <p:spPr>
          <a:xfrm>
            <a:off x="1363980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273" name="Text 269"/>
          <p:cNvSpPr/>
          <p:nvPr/>
        </p:nvSpPr>
        <p:spPr>
          <a:xfrm>
            <a:off x="1372552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274" name="Text 270"/>
          <p:cNvSpPr/>
          <p:nvPr/>
        </p:nvSpPr>
        <p:spPr>
          <a:xfrm>
            <a:off x="1382077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275" name="Text 271"/>
          <p:cNvSpPr/>
          <p:nvPr/>
        </p:nvSpPr>
        <p:spPr>
          <a:xfrm>
            <a:off x="1394460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276" name="Text 272"/>
          <p:cNvSpPr/>
          <p:nvPr/>
        </p:nvSpPr>
        <p:spPr>
          <a:xfrm>
            <a:off x="1385887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277" name="Text 273"/>
          <p:cNvSpPr/>
          <p:nvPr/>
        </p:nvSpPr>
        <p:spPr>
          <a:xfrm>
            <a:off x="1360170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278" name="Text 274"/>
          <p:cNvSpPr/>
          <p:nvPr/>
        </p:nvSpPr>
        <p:spPr>
          <a:xfrm>
            <a:off x="1366837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279" name="Text 275"/>
          <p:cNvSpPr/>
          <p:nvPr/>
        </p:nvSpPr>
        <p:spPr>
          <a:xfrm>
            <a:off x="1374457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280" name="Text 276"/>
          <p:cNvSpPr/>
          <p:nvPr/>
        </p:nvSpPr>
        <p:spPr>
          <a:xfrm>
            <a:off x="1382077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281" name="Text 277"/>
          <p:cNvSpPr/>
          <p:nvPr/>
        </p:nvSpPr>
        <p:spPr>
          <a:xfrm>
            <a:off x="1387792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282" name="Text 278"/>
          <p:cNvSpPr/>
          <p:nvPr/>
        </p:nvSpPr>
        <p:spPr>
          <a:xfrm>
            <a:off x="1379220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283" name="Text 279"/>
          <p:cNvSpPr/>
          <p:nvPr/>
        </p:nvSpPr>
        <p:spPr>
          <a:xfrm>
            <a:off x="1394460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284" name="Text 280"/>
          <p:cNvSpPr/>
          <p:nvPr/>
        </p:nvSpPr>
        <p:spPr>
          <a:xfrm>
            <a:off x="1359217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85" name="Text 281"/>
          <p:cNvSpPr/>
          <p:nvPr/>
        </p:nvSpPr>
        <p:spPr>
          <a:xfrm>
            <a:off x="1364932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86" name="Text 282"/>
          <p:cNvSpPr/>
          <p:nvPr/>
        </p:nvSpPr>
        <p:spPr>
          <a:xfrm>
            <a:off x="1371600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87" name="Text 283"/>
          <p:cNvSpPr/>
          <p:nvPr/>
        </p:nvSpPr>
        <p:spPr>
          <a:xfrm>
            <a:off x="1378267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288" name="Text 284"/>
          <p:cNvSpPr/>
          <p:nvPr/>
        </p:nvSpPr>
        <p:spPr>
          <a:xfrm>
            <a:off x="1381125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289" name="Text 285"/>
          <p:cNvSpPr/>
          <p:nvPr/>
        </p:nvSpPr>
        <p:spPr>
          <a:xfrm>
            <a:off x="1381125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290" name="Text 286"/>
          <p:cNvSpPr/>
          <p:nvPr/>
        </p:nvSpPr>
        <p:spPr>
          <a:xfrm>
            <a:off x="1374457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291" name="Text 287"/>
          <p:cNvSpPr/>
          <p:nvPr/>
        </p:nvSpPr>
        <p:spPr>
          <a:xfrm>
            <a:off x="1387792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292" name="Text 288"/>
          <p:cNvSpPr/>
          <p:nvPr/>
        </p:nvSpPr>
        <p:spPr>
          <a:xfrm>
            <a:off x="1391602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293" name="Text 289"/>
          <p:cNvSpPr/>
          <p:nvPr/>
        </p:nvSpPr>
        <p:spPr>
          <a:xfrm>
            <a:off x="1464945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294" name="Text 290"/>
          <p:cNvSpPr/>
          <p:nvPr/>
        </p:nvSpPr>
        <p:spPr>
          <a:xfrm>
            <a:off x="1493520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295" name="Text 291"/>
          <p:cNvSpPr/>
          <p:nvPr/>
        </p:nvSpPr>
        <p:spPr>
          <a:xfrm>
            <a:off x="1507807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296" name="Text 292"/>
          <p:cNvSpPr/>
          <p:nvPr/>
        </p:nvSpPr>
        <p:spPr>
          <a:xfrm>
            <a:off x="1465897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297" name="Text 293"/>
          <p:cNvSpPr/>
          <p:nvPr/>
        </p:nvSpPr>
        <p:spPr>
          <a:xfrm>
            <a:off x="1474470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298" name="Text 294"/>
          <p:cNvSpPr/>
          <p:nvPr/>
        </p:nvSpPr>
        <p:spPr>
          <a:xfrm>
            <a:off x="1483042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299" name="Text 295"/>
          <p:cNvSpPr/>
          <p:nvPr/>
        </p:nvSpPr>
        <p:spPr>
          <a:xfrm>
            <a:off x="14963775"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300" name="Text 296"/>
          <p:cNvSpPr/>
          <p:nvPr/>
        </p:nvSpPr>
        <p:spPr>
          <a:xfrm>
            <a:off x="1486852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301" name="Text 297"/>
          <p:cNvSpPr/>
          <p:nvPr/>
        </p:nvSpPr>
        <p:spPr>
          <a:xfrm>
            <a:off x="1461135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302" name="Text 298"/>
          <p:cNvSpPr/>
          <p:nvPr/>
        </p:nvSpPr>
        <p:spPr>
          <a:xfrm>
            <a:off x="1468755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303" name="Text 299"/>
          <p:cNvSpPr/>
          <p:nvPr/>
        </p:nvSpPr>
        <p:spPr>
          <a:xfrm>
            <a:off x="1476375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304" name="Text 300"/>
          <p:cNvSpPr/>
          <p:nvPr/>
        </p:nvSpPr>
        <p:spPr>
          <a:xfrm>
            <a:off x="1483995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305" name="Text 301"/>
          <p:cNvSpPr/>
          <p:nvPr/>
        </p:nvSpPr>
        <p:spPr>
          <a:xfrm>
            <a:off x="1488757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306" name="Text 302"/>
          <p:cNvSpPr/>
          <p:nvPr/>
        </p:nvSpPr>
        <p:spPr>
          <a:xfrm>
            <a:off x="1481137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307" name="Text 303"/>
          <p:cNvSpPr/>
          <p:nvPr/>
        </p:nvSpPr>
        <p:spPr>
          <a:xfrm>
            <a:off x="1496377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308" name="Text 304"/>
          <p:cNvSpPr/>
          <p:nvPr/>
        </p:nvSpPr>
        <p:spPr>
          <a:xfrm>
            <a:off x="1460182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09" name="Text 305"/>
          <p:cNvSpPr/>
          <p:nvPr/>
        </p:nvSpPr>
        <p:spPr>
          <a:xfrm>
            <a:off x="1466850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10" name="Text 306"/>
          <p:cNvSpPr/>
          <p:nvPr/>
        </p:nvSpPr>
        <p:spPr>
          <a:xfrm>
            <a:off x="1472565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11" name="Text 307"/>
          <p:cNvSpPr/>
          <p:nvPr/>
        </p:nvSpPr>
        <p:spPr>
          <a:xfrm>
            <a:off x="1479232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312" name="Text 308"/>
          <p:cNvSpPr/>
          <p:nvPr/>
        </p:nvSpPr>
        <p:spPr>
          <a:xfrm>
            <a:off x="1483042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313" name="Text 309"/>
          <p:cNvSpPr/>
          <p:nvPr/>
        </p:nvSpPr>
        <p:spPr>
          <a:xfrm>
            <a:off x="1482090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314" name="Text 310"/>
          <p:cNvSpPr/>
          <p:nvPr/>
        </p:nvSpPr>
        <p:spPr>
          <a:xfrm>
            <a:off x="1476375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315" name="Text 311"/>
          <p:cNvSpPr/>
          <p:nvPr/>
        </p:nvSpPr>
        <p:spPr>
          <a:xfrm>
            <a:off x="1488757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316" name="Text 312"/>
          <p:cNvSpPr/>
          <p:nvPr/>
        </p:nvSpPr>
        <p:spPr>
          <a:xfrm>
            <a:off x="1493520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317" name="Text 313"/>
          <p:cNvSpPr/>
          <p:nvPr/>
        </p:nvSpPr>
        <p:spPr>
          <a:xfrm>
            <a:off x="1566862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318" name="Text 314"/>
          <p:cNvSpPr/>
          <p:nvPr/>
        </p:nvSpPr>
        <p:spPr>
          <a:xfrm>
            <a:off x="1594485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319" name="Text 315"/>
          <p:cNvSpPr/>
          <p:nvPr/>
        </p:nvSpPr>
        <p:spPr>
          <a:xfrm>
            <a:off x="1608772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320" name="Text 316"/>
          <p:cNvSpPr/>
          <p:nvPr/>
        </p:nvSpPr>
        <p:spPr>
          <a:xfrm>
            <a:off x="1566862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321" name="Text 317"/>
          <p:cNvSpPr/>
          <p:nvPr/>
        </p:nvSpPr>
        <p:spPr>
          <a:xfrm>
            <a:off x="1575435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322" name="Text 318"/>
          <p:cNvSpPr/>
          <p:nvPr/>
        </p:nvSpPr>
        <p:spPr>
          <a:xfrm>
            <a:off x="1584960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323" name="Text 319"/>
          <p:cNvSpPr/>
          <p:nvPr/>
        </p:nvSpPr>
        <p:spPr>
          <a:xfrm>
            <a:off x="1598295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324" name="Text 320"/>
          <p:cNvSpPr/>
          <p:nvPr/>
        </p:nvSpPr>
        <p:spPr>
          <a:xfrm>
            <a:off x="1588770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325" name="Text 321"/>
          <p:cNvSpPr/>
          <p:nvPr/>
        </p:nvSpPr>
        <p:spPr>
          <a:xfrm>
            <a:off x="1563052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326" name="Text 322"/>
          <p:cNvSpPr/>
          <p:nvPr/>
        </p:nvSpPr>
        <p:spPr>
          <a:xfrm>
            <a:off x="1569720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327" name="Text 323"/>
          <p:cNvSpPr/>
          <p:nvPr/>
        </p:nvSpPr>
        <p:spPr>
          <a:xfrm>
            <a:off x="1577340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328" name="Text 324"/>
          <p:cNvSpPr/>
          <p:nvPr/>
        </p:nvSpPr>
        <p:spPr>
          <a:xfrm>
            <a:off x="1584960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329" name="Text 325"/>
          <p:cNvSpPr/>
          <p:nvPr/>
        </p:nvSpPr>
        <p:spPr>
          <a:xfrm>
            <a:off x="1590675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330" name="Text 326"/>
          <p:cNvSpPr/>
          <p:nvPr/>
        </p:nvSpPr>
        <p:spPr>
          <a:xfrm>
            <a:off x="1582102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331" name="Text 327"/>
          <p:cNvSpPr/>
          <p:nvPr/>
        </p:nvSpPr>
        <p:spPr>
          <a:xfrm>
            <a:off x="1598295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332" name="Text 328"/>
          <p:cNvSpPr/>
          <p:nvPr/>
        </p:nvSpPr>
        <p:spPr>
          <a:xfrm>
            <a:off x="1562100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33" name="Text 329"/>
          <p:cNvSpPr/>
          <p:nvPr/>
        </p:nvSpPr>
        <p:spPr>
          <a:xfrm>
            <a:off x="1567815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34" name="Text 330"/>
          <p:cNvSpPr/>
          <p:nvPr/>
        </p:nvSpPr>
        <p:spPr>
          <a:xfrm>
            <a:off x="1574482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35" name="Text 331"/>
          <p:cNvSpPr/>
          <p:nvPr/>
        </p:nvSpPr>
        <p:spPr>
          <a:xfrm>
            <a:off x="1581150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336" name="Text 332"/>
          <p:cNvSpPr/>
          <p:nvPr/>
        </p:nvSpPr>
        <p:spPr>
          <a:xfrm>
            <a:off x="1584960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337" name="Text 333"/>
          <p:cNvSpPr/>
          <p:nvPr/>
        </p:nvSpPr>
        <p:spPr>
          <a:xfrm>
            <a:off x="1584007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338" name="Text 334"/>
          <p:cNvSpPr/>
          <p:nvPr/>
        </p:nvSpPr>
        <p:spPr>
          <a:xfrm>
            <a:off x="1577340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339" name="Text 335"/>
          <p:cNvSpPr/>
          <p:nvPr/>
        </p:nvSpPr>
        <p:spPr>
          <a:xfrm>
            <a:off x="1590675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340" name="Text 336"/>
          <p:cNvSpPr/>
          <p:nvPr/>
        </p:nvSpPr>
        <p:spPr>
          <a:xfrm>
            <a:off x="1594485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341" name="Text 337"/>
          <p:cNvSpPr/>
          <p:nvPr/>
        </p:nvSpPr>
        <p:spPr>
          <a:xfrm>
            <a:off x="1667827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342" name="Text 338"/>
          <p:cNvSpPr/>
          <p:nvPr/>
        </p:nvSpPr>
        <p:spPr>
          <a:xfrm>
            <a:off x="1696402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343" name="Text 339"/>
          <p:cNvSpPr/>
          <p:nvPr/>
        </p:nvSpPr>
        <p:spPr>
          <a:xfrm>
            <a:off x="1710690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344" name="Text 340"/>
          <p:cNvSpPr/>
          <p:nvPr/>
        </p:nvSpPr>
        <p:spPr>
          <a:xfrm>
            <a:off x="1668780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345" name="Text 341"/>
          <p:cNvSpPr/>
          <p:nvPr/>
        </p:nvSpPr>
        <p:spPr>
          <a:xfrm>
            <a:off x="1677352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346" name="Text 342"/>
          <p:cNvSpPr/>
          <p:nvPr/>
        </p:nvSpPr>
        <p:spPr>
          <a:xfrm>
            <a:off x="1686877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347" name="Text 343"/>
          <p:cNvSpPr/>
          <p:nvPr/>
        </p:nvSpPr>
        <p:spPr>
          <a:xfrm>
            <a:off x="1699260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348" name="Text 344"/>
          <p:cNvSpPr/>
          <p:nvPr/>
        </p:nvSpPr>
        <p:spPr>
          <a:xfrm>
            <a:off x="1690687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349" name="Text 345"/>
          <p:cNvSpPr/>
          <p:nvPr/>
        </p:nvSpPr>
        <p:spPr>
          <a:xfrm>
            <a:off x="1664970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350" name="Text 346"/>
          <p:cNvSpPr/>
          <p:nvPr/>
        </p:nvSpPr>
        <p:spPr>
          <a:xfrm>
            <a:off x="1671637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351" name="Text 347"/>
          <p:cNvSpPr/>
          <p:nvPr/>
        </p:nvSpPr>
        <p:spPr>
          <a:xfrm>
            <a:off x="1679257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352" name="Text 348"/>
          <p:cNvSpPr/>
          <p:nvPr/>
        </p:nvSpPr>
        <p:spPr>
          <a:xfrm>
            <a:off x="1686877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353" name="Text 349"/>
          <p:cNvSpPr/>
          <p:nvPr/>
        </p:nvSpPr>
        <p:spPr>
          <a:xfrm>
            <a:off x="1692592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354" name="Text 350"/>
          <p:cNvSpPr/>
          <p:nvPr/>
        </p:nvSpPr>
        <p:spPr>
          <a:xfrm>
            <a:off x="1684020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355" name="Text 351"/>
          <p:cNvSpPr/>
          <p:nvPr/>
        </p:nvSpPr>
        <p:spPr>
          <a:xfrm>
            <a:off x="1699260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356" name="Text 352"/>
          <p:cNvSpPr/>
          <p:nvPr/>
        </p:nvSpPr>
        <p:spPr>
          <a:xfrm>
            <a:off x="1664017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57" name="Text 353"/>
          <p:cNvSpPr/>
          <p:nvPr/>
        </p:nvSpPr>
        <p:spPr>
          <a:xfrm>
            <a:off x="1669732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58" name="Text 354"/>
          <p:cNvSpPr/>
          <p:nvPr/>
        </p:nvSpPr>
        <p:spPr>
          <a:xfrm>
            <a:off x="1676400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59" name="Text 355"/>
          <p:cNvSpPr/>
          <p:nvPr/>
        </p:nvSpPr>
        <p:spPr>
          <a:xfrm>
            <a:off x="1683067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360" name="Text 356"/>
          <p:cNvSpPr/>
          <p:nvPr/>
        </p:nvSpPr>
        <p:spPr>
          <a:xfrm>
            <a:off x="1685925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361" name="Text 357"/>
          <p:cNvSpPr/>
          <p:nvPr/>
        </p:nvSpPr>
        <p:spPr>
          <a:xfrm>
            <a:off x="1685925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362" name="Text 358"/>
          <p:cNvSpPr/>
          <p:nvPr/>
        </p:nvSpPr>
        <p:spPr>
          <a:xfrm>
            <a:off x="1679257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363" name="Text 359"/>
          <p:cNvSpPr/>
          <p:nvPr/>
        </p:nvSpPr>
        <p:spPr>
          <a:xfrm>
            <a:off x="1692592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364" name="Text 360"/>
          <p:cNvSpPr/>
          <p:nvPr/>
        </p:nvSpPr>
        <p:spPr>
          <a:xfrm>
            <a:off x="1696402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365" name="Text 361"/>
          <p:cNvSpPr/>
          <p:nvPr/>
        </p:nvSpPr>
        <p:spPr>
          <a:xfrm>
            <a:off x="2533650" y="742987"/>
            <a:ext cx="215099" cy="401010"/>
          </a:xfrm>
          <a:prstGeom prst="rect">
            <a:avLst/>
          </a:prstGeom>
          <a:noFill/>
          <a:ln/>
        </p:spPr>
        <p:txBody>
          <a:bodyPr wrap="square" lIns="0" tIns="0" rIns="0" bIns="0" rtlCol="0" anchor="t"/>
          <a:lstStyle/>
          <a:p>
            <a:pPr algn="l">
              <a:lnSpc>
                <a:spcPts val="3166"/>
              </a:lnSpc>
            </a:pPr>
            <a:r>
              <a:rPr lang="en-US" sz="3166" b="0" i="0" dirty="0">
                <a:solidFill>
                  <a:srgbClr val="FFFFFF"/>
                </a:solidFill>
                <a:latin typeface="Inter Regular" pitchFamily="34" charset="0"/>
                <a:ea typeface="Inter Regular" pitchFamily="34" charset="-122"/>
                <a:cs typeface="Inter Regular" pitchFamily="34" charset="-120"/>
              </a:rPr>
              <a:t>1</a:t>
            </a:r>
            <a:endParaRPr lang="en-US" sz="3166" dirty="0"/>
          </a:p>
        </p:txBody>
      </p:sp>
      <p:sp>
        <p:nvSpPr>
          <p:cNvPr id="366" name="Text 362"/>
          <p:cNvSpPr/>
          <p:nvPr/>
        </p:nvSpPr>
        <p:spPr>
          <a:xfrm>
            <a:off x="340995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2</a:t>
            </a:r>
            <a:endParaRPr lang="en-US" sz="3166" dirty="0"/>
          </a:p>
        </p:txBody>
      </p:sp>
      <p:sp>
        <p:nvSpPr>
          <p:cNvPr id="367" name="Text 363"/>
          <p:cNvSpPr/>
          <p:nvPr/>
        </p:nvSpPr>
        <p:spPr>
          <a:xfrm>
            <a:off x="4429125"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3</a:t>
            </a:r>
            <a:endParaRPr lang="en-US" sz="3166" dirty="0"/>
          </a:p>
        </p:txBody>
      </p:sp>
      <p:sp>
        <p:nvSpPr>
          <p:cNvPr id="368" name="Text 364"/>
          <p:cNvSpPr/>
          <p:nvPr/>
        </p:nvSpPr>
        <p:spPr>
          <a:xfrm>
            <a:off x="542925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4</a:t>
            </a:r>
            <a:endParaRPr lang="en-US" sz="3166" dirty="0"/>
          </a:p>
        </p:txBody>
      </p:sp>
      <p:sp>
        <p:nvSpPr>
          <p:cNvPr id="369" name="Text 365"/>
          <p:cNvSpPr/>
          <p:nvPr/>
        </p:nvSpPr>
        <p:spPr>
          <a:xfrm>
            <a:off x="6448425"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5</a:t>
            </a:r>
            <a:endParaRPr lang="en-US" sz="3166" dirty="0"/>
          </a:p>
        </p:txBody>
      </p:sp>
      <p:sp>
        <p:nvSpPr>
          <p:cNvPr id="370" name="Text 366"/>
          <p:cNvSpPr/>
          <p:nvPr/>
        </p:nvSpPr>
        <p:spPr>
          <a:xfrm>
            <a:off x="746760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6</a:t>
            </a:r>
            <a:endParaRPr lang="en-US" sz="3166" dirty="0"/>
          </a:p>
        </p:txBody>
      </p:sp>
      <p:sp>
        <p:nvSpPr>
          <p:cNvPr id="371" name="Text 367"/>
          <p:cNvSpPr/>
          <p:nvPr/>
        </p:nvSpPr>
        <p:spPr>
          <a:xfrm>
            <a:off x="847725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7</a:t>
            </a:r>
            <a:endParaRPr lang="en-US" sz="3166" dirty="0"/>
          </a:p>
        </p:txBody>
      </p:sp>
      <p:sp>
        <p:nvSpPr>
          <p:cNvPr id="372" name="Text 368"/>
          <p:cNvSpPr/>
          <p:nvPr/>
        </p:nvSpPr>
        <p:spPr>
          <a:xfrm>
            <a:off x="948690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8</a:t>
            </a:r>
            <a:endParaRPr lang="en-US" sz="3166" dirty="0"/>
          </a:p>
        </p:txBody>
      </p:sp>
      <p:sp>
        <p:nvSpPr>
          <p:cNvPr id="373" name="Text 369"/>
          <p:cNvSpPr/>
          <p:nvPr/>
        </p:nvSpPr>
        <p:spPr>
          <a:xfrm>
            <a:off x="10506075"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9</a:t>
            </a:r>
            <a:endParaRPr lang="en-US" sz="3166" dirty="0"/>
          </a:p>
        </p:txBody>
      </p:sp>
      <p:sp>
        <p:nvSpPr>
          <p:cNvPr id="374" name="Text 370"/>
          <p:cNvSpPr/>
          <p:nvPr/>
        </p:nvSpPr>
        <p:spPr>
          <a:xfrm>
            <a:off x="11515725"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10</a:t>
            </a:r>
            <a:endParaRPr lang="en-US" sz="3166" dirty="0"/>
          </a:p>
        </p:txBody>
      </p:sp>
      <p:sp>
        <p:nvSpPr>
          <p:cNvPr id="375" name="Text 371"/>
          <p:cNvSpPr/>
          <p:nvPr/>
        </p:nvSpPr>
        <p:spPr>
          <a:xfrm>
            <a:off x="1253490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11</a:t>
            </a:r>
            <a:endParaRPr lang="en-US" sz="3166" dirty="0"/>
          </a:p>
        </p:txBody>
      </p:sp>
      <p:sp>
        <p:nvSpPr>
          <p:cNvPr id="376" name="Text 372"/>
          <p:cNvSpPr/>
          <p:nvPr/>
        </p:nvSpPr>
        <p:spPr>
          <a:xfrm>
            <a:off x="1354455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12</a:t>
            </a:r>
            <a:endParaRPr lang="en-US" sz="3166" dirty="0"/>
          </a:p>
        </p:txBody>
      </p:sp>
      <p:sp>
        <p:nvSpPr>
          <p:cNvPr id="377" name="Text 373"/>
          <p:cNvSpPr/>
          <p:nvPr/>
        </p:nvSpPr>
        <p:spPr>
          <a:xfrm>
            <a:off x="1455420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13</a:t>
            </a:r>
            <a:endParaRPr lang="en-US" sz="3166" dirty="0"/>
          </a:p>
        </p:txBody>
      </p:sp>
      <p:sp>
        <p:nvSpPr>
          <p:cNvPr id="378" name="Text 374"/>
          <p:cNvSpPr/>
          <p:nvPr/>
        </p:nvSpPr>
        <p:spPr>
          <a:xfrm>
            <a:off x="15573375"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14</a:t>
            </a:r>
            <a:endParaRPr lang="en-US" sz="3166" dirty="0"/>
          </a:p>
        </p:txBody>
      </p:sp>
      <p:sp>
        <p:nvSpPr>
          <p:cNvPr id="379" name="Text 375"/>
          <p:cNvSpPr/>
          <p:nvPr/>
        </p:nvSpPr>
        <p:spPr>
          <a:xfrm>
            <a:off x="1659255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15</a:t>
            </a:r>
            <a:endParaRPr lang="en-US" sz="3166" dirty="0"/>
          </a:p>
        </p:txBody>
      </p:sp>
      <p:sp>
        <p:nvSpPr>
          <p:cNvPr id="380" name="Text 376"/>
          <p:cNvSpPr/>
          <p:nvPr/>
        </p:nvSpPr>
        <p:spPr>
          <a:xfrm>
            <a:off x="1208623" y="1883643"/>
            <a:ext cx="678488" cy="320808"/>
          </a:xfrm>
          <a:prstGeom prst="rect">
            <a:avLst/>
          </a:prstGeom>
          <a:noFill/>
          <a:ln/>
        </p:spPr>
        <p:txBody>
          <a:bodyPr wrap="square" lIns="0" tIns="0" rIns="0" bIns="0" rtlCol="0" anchor="t"/>
          <a:lstStyle/>
          <a:p>
            <a:r>
              <a:rPr lang="en-US" sz="25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1" name="Text 377"/>
          <p:cNvSpPr/>
          <p:nvPr/>
        </p:nvSpPr>
        <p:spPr>
          <a:xfrm>
            <a:off x="1208623" y="3157947"/>
            <a:ext cx="660666" cy="320808"/>
          </a:xfrm>
          <a:prstGeom prst="rect">
            <a:avLst/>
          </a:prstGeom>
          <a:noFill/>
          <a:ln/>
        </p:spPr>
        <p:txBody>
          <a:bodyPr wrap="square" lIns="0" tIns="0" rIns="0" bIns="0" rtlCol="0" anchor="t"/>
          <a:lstStyle/>
          <a:p>
            <a:r>
              <a:rPr lang="en-US" sz="25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82" name="Text 378"/>
          <p:cNvSpPr/>
          <p:nvPr/>
        </p:nvSpPr>
        <p:spPr>
          <a:xfrm>
            <a:off x="1162050" y="4432288"/>
            <a:ext cx="829981" cy="320808"/>
          </a:xfrm>
          <a:prstGeom prst="rect">
            <a:avLst/>
          </a:prstGeom>
          <a:noFill/>
          <a:ln/>
        </p:spPr>
        <p:txBody>
          <a:bodyPr wrap="square" lIns="0" tIns="0" rIns="0" bIns="0" rtlCol="0" anchor="t"/>
          <a:lstStyle/>
          <a:p>
            <a:r>
              <a:rPr lang="en-US" sz="25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3" name="Text 379"/>
          <p:cNvSpPr/>
          <p:nvPr/>
        </p:nvSpPr>
        <p:spPr>
          <a:xfrm>
            <a:off x="1162050" y="5706591"/>
            <a:ext cx="838892" cy="320808"/>
          </a:xfrm>
          <a:prstGeom prst="rect">
            <a:avLst/>
          </a:prstGeom>
          <a:noFill/>
          <a:ln/>
        </p:spPr>
        <p:txBody>
          <a:bodyPr wrap="square" lIns="0" tIns="0" rIns="0" bIns="0" rtlCol="0" anchor="t"/>
          <a:lstStyle/>
          <a:p>
            <a:r>
              <a:rPr lang="en-US" sz="25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37">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0677525" y="904875"/>
            <a:ext cx="7610475" cy="9382125"/>
          </a:xfrm>
          <a:prstGeom prst="rect">
            <a:avLst/>
          </a:prstGeom>
        </p:spPr>
      </p:pic>
      <p:pic>
        <p:nvPicPr>
          <p:cNvPr id="3" name="Image 1"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5591175" y="962025"/>
            <a:ext cx="1114425" cy="522424"/>
          </a:xfrm>
          <a:prstGeom prst="rect">
            <a:avLst/>
          </a:prstGeom>
        </p:spPr>
      </p:pic>
      <p:pic>
        <p:nvPicPr>
          <p:cNvPr id="4" name="Image 2" descr="preencoded.png"/>
          <p:cNvPicPr>
            <a:picLocks noChangeAspect="1"/>
          </p:cNvPicPr>
          <p:nvPr/>
        </p:nvPicPr>
        <p:blipFill>
          <a:blip r:embed="rId7"/>
          <a:srcRect/>
          <a:stretch/>
        </p:blipFill>
        <p:spPr>
          <a:xfrm>
            <a:off x="3933825" y="775060"/>
            <a:ext cx="9610725" cy="4829659"/>
          </a:xfrm>
          <a:prstGeom prst="rect">
            <a:avLst/>
          </a:prstGeom>
        </p:spPr>
      </p:pic>
      <p:sp>
        <p:nvSpPr>
          <p:cNvPr id="5" name="Text 0"/>
          <p:cNvSpPr/>
          <p:nvPr/>
        </p:nvSpPr>
        <p:spPr>
          <a:xfrm>
            <a:off x="1585662" y="6181725"/>
            <a:ext cx="14830926" cy="3848966"/>
          </a:xfrm>
          <a:prstGeom prst="rect">
            <a:avLst/>
          </a:prstGeom>
          <a:noFill/>
          <a:ln/>
        </p:spPr>
        <p:txBody>
          <a:bodyPr wrap="square" lIns="0" tIns="0" rIns="0" bIns="0" rtlCol="0" anchor="t"/>
          <a:lstStyle/>
          <a:p>
            <a:pPr>
              <a:lnSpc>
                <a:spcPts val="4320"/>
              </a:lnSpc>
              <a:spcAft>
                <a:spcPts val="1500"/>
              </a:spcAft>
            </a:pPr>
            <a:r>
              <a:rPr lang="en-US" sz="2700" dirty="0">
                <a:solidFill>
                  <a:srgbClr val="FFFFFF"/>
                </a:solidFill>
                <a:latin typeface="Inter Regular" pitchFamily="34" charset="0"/>
                <a:ea typeface="Inter Regular" pitchFamily="34" charset="-122"/>
                <a:cs typeface="Inter Regular" pitchFamily="34" charset="-120"/>
              </a:rPr>
              <a:t>There is no expiration date for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so you should not be afraid that they will burn or disappear. Each active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at all cost levels constantly brings you </a:t>
            </a:r>
            <a:r>
              <a:rPr lang="en-US" sz="2700" dirty="0" smtClean="0">
                <a:solidFill>
                  <a:srgbClr val="FFFFFF"/>
                </a:solidFill>
                <a:latin typeface="Inter Regular" pitchFamily="34" charset="0"/>
                <a:ea typeface="Inter Regular" pitchFamily="34" charset="-122"/>
                <a:cs typeface="Inter Regular" pitchFamily="34" charset="-120"/>
              </a:rPr>
              <a:t>income.</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How </a:t>
            </a:r>
            <a:r>
              <a:rPr lang="en-US" sz="2700" dirty="0">
                <a:solidFill>
                  <a:srgbClr val="FFFFFF"/>
                </a:solidFill>
                <a:latin typeface="Inter Regular" pitchFamily="34" charset="0"/>
                <a:ea typeface="Inter Regular" pitchFamily="34" charset="-122"/>
                <a:cs typeface="Inter Regular" pitchFamily="34" charset="-120"/>
              </a:rPr>
              <a:t>many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by cost levels can be activated at once? Any </a:t>
            </a:r>
            <a:r>
              <a:rPr lang="en-US" sz="2700" dirty="0" smtClean="0">
                <a:solidFill>
                  <a:srgbClr val="FFFFFF"/>
                </a:solidFill>
                <a:latin typeface="Inter Regular" pitchFamily="34" charset="0"/>
                <a:ea typeface="Inter Regular" pitchFamily="34" charset="-122"/>
                <a:cs typeface="Inter Regular" pitchFamily="34" charset="-120"/>
              </a:rPr>
              <a:t>amount!</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As </a:t>
            </a:r>
            <a:r>
              <a:rPr lang="en-US" sz="2700" dirty="0">
                <a:solidFill>
                  <a:srgbClr val="FFFFFF"/>
                </a:solidFill>
                <a:latin typeface="Inter Regular" pitchFamily="34" charset="0"/>
                <a:ea typeface="Inter Regular" pitchFamily="34" charset="-122"/>
                <a:cs typeface="Inter Regular" pitchFamily="34" charset="-120"/>
              </a:rPr>
              <a:t>much as you want, even, for example, all at once. It should be borne in mind that you can open the levels only in order: for example, you cannot go to the fifth level without activating the previous sets. </a:t>
            </a:r>
            <a:endParaRPr lang="en-US" sz="2700" dirty="0"/>
          </a:p>
        </p:txBody>
      </p:sp>
      <p:sp>
        <p:nvSpPr>
          <p:cNvPr id="6" name="Text 1"/>
          <p:cNvSpPr/>
          <p:nvPr/>
        </p:nvSpPr>
        <p:spPr>
          <a:xfrm>
            <a:off x="4314825" y="2357251"/>
            <a:ext cx="983592" cy="187357"/>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Semi Bold" pitchFamily="34" charset="0"/>
                <a:ea typeface="Inter Semi Bold" pitchFamily="34" charset="-122"/>
                <a:cs typeface="Inter Semi Bold" pitchFamily="34" charset="-120"/>
              </a:rPr>
              <a:t>Goldset GS 5</a:t>
            </a:r>
            <a:endParaRPr lang="en-US" sz="1202" dirty="0"/>
          </a:p>
        </p:txBody>
      </p:sp>
      <p:sp>
        <p:nvSpPr>
          <p:cNvPr id="7" name="Text 2"/>
          <p:cNvSpPr/>
          <p:nvPr/>
        </p:nvSpPr>
        <p:spPr>
          <a:xfrm>
            <a:off x="6286500" y="2280903"/>
            <a:ext cx="830931" cy="131844"/>
          </a:xfrm>
          <a:prstGeom prst="rect">
            <a:avLst/>
          </a:prstGeom>
          <a:noFill/>
          <a:ln/>
        </p:spPr>
        <p:txBody>
          <a:bodyPr wrap="square" lIns="0" tIns="0" rIns="0" bIns="0" rtlCol="0" anchor="ctr"/>
          <a:lstStyle/>
          <a:p>
            <a:pPr algn="ctr">
              <a:lnSpc>
                <a:spcPts val="1050"/>
              </a:lnSpc>
            </a:pPr>
            <a:r>
              <a:rPr lang="en-US" sz="874" b="0" i="0" dirty="0">
                <a:solidFill>
                  <a:srgbClr val="FDF1A3"/>
                </a:solidFill>
                <a:latin typeface="Inter Regular" pitchFamily="34" charset="0"/>
                <a:ea typeface="Inter Regular" pitchFamily="34" charset="-122"/>
                <a:cs typeface="Inter Regular" pitchFamily="34" charset="-120"/>
              </a:rPr>
              <a:t>Active goldsets</a:t>
            </a:r>
            <a:endParaRPr lang="en-US" sz="874" dirty="0"/>
          </a:p>
        </p:txBody>
      </p:sp>
      <p:sp>
        <p:nvSpPr>
          <p:cNvPr id="8" name="Text 3"/>
          <p:cNvSpPr/>
          <p:nvPr/>
        </p:nvSpPr>
        <p:spPr>
          <a:xfrm>
            <a:off x="6648450" y="2496034"/>
            <a:ext cx="102320" cy="152661"/>
          </a:xfrm>
          <a:prstGeom prst="rect">
            <a:avLst/>
          </a:prstGeom>
          <a:noFill/>
          <a:ln/>
        </p:spPr>
        <p:txBody>
          <a:bodyPr wrap="square" lIns="0" tIns="0" rIns="0" bIns="0" rtlCol="0" anchor="t"/>
          <a:lstStyle/>
          <a:p>
            <a:pPr algn="l">
              <a:lnSpc>
                <a:spcPts val="1200"/>
              </a:lnSpc>
            </a:pPr>
            <a:r>
              <a:rPr lang="en-US" sz="984" b="1" i="0" dirty="0">
                <a:solidFill>
                  <a:srgbClr val="FDF1A3"/>
                </a:solidFill>
                <a:latin typeface="Inter Bold" pitchFamily="34" charset="0"/>
                <a:ea typeface="Inter Bold" pitchFamily="34" charset="-122"/>
                <a:cs typeface="Inter Bold" pitchFamily="34" charset="-120"/>
              </a:rPr>
              <a:t>6</a:t>
            </a:r>
            <a:endParaRPr lang="en-US" sz="984" dirty="0"/>
          </a:p>
        </p:txBody>
      </p:sp>
      <p:sp>
        <p:nvSpPr>
          <p:cNvPr id="9" name="Text 4"/>
          <p:cNvSpPr/>
          <p:nvPr/>
        </p:nvSpPr>
        <p:spPr>
          <a:xfrm>
            <a:off x="9458325" y="2280903"/>
            <a:ext cx="858687" cy="131844"/>
          </a:xfrm>
          <a:prstGeom prst="rect">
            <a:avLst/>
          </a:prstGeom>
          <a:noFill/>
          <a:ln/>
        </p:spPr>
        <p:txBody>
          <a:bodyPr wrap="square" lIns="0" tIns="0" rIns="0" bIns="0" rtlCol="0" anchor="ctr"/>
          <a:lstStyle/>
          <a:p>
            <a:pPr algn="ctr">
              <a:lnSpc>
                <a:spcPts val="1050"/>
              </a:lnSpc>
            </a:pPr>
            <a:r>
              <a:rPr lang="en-US" sz="874" b="0" i="0" dirty="0">
                <a:solidFill>
                  <a:srgbClr val="FDF1A3"/>
                </a:solidFill>
                <a:latin typeface="Inter Regular" pitchFamily="34" charset="0"/>
                <a:ea typeface="Inter Regular" pitchFamily="34" charset="-122"/>
                <a:cs typeface="Inter Regular" pitchFamily="34" charset="-120"/>
              </a:rPr>
              <a:t>Partners in total</a:t>
            </a:r>
            <a:endParaRPr lang="en-US" sz="874" dirty="0"/>
          </a:p>
        </p:txBody>
      </p:sp>
      <p:sp>
        <p:nvSpPr>
          <p:cNvPr id="10" name="Text 5"/>
          <p:cNvSpPr/>
          <p:nvPr/>
        </p:nvSpPr>
        <p:spPr>
          <a:xfrm>
            <a:off x="9829800" y="2496034"/>
            <a:ext cx="102320" cy="152661"/>
          </a:xfrm>
          <a:prstGeom prst="rect">
            <a:avLst/>
          </a:prstGeom>
          <a:noFill/>
          <a:ln/>
        </p:spPr>
        <p:txBody>
          <a:bodyPr wrap="square" lIns="0" tIns="0" rIns="0" bIns="0" rtlCol="0" anchor="t"/>
          <a:lstStyle/>
          <a:p>
            <a:pPr algn="l">
              <a:lnSpc>
                <a:spcPts val="1200"/>
              </a:lnSpc>
            </a:pPr>
            <a:r>
              <a:rPr lang="en-US" sz="984" b="1" i="0" dirty="0">
                <a:solidFill>
                  <a:srgbClr val="FDF1A3"/>
                </a:solidFill>
                <a:latin typeface="Inter Bold" pitchFamily="34" charset="0"/>
                <a:ea typeface="Inter Bold" pitchFamily="34" charset="-122"/>
                <a:cs typeface="Inter Bold" pitchFamily="34" charset="-120"/>
              </a:rPr>
              <a:t>5</a:t>
            </a:r>
            <a:endParaRPr lang="en-US" sz="984" dirty="0"/>
          </a:p>
        </p:txBody>
      </p:sp>
      <p:sp>
        <p:nvSpPr>
          <p:cNvPr id="11" name="Text 6"/>
          <p:cNvSpPr/>
          <p:nvPr/>
        </p:nvSpPr>
        <p:spPr>
          <a:xfrm>
            <a:off x="7886700" y="2280903"/>
            <a:ext cx="810113" cy="131844"/>
          </a:xfrm>
          <a:prstGeom prst="rect">
            <a:avLst/>
          </a:prstGeom>
          <a:noFill/>
          <a:ln/>
        </p:spPr>
        <p:txBody>
          <a:bodyPr wrap="square" lIns="0" tIns="0" rIns="0" bIns="0" rtlCol="0" anchor="ctr"/>
          <a:lstStyle/>
          <a:p>
            <a:pPr algn="ctr">
              <a:lnSpc>
                <a:spcPts val="1050"/>
              </a:lnSpc>
            </a:pPr>
            <a:r>
              <a:rPr lang="en-US" sz="874" b="0" i="0" dirty="0">
                <a:solidFill>
                  <a:srgbClr val="FDF1A3"/>
                </a:solidFill>
                <a:latin typeface="Inter Regular" pitchFamily="34" charset="0"/>
                <a:ea typeface="Inter Regular" pitchFamily="34" charset="-122"/>
                <a:cs typeface="Inter Regular" pitchFamily="34" charset="-120"/>
              </a:rPr>
              <a:t>Direct partners</a:t>
            </a:r>
            <a:endParaRPr lang="en-US" sz="874" dirty="0"/>
          </a:p>
        </p:txBody>
      </p:sp>
      <p:sp>
        <p:nvSpPr>
          <p:cNvPr id="12" name="Text 7"/>
          <p:cNvSpPr/>
          <p:nvPr/>
        </p:nvSpPr>
        <p:spPr>
          <a:xfrm>
            <a:off x="8229600" y="2496034"/>
            <a:ext cx="109259" cy="152661"/>
          </a:xfrm>
          <a:prstGeom prst="rect">
            <a:avLst/>
          </a:prstGeom>
          <a:noFill/>
          <a:ln/>
        </p:spPr>
        <p:txBody>
          <a:bodyPr wrap="square" lIns="0" tIns="0" rIns="0" bIns="0" rtlCol="0" anchor="t"/>
          <a:lstStyle/>
          <a:p>
            <a:pPr algn="l">
              <a:lnSpc>
                <a:spcPts val="1200"/>
              </a:lnSpc>
            </a:pPr>
            <a:r>
              <a:rPr lang="en-US" sz="984" b="1" i="0" dirty="0">
                <a:solidFill>
                  <a:srgbClr val="FDF1A3"/>
                </a:solidFill>
                <a:latin typeface="Inter Bold" pitchFamily="34" charset="0"/>
                <a:ea typeface="Inter Bold" pitchFamily="34" charset="-122"/>
                <a:cs typeface="Inter Bold" pitchFamily="34" charset="-120"/>
              </a:rPr>
              <a:t>4</a:t>
            </a:r>
            <a:endParaRPr lang="en-US" sz="984" dirty="0"/>
          </a:p>
        </p:txBody>
      </p:sp>
      <p:sp>
        <p:nvSpPr>
          <p:cNvPr id="13" name="Text 8"/>
          <p:cNvSpPr/>
          <p:nvPr/>
        </p:nvSpPr>
        <p:spPr>
          <a:xfrm>
            <a:off x="11087100" y="2280903"/>
            <a:ext cx="1247280" cy="131844"/>
          </a:xfrm>
          <a:prstGeom prst="rect">
            <a:avLst/>
          </a:prstGeom>
          <a:noFill/>
          <a:ln/>
        </p:spPr>
        <p:txBody>
          <a:bodyPr wrap="square" lIns="0" tIns="0" rIns="0" bIns="0" rtlCol="0" anchor="ctr"/>
          <a:lstStyle/>
          <a:p>
            <a:pPr algn="ctr">
              <a:lnSpc>
                <a:spcPts val="1050"/>
              </a:lnSpc>
            </a:pPr>
            <a:r>
              <a:rPr lang="en-US" sz="874" b="0" i="0" dirty="0">
                <a:solidFill>
                  <a:srgbClr val="FDF1A3"/>
                </a:solidFill>
                <a:latin typeface="Inter Regular" pitchFamily="34" charset="0"/>
                <a:ea typeface="Inter Regular" pitchFamily="34" charset="-122"/>
                <a:cs typeface="Inter Regular" pitchFamily="34" charset="-120"/>
              </a:rPr>
              <a:t>Current income in total:</a:t>
            </a:r>
            <a:endParaRPr lang="en-US" sz="874" dirty="0"/>
          </a:p>
        </p:txBody>
      </p:sp>
      <p:sp>
        <p:nvSpPr>
          <p:cNvPr id="14" name="Text 9"/>
          <p:cNvSpPr/>
          <p:nvPr/>
        </p:nvSpPr>
        <p:spPr>
          <a:xfrm>
            <a:off x="11449050" y="2496034"/>
            <a:ext cx="497851" cy="152661"/>
          </a:xfrm>
          <a:prstGeom prst="rect">
            <a:avLst/>
          </a:prstGeom>
          <a:noFill/>
          <a:ln/>
        </p:spPr>
        <p:txBody>
          <a:bodyPr wrap="square" lIns="0" tIns="0" rIns="0" bIns="0" rtlCol="0" anchor="t"/>
          <a:lstStyle/>
          <a:p>
            <a:pPr algn="l">
              <a:lnSpc>
                <a:spcPts val="1200"/>
              </a:lnSpc>
            </a:pPr>
            <a:r>
              <a:rPr lang="en-US" sz="984" b="1" i="0" dirty="0">
                <a:solidFill>
                  <a:srgbClr val="FDF1A3"/>
                </a:solidFill>
                <a:latin typeface="Inter Bold" pitchFamily="34" charset="0"/>
                <a:ea typeface="Inter Bold" pitchFamily="34" charset="-122"/>
                <a:cs typeface="Inter Bold" pitchFamily="34" charset="-120"/>
              </a:rPr>
              <a:t>$55 121</a:t>
            </a:r>
            <a:endParaRPr lang="en-US" sz="984" dirty="0"/>
          </a:p>
        </p:txBody>
      </p:sp>
      <p:sp>
        <p:nvSpPr>
          <p:cNvPr id="15" name="Text 10"/>
          <p:cNvSpPr/>
          <p:nvPr/>
        </p:nvSpPr>
        <p:spPr>
          <a:xfrm>
            <a:off x="4067175" y="3099755"/>
            <a:ext cx="8572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a:t>
            </a:r>
            <a:endParaRPr lang="en-US" sz="984" dirty="0"/>
          </a:p>
        </p:txBody>
      </p:sp>
      <p:sp>
        <p:nvSpPr>
          <p:cNvPr id="16" name="Text 11"/>
          <p:cNvSpPr/>
          <p:nvPr/>
        </p:nvSpPr>
        <p:spPr>
          <a:xfrm>
            <a:off x="4429125" y="3111029"/>
            <a:ext cx="923925" cy="133350"/>
          </a:xfrm>
          <a:prstGeom prst="rect">
            <a:avLst/>
          </a:prstGeom>
          <a:noFill/>
          <a:ln/>
        </p:spPr>
        <p:txBody>
          <a:bodyPr wrap="square" lIns="0" tIns="0" rIns="0" bIns="0" rtlCol="0" anchor="ctr"/>
          <a:lstStyle/>
          <a:p>
            <a:pPr algn="ctr">
              <a:lnSpc>
                <a:spcPts val="1050"/>
              </a:lnSpc>
            </a:pPr>
            <a:r>
              <a:rPr lang="en-US" sz="874" b="0" i="0" dirty="0">
                <a:solidFill>
                  <a:srgbClr val="2F2F2F"/>
                </a:solidFill>
                <a:latin typeface="Inter Semi Bold" pitchFamily="34" charset="0"/>
                <a:ea typeface="Inter Semi Bold" pitchFamily="34" charset="-122"/>
                <a:cs typeface="Inter Semi Bold" pitchFamily="34" charset="-120"/>
              </a:rPr>
              <a:t>Goldbar 1 (0.10г)</a:t>
            </a:r>
            <a:endParaRPr lang="en-US" sz="874" dirty="0"/>
          </a:p>
        </p:txBody>
      </p:sp>
      <p:sp>
        <p:nvSpPr>
          <p:cNvPr id="17" name="Text 12"/>
          <p:cNvSpPr/>
          <p:nvPr/>
        </p:nvSpPr>
        <p:spPr>
          <a:xfrm>
            <a:off x="5476875" y="3406899"/>
            <a:ext cx="180975" cy="114300"/>
          </a:xfrm>
          <a:prstGeom prst="rect">
            <a:avLst/>
          </a:prstGeom>
          <a:noFill/>
          <a:ln/>
        </p:spPr>
        <p:txBody>
          <a:bodyPr wrap="square" lIns="0" tIns="0" rIns="0" bIns="0" rtlCol="0" anchor="ctr"/>
          <a:lstStyle/>
          <a:p>
            <a:pPr algn="r">
              <a:lnSpc>
                <a:spcPts val="900"/>
              </a:lnSpc>
            </a:pPr>
            <a:r>
              <a:rPr lang="en-US" sz="765" b="0" i="0" dirty="0">
                <a:solidFill>
                  <a:srgbClr val="FFFFFF"/>
                </a:solidFill>
                <a:latin typeface="Inter Regular" pitchFamily="34" charset="0"/>
                <a:ea typeface="Inter Regular" pitchFamily="34" charset="-122"/>
                <a:cs typeface="Inter Regular" pitchFamily="34" charset="-120"/>
              </a:rPr>
              <a:t>2/4</a:t>
            </a:r>
            <a:endParaRPr lang="en-US" sz="765" dirty="0"/>
          </a:p>
        </p:txBody>
      </p:sp>
      <p:sp>
        <p:nvSpPr>
          <p:cNvPr id="18" name="Text 13"/>
          <p:cNvSpPr/>
          <p:nvPr/>
        </p:nvSpPr>
        <p:spPr>
          <a:xfrm>
            <a:off x="4029075" y="3405076"/>
            <a:ext cx="266700" cy="114300"/>
          </a:xfrm>
          <a:prstGeom prst="rect">
            <a:avLst/>
          </a:prstGeom>
          <a:noFill/>
          <a:ln/>
        </p:spPr>
        <p:txBody>
          <a:bodyPr wrap="square" lIns="0" tIns="0" rIns="0" bIns="0" rtlCol="0" anchor="ctr"/>
          <a:lstStyle/>
          <a:p>
            <a:pPr algn="l">
              <a:lnSpc>
                <a:spcPts val="900"/>
              </a:lnSpc>
            </a:pPr>
            <a:r>
              <a:rPr lang="en-US" sz="765" b="0" i="0" dirty="0">
                <a:solidFill>
                  <a:srgbClr val="FFFFFF"/>
                </a:solidFill>
                <a:latin typeface="Inter Regular" pitchFamily="34" charset="0"/>
                <a:ea typeface="Inter Regular" pitchFamily="34" charset="-122"/>
                <a:cs typeface="Inter Regular" pitchFamily="34" charset="-120"/>
              </a:rPr>
              <a:t>100%</a:t>
            </a:r>
            <a:endParaRPr lang="en-US" sz="765" dirty="0"/>
          </a:p>
        </p:txBody>
      </p:sp>
      <p:sp>
        <p:nvSpPr>
          <p:cNvPr id="19" name="Text 14"/>
          <p:cNvSpPr/>
          <p:nvPr/>
        </p:nvSpPr>
        <p:spPr>
          <a:xfrm>
            <a:off x="4171950" y="3576377"/>
            <a:ext cx="810113" cy="104775"/>
          </a:xfrm>
          <a:prstGeom prst="rect">
            <a:avLst/>
          </a:prstGeom>
          <a:noFill/>
          <a:ln/>
        </p:spPr>
        <p:txBody>
          <a:bodyPr wrap="square" lIns="0" tIns="0" rIns="0" bIns="0" rtlCol="0" anchor="ctr"/>
          <a:lstStyle/>
          <a:p>
            <a:pPr algn="l">
              <a:lnSpc>
                <a:spcPts val="765"/>
              </a:lnSpc>
            </a:pPr>
            <a:r>
              <a:rPr lang="en-US" sz="765" b="0" i="0" dirty="0">
                <a:solidFill>
                  <a:schemeClr val="bg1">
                    <a:lumMod val="85000"/>
                  </a:schemeClr>
                </a:solidFill>
                <a:latin typeface="Inter Regular" pitchFamily="34" charset="0"/>
                <a:ea typeface="Inter Regular" pitchFamily="34" charset="-122"/>
                <a:cs typeface="Inter Regular" pitchFamily="34" charset="-120"/>
              </a:rPr>
              <a:t>max income</a:t>
            </a:r>
            <a:endParaRPr lang="en-US" sz="765" dirty="0">
              <a:solidFill>
                <a:schemeClr val="bg1">
                  <a:lumMod val="85000"/>
                </a:schemeClr>
              </a:solidFill>
            </a:endParaRPr>
          </a:p>
        </p:txBody>
      </p:sp>
      <p:sp>
        <p:nvSpPr>
          <p:cNvPr id="20" name="Text 15"/>
          <p:cNvSpPr/>
          <p:nvPr/>
        </p:nvSpPr>
        <p:spPr>
          <a:xfrm>
            <a:off x="5229225" y="3571615"/>
            <a:ext cx="43815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21" name="Text 16"/>
          <p:cNvSpPr/>
          <p:nvPr/>
        </p:nvSpPr>
        <p:spPr>
          <a:xfrm>
            <a:off x="6000750" y="3099755"/>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2</a:t>
            </a:r>
            <a:endParaRPr lang="en-US" sz="984" dirty="0"/>
          </a:p>
        </p:txBody>
      </p:sp>
      <p:sp>
        <p:nvSpPr>
          <p:cNvPr id="22" name="Text 17"/>
          <p:cNvSpPr/>
          <p:nvPr/>
        </p:nvSpPr>
        <p:spPr>
          <a:xfrm>
            <a:off x="6362700" y="3111029"/>
            <a:ext cx="933450" cy="133350"/>
          </a:xfrm>
          <a:prstGeom prst="rect">
            <a:avLst/>
          </a:prstGeom>
          <a:noFill/>
          <a:ln/>
        </p:spPr>
        <p:txBody>
          <a:bodyPr wrap="square" lIns="0" tIns="0" rIns="0" bIns="0" rtlCol="0" anchor="ctr"/>
          <a:lstStyle/>
          <a:p>
            <a:pPr algn="ctr">
              <a:lnSpc>
                <a:spcPts val="1050"/>
              </a:lnSpc>
            </a:pPr>
            <a:r>
              <a:rPr lang="en-US" sz="874" b="0" i="0" dirty="0">
                <a:solidFill>
                  <a:srgbClr val="2F2F2F"/>
                </a:solidFill>
                <a:latin typeface="Inter Semi Bold" pitchFamily="34" charset="0"/>
                <a:ea typeface="Inter Semi Bold" pitchFamily="34" charset="-122"/>
                <a:cs typeface="Inter Semi Bold" pitchFamily="34" charset="-120"/>
              </a:rPr>
              <a:t>Goldbar 2 (0.10г)</a:t>
            </a:r>
            <a:endParaRPr lang="en-US" sz="874" dirty="0"/>
          </a:p>
        </p:txBody>
      </p:sp>
      <p:sp>
        <p:nvSpPr>
          <p:cNvPr id="23" name="Text 18"/>
          <p:cNvSpPr/>
          <p:nvPr/>
        </p:nvSpPr>
        <p:spPr>
          <a:xfrm>
            <a:off x="7419975" y="3406899"/>
            <a:ext cx="180975" cy="114300"/>
          </a:xfrm>
          <a:prstGeom prst="rect">
            <a:avLst/>
          </a:prstGeom>
          <a:noFill/>
          <a:ln/>
        </p:spPr>
        <p:txBody>
          <a:bodyPr wrap="square" lIns="0" tIns="0" rIns="0" bIns="0" rtlCol="0" anchor="ctr"/>
          <a:lstStyle/>
          <a:p>
            <a:pPr algn="r">
              <a:lnSpc>
                <a:spcPts val="900"/>
              </a:lnSpc>
            </a:pPr>
            <a:r>
              <a:rPr lang="en-US" sz="765" b="0" i="0" dirty="0">
                <a:solidFill>
                  <a:srgbClr val="FFFFFF"/>
                </a:solidFill>
                <a:latin typeface="Inter Regular" pitchFamily="34" charset="0"/>
                <a:ea typeface="Inter Regular" pitchFamily="34" charset="-122"/>
                <a:cs typeface="Inter Regular" pitchFamily="34" charset="-120"/>
              </a:rPr>
              <a:t>2/4</a:t>
            </a:r>
            <a:endParaRPr lang="en-US" sz="765" dirty="0"/>
          </a:p>
        </p:txBody>
      </p:sp>
      <p:sp>
        <p:nvSpPr>
          <p:cNvPr id="24" name="Text 19"/>
          <p:cNvSpPr/>
          <p:nvPr/>
        </p:nvSpPr>
        <p:spPr>
          <a:xfrm>
            <a:off x="5972175" y="3405076"/>
            <a:ext cx="266700" cy="114300"/>
          </a:xfrm>
          <a:prstGeom prst="rect">
            <a:avLst/>
          </a:prstGeom>
          <a:noFill/>
          <a:ln/>
        </p:spPr>
        <p:txBody>
          <a:bodyPr wrap="square" lIns="0" tIns="0" rIns="0" bIns="0" rtlCol="0" anchor="ctr"/>
          <a:lstStyle/>
          <a:p>
            <a:pPr algn="l">
              <a:lnSpc>
                <a:spcPts val="900"/>
              </a:lnSpc>
            </a:pPr>
            <a:r>
              <a:rPr lang="en-US" sz="765" b="0" i="0" dirty="0">
                <a:solidFill>
                  <a:srgbClr val="FFFFFF"/>
                </a:solidFill>
                <a:latin typeface="Inter Regular" pitchFamily="34" charset="0"/>
                <a:ea typeface="Inter Regular" pitchFamily="34" charset="-122"/>
                <a:cs typeface="Inter Regular" pitchFamily="34" charset="-120"/>
              </a:rPr>
              <a:t>100%</a:t>
            </a:r>
            <a:endParaRPr lang="en-US" sz="765" dirty="0"/>
          </a:p>
        </p:txBody>
      </p:sp>
      <p:sp>
        <p:nvSpPr>
          <p:cNvPr id="25" name="Text 20"/>
          <p:cNvSpPr/>
          <p:nvPr/>
        </p:nvSpPr>
        <p:spPr>
          <a:xfrm>
            <a:off x="6115050" y="3576377"/>
            <a:ext cx="810113" cy="104775"/>
          </a:xfrm>
          <a:prstGeom prst="rect">
            <a:avLst/>
          </a:prstGeom>
          <a:noFill/>
          <a:ln/>
        </p:spPr>
        <p:txBody>
          <a:bodyPr wrap="square" lIns="0" tIns="0" rIns="0" bIns="0" rtlCol="0" anchor="ctr"/>
          <a:lstStyle/>
          <a:p>
            <a:pPr algn="l">
              <a:lnSpc>
                <a:spcPts val="765"/>
              </a:lnSpc>
            </a:pPr>
            <a:r>
              <a:rPr lang="en-US" sz="765" b="0" i="0" dirty="0">
                <a:solidFill>
                  <a:schemeClr val="bg1">
                    <a:lumMod val="85000"/>
                  </a:schemeClr>
                </a:solidFill>
                <a:latin typeface="Inter Regular" pitchFamily="34" charset="0"/>
                <a:ea typeface="Inter Regular" pitchFamily="34" charset="-122"/>
                <a:cs typeface="Inter Regular" pitchFamily="34" charset="-120"/>
              </a:rPr>
              <a:t>max income</a:t>
            </a:r>
            <a:endParaRPr lang="en-US" sz="765" dirty="0">
              <a:solidFill>
                <a:schemeClr val="bg1">
                  <a:lumMod val="85000"/>
                </a:schemeClr>
              </a:solidFill>
            </a:endParaRPr>
          </a:p>
        </p:txBody>
      </p:sp>
      <p:sp>
        <p:nvSpPr>
          <p:cNvPr id="26" name="Text 21"/>
          <p:cNvSpPr/>
          <p:nvPr/>
        </p:nvSpPr>
        <p:spPr>
          <a:xfrm>
            <a:off x="7172325" y="3571615"/>
            <a:ext cx="43815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27" name="Text 22"/>
          <p:cNvSpPr/>
          <p:nvPr/>
        </p:nvSpPr>
        <p:spPr>
          <a:xfrm>
            <a:off x="7943850" y="3099755"/>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3</a:t>
            </a:r>
            <a:endParaRPr lang="en-US" sz="984" dirty="0"/>
          </a:p>
        </p:txBody>
      </p:sp>
      <p:sp>
        <p:nvSpPr>
          <p:cNvPr id="28" name="Text 23"/>
          <p:cNvSpPr/>
          <p:nvPr/>
        </p:nvSpPr>
        <p:spPr>
          <a:xfrm>
            <a:off x="8305800" y="3111029"/>
            <a:ext cx="942975" cy="133350"/>
          </a:xfrm>
          <a:prstGeom prst="rect">
            <a:avLst/>
          </a:prstGeom>
          <a:noFill/>
          <a:ln/>
        </p:spPr>
        <p:txBody>
          <a:bodyPr wrap="square" lIns="0" tIns="0" rIns="0" bIns="0" rtlCol="0" anchor="ctr"/>
          <a:lstStyle/>
          <a:p>
            <a:pPr algn="ctr">
              <a:lnSpc>
                <a:spcPts val="1050"/>
              </a:lnSpc>
            </a:pPr>
            <a:r>
              <a:rPr lang="en-US" sz="874" b="0" i="0" dirty="0">
                <a:solidFill>
                  <a:srgbClr val="2F2F2F"/>
                </a:solidFill>
                <a:latin typeface="Inter Semi Bold" pitchFamily="34" charset="0"/>
                <a:ea typeface="Inter Semi Bold" pitchFamily="34" charset="-122"/>
                <a:cs typeface="Inter Semi Bold" pitchFamily="34" charset="-120"/>
              </a:rPr>
              <a:t>Goldbar 4 (0.10г)</a:t>
            </a:r>
            <a:endParaRPr lang="en-US" sz="874" dirty="0"/>
          </a:p>
        </p:txBody>
      </p:sp>
      <p:sp>
        <p:nvSpPr>
          <p:cNvPr id="29" name="Text 24"/>
          <p:cNvSpPr/>
          <p:nvPr/>
        </p:nvSpPr>
        <p:spPr>
          <a:xfrm>
            <a:off x="9363075" y="3406899"/>
            <a:ext cx="180975" cy="114300"/>
          </a:xfrm>
          <a:prstGeom prst="rect">
            <a:avLst/>
          </a:prstGeom>
          <a:noFill/>
          <a:ln/>
        </p:spPr>
        <p:txBody>
          <a:bodyPr wrap="square" lIns="0" tIns="0" rIns="0" bIns="0" rtlCol="0" anchor="ctr"/>
          <a:lstStyle/>
          <a:p>
            <a:pPr algn="r">
              <a:lnSpc>
                <a:spcPts val="900"/>
              </a:lnSpc>
            </a:pPr>
            <a:r>
              <a:rPr lang="en-US" sz="765" b="0" i="0" dirty="0">
                <a:solidFill>
                  <a:srgbClr val="FFFFFF"/>
                </a:solidFill>
                <a:latin typeface="Inter Regular" pitchFamily="34" charset="0"/>
                <a:ea typeface="Inter Regular" pitchFamily="34" charset="-122"/>
                <a:cs typeface="Inter Regular" pitchFamily="34" charset="-120"/>
              </a:rPr>
              <a:t>2/4</a:t>
            </a:r>
            <a:endParaRPr lang="en-US" sz="765" dirty="0"/>
          </a:p>
        </p:txBody>
      </p:sp>
      <p:sp>
        <p:nvSpPr>
          <p:cNvPr id="30" name="Text 25"/>
          <p:cNvSpPr/>
          <p:nvPr/>
        </p:nvSpPr>
        <p:spPr>
          <a:xfrm>
            <a:off x="7915275" y="3405076"/>
            <a:ext cx="266700" cy="114300"/>
          </a:xfrm>
          <a:prstGeom prst="rect">
            <a:avLst/>
          </a:prstGeom>
          <a:noFill/>
          <a:ln/>
        </p:spPr>
        <p:txBody>
          <a:bodyPr wrap="square" lIns="0" tIns="0" rIns="0" bIns="0" rtlCol="0" anchor="ctr"/>
          <a:lstStyle/>
          <a:p>
            <a:pPr algn="l">
              <a:lnSpc>
                <a:spcPts val="900"/>
              </a:lnSpc>
            </a:pPr>
            <a:r>
              <a:rPr lang="en-US" sz="765" b="0" i="0" dirty="0">
                <a:solidFill>
                  <a:srgbClr val="FFFFFF"/>
                </a:solidFill>
                <a:latin typeface="Inter Regular" pitchFamily="34" charset="0"/>
                <a:ea typeface="Inter Regular" pitchFamily="34" charset="-122"/>
                <a:cs typeface="Inter Regular" pitchFamily="34" charset="-120"/>
              </a:rPr>
              <a:t>100%</a:t>
            </a:r>
            <a:endParaRPr lang="en-US" sz="765" dirty="0"/>
          </a:p>
        </p:txBody>
      </p:sp>
      <p:sp>
        <p:nvSpPr>
          <p:cNvPr id="31" name="Text 26"/>
          <p:cNvSpPr/>
          <p:nvPr/>
        </p:nvSpPr>
        <p:spPr>
          <a:xfrm>
            <a:off x="8058150" y="3576377"/>
            <a:ext cx="810113" cy="104775"/>
          </a:xfrm>
          <a:prstGeom prst="rect">
            <a:avLst/>
          </a:prstGeom>
          <a:noFill/>
          <a:ln/>
        </p:spPr>
        <p:txBody>
          <a:bodyPr wrap="square" lIns="0" tIns="0" rIns="0" bIns="0" rtlCol="0" anchor="ctr"/>
          <a:lstStyle/>
          <a:p>
            <a:pPr algn="l">
              <a:lnSpc>
                <a:spcPts val="765"/>
              </a:lnSpc>
            </a:pPr>
            <a:r>
              <a:rPr lang="en-US" sz="765" b="0" i="0" dirty="0">
                <a:solidFill>
                  <a:schemeClr val="bg1">
                    <a:lumMod val="85000"/>
                  </a:schemeClr>
                </a:solidFill>
                <a:latin typeface="Inter Regular" pitchFamily="34" charset="0"/>
                <a:ea typeface="Inter Regular" pitchFamily="34" charset="-122"/>
                <a:cs typeface="Inter Regular" pitchFamily="34" charset="-120"/>
              </a:rPr>
              <a:t>max income</a:t>
            </a:r>
            <a:endParaRPr lang="en-US" sz="765" dirty="0">
              <a:solidFill>
                <a:schemeClr val="bg1">
                  <a:lumMod val="85000"/>
                </a:schemeClr>
              </a:solidFill>
            </a:endParaRPr>
          </a:p>
        </p:txBody>
      </p:sp>
      <p:sp>
        <p:nvSpPr>
          <p:cNvPr id="32" name="Text 27"/>
          <p:cNvSpPr/>
          <p:nvPr/>
        </p:nvSpPr>
        <p:spPr>
          <a:xfrm>
            <a:off x="9105900" y="3571615"/>
            <a:ext cx="43815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33" name="Text 28"/>
          <p:cNvSpPr/>
          <p:nvPr/>
        </p:nvSpPr>
        <p:spPr>
          <a:xfrm>
            <a:off x="9886950" y="3099755"/>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4</a:t>
            </a:r>
            <a:endParaRPr lang="en-US" sz="984" dirty="0"/>
          </a:p>
        </p:txBody>
      </p:sp>
      <p:sp>
        <p:nvSpPr>
          <p:cNvPr id="34" name="Text 29"/>
          <p:cNvSpPr/>
          <p:nvPr/>
        </p:nvSpPr>
        <p:spPr>
          <a:xfrm>
            <a:off x="10248900" y="3111029"/>
            <a:ext cx="933450" cy="133350"/>
          </a:xfrm>
          <a:prstGeom prst="rect">
            <a:avLst/>
          </a:prstGeom>
          <a:noFill/>
          <a:ln/>
        </p:spPr>
        <p:txBody>
          <a:bodyPr wrap="square" lIns="0" tIns="0" rIns="0" bIns="0" rtlCol="0" anchor="ctr"/>
          <a:lstStyle/>
          <a:p>
            <a:pPr algn="ctr">
              <a:lnSpc>
                <a:spcPts val="1050"/>
              </a:lnSpc>
            </a:pPr>
            <a:r>
              <a:rPr lang="en-US" sz="874" b="0" i="0" dirty="0">
                <a:solidFill>
                  <a:srgbClr val="2F2F2F"/>
                </a:solidFill>
                <a:latin typeface="Inter Semi Bold" pitchFamily="34" charset="0"/>
                <a:ea typeface="Inter Semi Bold" pitchFamily="34" charset="-122"/>
                <a:cs typeface="Inter Semi Bold" pitchFamily="34" charset="-120"/>
              </a:rPr>
              <a:t>Goldbar 8 (0.10г)</a:t>
            </a:r>
            <a:endParaRPr lang="en-US" sz="874" dirty="0"/>
          </a:p>
        </p:txBody>
      </p:sp>
      <p:sp>
        <p:nvSpPr>
          <p:cNvPr id="35" name="Text 30"/>
          <p:cNvSpPr/>
          <p:nvPr/>
        </p:nvSpPr>
        <p:spPr>
          <a:xfrm>
            <a:off x="11306175" y="3406899"/>
            <a:ext cx="180975" cy="114300"/>
          </a:xfrm>
          <a:prstGeom prst="rect">
            <a:avLst/>
          </a:prstGeom>
          <a:noFill/>
          <a:ln/>
        </p:spPr>
        <p:txBody>
          <a:bodyPr wrap="square" lIns="0" tIns="0" rIns="0" bIns="0" rtlCol="0" anchor="ctr"/>
          <a:lstStyle/>
          <a:p>
            <a:pPr algn="r">
              <a:lnSpc>
                <a:spcPts val="900"/>
              </a:lnSpc>
            </a:pPr>
            <a:r>
              <a:rPr lang="en-US" sz="765" b="0" i="0" dirty="0">
                <a:solidFill>
                  <a:srgbClr val="FFFFFF"/>
                </a:solidFill>
                <a:latin typeface="Inter Regular" pitchFamily="34" charset="0"/>
                <a:ea typeface="Inter Regular" pitchFamily="34" charset="-122"/>
                <a:cs typeface="Inter Regular" pitchFamily="34" charset="-120"/>
              </a:rPr>
              <a:t>2/4</a:t>
            </a:r>
            <a:endParaRPr lang="en-US" sz="765" dirty="0"/>
          </a:p>
        </p:txBody>
      </p:sp>
      <p:sp>
        <p:nvSpPr>
          <p:cNvPr id="36" name="Text 31"/>
          <p:cNvSpPr/>
          <p:nvPr/>
        </p:nvSpPr>
        <p:spPr>
          <a:xfrm>
            <a:off x="9858375" y="3405076"/>
            <a:ext cx="266700" cy="114300"/>
          </a:xfrm>
          <a:prstGeom prst="rect">
            <a:avLst/>
          </a:prstGeom>
          <a:noFill/>
          <a:ln/>
        </p:spPr>
        <p:txBody>
          <a:bodyPr wrap="square" lIns="0" tIns="0" rIns="0" bIns="0" rtlCol="0" anchor="ctr"/>
          <a:lstStyle/>
          <a:p>
            <a:pPr algn="l">
              <a:lnSpc>
                <a:spcPts val="900"/>
              </a:lnSpc>
            </a:pPr>
            <a:r>
              <a:rPr lang="en-US" sz="765" b="0" i="0" dirty="0">
                <a:solidFill>
                  <a:srgbClr val="FFFFFF"/>
                </a:solidFill>
                <a:latin typeface="Inter Regular" pitchFamily="34" charset="0"/>
                <a:ea typeface="Inter Regular" pitchFamily="34" charset="-122"/>
                <a:cs typeface="Inter Regular" pitchFamily="34" charset="-120"/>
              </a:rPr>
              <a:t>100%</a:t>
            </a:r>
            <a:endParaRPr lang="en-US" sz="765" dirty="0"/>
          </a:p>
        </p:txBody>
      </p:sp>
      <p:sp>
        <p:nvSpPr>
          <p:cNvPr id="37" name="Text 32"/>
          <p:cNvSpPr/>
          <p:nvPr/>
        </p:nvSpPr>
        <p:spPr>
          <a:xfrm>
            <a:off x="10001250" y="3576377"/>
            <a:ext cx="810113" cy="104775"/>
          </a:xfrm>
          <a:prstGeom prst="rect">
            <a:avLst/>
          </a:prstGeom>
          <a:noFill/>
          <a:ln/>
        </p:spPr>
        <p:txBody>
          <a:bodyPr wrap="square" lIns="0" tIns="0" rIns="0" bIns="0" rtlCol="0" anchor="ctr"/>
          <a:lstStyle/>
          <a:p>
            <a:pPr algn="l">
              <a:lnSpc>
                <a:spcPts val="765"/>
              </a:lnSpc>
            </a:pPr>
            <a:r>
              <a:rPr lang="en-US" sz="765" b="0" i="0" dirty="0">
                <a:solidFill>
                  <a:schemeClr val="bg1">
                    <a:lumMod val="85000"/>
                  </a:schemeClr>
                </a:solidFill>
                <a:latin typeface="Inter Regular" pitchFamily="34" charset="0"/>
                <a:ea typeface="Inter Regular" pitchFamily="34" charset="-122"/>
                <a:cs typeface="Inter Regular" pitchFamily="34" charset="-120"/>
              </a:rPr>
              <a:t>max income</a:t>
            </a:r>
            <a:endParaRPr lang="en-US" sz="765" dirty="0">
              <a:solidFill>
                <a:schemeClr val="bg1">
                  <a:lumMod val="85000"/>
                </a:schemeClr>
              </a:solidFill>
            </a:endParaRPr>
          </a:p>
        </p:txBody>
      </p:sp>
      <p:sp>
        <p:nvSpPr>
          <p:cNvPr id="38" name="Text 33"/>
          <p:cNvSpPr/>
          <p:nvPr/>
        </p:nvSpPr>
        <p:spPr>
          <a:xfrm>
            <a:off x="11049000" y="3571615"/>
            <a:ext cx="43815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39" name="Text 34"/>
          <p:cNvSpPr/>
          <p:nvPr/>
        </p:nvSpPr>
        <p:spPr>
          <a:xfrm>
            <a:off x="11830050" y="3099755"/>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5</a:t>
            </a:r>
            <a:endParaRPr lang="en-US" sz="984" dirty="0"/>
          </a:p>
        </p:txBody>
      </p:sp>
      <p:sp>
        <p:nvSpPr>
          <p:cNvPr id="40" name="Text 35"/>
          <p:cNvSpPr/>
          <p:nvPr/>
        </p:nvSpPr>
        <p:spPr>
          <a:xfrm>
            <a:off x="12163425" y="3111029"/>
            <a:ext cx="990600" cy="133350"/>
          </a:xfrm>
          <a:prstGeom prst="rect">
            <a:avLst/>
          </a:prstGeom>
          <a:noFill/>
          <a:ln/>
        </p:spPr>
        <p:txBody>
          <a:bodyPr wrap="square" lIns="0" tIns="0" rIns="0" bIns="0" rtlCol="0" anchor="ctr"/>
          <a:lstStyle/>
          <a:p>
            <a:pPr algn="ctr">
              <a:lnSpc>
                <a:spcPts val="1050"/>
              </a:lnSpc>
            </a:pPr>
            <a:r>
              <a:rPr lang="en-US" sz="874" b="0" i="0" dirty="0">
                <a:solidFill>
                  <a:srgbClr val="2F2F2F"/>
                </a:solidFill>
                <a:latin typeface="Inter Semi Bold" pitchFamily="34" charset="0"/>
                <a:ea typeface="Inter Semi Bold" pitchFamily="34" charset="-122"/>
                <a:cs typeface="Inter Semi Bold" pitchFamily="34" charset="-120"/>
              </a:rPr>
              <a:t>Goldbar 16 (0.10г)</a:t>
            </a:r>
            <a:endParaRPr lang="en-US" sz="874" dirty="0"/>
          </a:p>
        </p:txBody>
      </p:sp>
      <p:sp>
        <p:nvSpPr>
          <p:cNvPr id="41" name="Text 36"/>
          <p:cNvSpPr/>
          <p:nvPr/>
        </p:nvSpPr>
        <p:spPr>
          <a:xfrm>
            <a:off x="13249275" y="3406899"/>
            <a:ext cx="180975" cy="114300"/>
          </a:xfrm>
          <a:prstGeom prst="rect">
            <a:avLst/>
          </a:prstGeom>
          <a:noFill/>
          <a:ln/>
        </p:spPr>
        <p:txBody>
          <a:bodyPr wrap="square" lIns="0" tIns="0" rIns="0" bIns="0" rtlCol="0" anchor="ctr"/>
          <a:lstStyle/>
          <a:p>
            <a:pPr algn="r">
              <a:lnSpc>
                <a:spcPts val="900"/>
              </a:lnSpc>
            </a:pPr>
            <a:r>
              <a:rPr lang="en-US" sz="765" b="0" i="0" dirty="0">
                <a:solidFill>
                  <a:srgbClr val="FFFFFF"/>
                </a:solidFill>
                <a:latin typeface="Inter Regular" pitchFamily="34" charset="0"/>
                <a:ea typeface="Inter Regular" pitchFamily="34" charset="-122"/>
                <a:cs typeface="Inter Regular" pitchFamily="34" charset="-120"/>
              </a:rPr>
              <a:t>2/4</a:t>
            </a:r>
            <a:endParaRPr lang="en-US" sz="765" dirty="0"/>
          </a:p>
        </p:txBody>
      </p:sp>
      <p:sp>
        <p:nvSpPr>
          <p:cNvPr id="42" name="Text 37"/>
          <p:cNvSpPr/>
          <p:nvPr/>
        </p:nvSpPr>
        <p:spPr>
          <a:xfrm>
            <a:off x="11801475" y="3405076"/>
            <a:ext cx="266700" cy="114300"/>
          </a:xfrm>
          <a:prstGeom prst="rect">
            <a:avLst/>
          </a:prstGeom>
          <a:noFill/>
          <a:ln/>
        </p:spPr>
        <p:txBody>
          <a:bodyPr wrap="square" lIns="0" tIns="0" rIns="0" bIns="0" rtlCol="0" anchor="ctr"/>
          <a:lstStyle/>
          <a:p>
            <a:pPr algn="l">
              <a:lnSpc>
                <a:spcPts val="900"/>
              </a:lnSpc>
            </a:pPr>
            <a:r>
              <a:rPr lang="en-US" sz="765" b="0" i="0" dirty="0">
                <a:solidFill>
                  <a:srgbClr val="FFFFFF"/>
                </a:solidFill>
                <a:latin typeface="Inter Regular" pitchFamily="34" charset="0"/>
                <a:ea typeface="Inter Regular" pitchFamily="34" charset="-122"/>
                <a:cs typeface="Inter Regular" pitchFamily="34" charset="-120"/>
              </a:rPr>
              <a:t>100%</a:t>
            </a:r>
            <a:endParaRPr lang="en-US" sz="765" dirty="0"/>
          </a:p>
        </p:txBody>
      </p:sp>
      <p:sp>
        <p:nvSpPr>
          <p:cNvPr id="43" name="Text 38"/>
          <p:cNvSpPr/>
          <p:nvPr/>
        </p:nvSpPr>
        <p:spPr>
          <a:xfrm>
            <a:off x="11944350" y="3576377"/>
            <a:ext cx="810113" cy="104775"/>
          </a:xfrm>
          <a:prstGeom prst="rect">
            <a:avLst/>
          </a:prstGeom>
          <a:noFill/>
          <a:ln/>
        </p:spPr>
        <p:txBody>
          <a:bodyPr wrap="square" lIns="0" tIns="0" rIns="0" bIns="0" rtlCol="0" anchor="ctr"/>
          <a:lstStyle/>
          <a:p>
            <a:pPr algn="l">
              <a:lnSpc>
                <a:spcPts val="765"/>
              </a:lnSpc>
            </a:pPr>
            <a:r>
              <a:rPr lang="en-US" sz="765" b="0" i="0" dirty="0">
                <a:solidFill>
                  <a:schemeClr val="bg1">
                    <a:lumMod val="85000"/>
                  </a:schemeClr>
                </a:solidFill>
                <a:latin typeface="Inter Regular" pitchFamily="34" charset="0"/>
                <a:ea typeface="Inter Regular" pitchFamily="34" charset="-122"/>
                <a:cs typeface="Inter Regular" pitchFamily="34" charset="-120"/>
              </a:rPr>
              <a:t>max income</a:t>
            </a:r>
            <a:endParaRPr lang="en-US" sz="765" dirty="0">
              <a:solidFill>
                <a:schemeClr val="bg1">
                  <a:lumMod val="85000"/>
                </a:schemeClr>
              </a:solidFill>
            </a:endParaRPr>
          </a:p>
        </p:txBody>
      </p:sp>
      <p:sp>
        <p:nvSpPr>
          <p:cNvPr id="44" name="Text 39"/>
          <p:cNvSpPr/>
          <p:nvPr/>
        </p:nvSpPr>
        <p:spPr>
          <a:xfrm>
            <a:off x="12992100" y="3571615"/>
            <a:ext cx="43815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45" name="Text 40"/>
          <p:cNvSpPr/>
          <p:nvPr/>
        </p:nvSpPr>
        <p:spPr>
          <a:xfrm>
            <a:off x="4057650" y="3998193"/>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6</a:t>
            </a:r>
            <a:endParaRPr lang="en-US" sz="984" dirty="0"/>
          </a:p>
        </p:txBody>
      </p:sp>
      <p:sp>
        <p:nvSpPr>
          <p:cNvPr id="46" name="Text 41"/>
          <p:cNvSpPr/>
          <p:nvPr/>
        </p:nvSpPr>
        <p:spPr>
          <a:xfrm>
            <a:off x="4381500" y="4009467"/>
            <a:ext cx="1009650" cy="133350"/>
          </a:xfrm>
          <a:prstGeom prst="rect">
            <a:avLst/>
          </a:prstGeom>
          <a:noFill/>
          <a:ln/>
        </p:spPr>
        <p:txBody>
          <a:bodyPr wrap="square" lIns="0" tIns="0" rIns="0" bIns="0" rtlCol="0" anchor="ctr"/>
          <a:lstStyle/>
          <a:p>
            <a:pPr algn="ctr">
              <a:lnSpc>
                <a:spcPts val="1050"/>
              </a:lnSpc>
            </a:pPr>
            <a:r>
              <a:rPr lang="en-US" sz="874" b="0" i="0" dirty="0">
                <a:solidFill>
                  <a:srgbClr val="2F2F2F"/>
                </a:solidFill>
                <a:latin typeface="Inter Semi Bold" pitchFamily="34" charset="0"/>
                <a:ea typeface="Inter Semi Bold" pitchFamily="34" charset="-122"/>
                <a:cs typeface="Inter Semi Bold" pitchFamily="34" charset="-120"/>
              </a:rPr>
              <a:t>Goldbar 32 (0.10г)</a:t>
            </a:r>
            <a:endParaRPr lang="en-US" sz="874" dirty="0"/>
          </a:p>
        </p:txBody>
      </p:sp>
      <p:sp>
        <p:nvSpPr>
          <p:cNvPr id="47" name="Text 42"/>
          <p:cNvSpPr/>
          <p:nvPr/>
        </p:nvSpPr>
        <p:spPr>
          <a:xfrm>
            <a:off x="5476875" y="4305337"/>
            <a:ext cx="180975" cy="114300"/>
          </a:xfrm>
          <a:prstGeom prst="rect">
            <a:avLst/>
          </a:prstGeom>
          <a:noFill/>
          <a:ln/>
        </p:spPr>
        <p:txBody>
          <a:bodyPr wrap="square" lIns="0" tIns="0" rIns="0" bIns="0" rtlCol="0" anchor="ctr"/>
          <a:lstStyle/>
          <a:p>
            <a:pPr algn="r">
              <a:lnSpc>
                <a:spcPts val="900"/>
              </a:lnSpc>
            </a:pPr>
            <a:r>
              <a:rPr lang="en-US" sz="765" b="0" i="0" dirty="0">
                <a:solidFill>
                  <a:srgbClr val="FFFFFF"/>
                </a:solidFill>
                <a:latin typeface="Inter Regular" pitchFamily="34" charset="0"/>
                <a:ea typeface="Inter Regular" pitchFamily="34" charset="-122"/>
                <a:cs typeface="Inter Regular" pitchFamily="34" charset="-120"/>
              </a:rPr>
              <a:t>2/4</a:t>
            </a:r>
            <a:endParaRPr lang="en-US" sz="765" dirty="0"/>
          </a:p>
        </p:txBody>
      </p:sp>
      <p:sp>
        <p:nvSpPr>
          <p:cNvPr id="48" name="Text 43"/>
          <p:cNvSpPr/>
          <p:nvPr/>
        </p:nvSpPr>
        <p:spPr>
          <a:xfrm>
            <a:off x="4029075" y="4303514"/>
            <a:ext cx="266700" cy="114300"/>
          </a:xfrm>
          <a:prstGeom prst="rect">
            <a:avLst/>
          </a:prstGeom>
          <a:noFill/>
          <a:ln/>
        </p:spPr>
        <p:txBody>
          <a:bodyPr wrap="square" lIns="0" tIns="0" rIns="0" bIns="0" rtlCol="0" anchor="ctr"/>
          <a:lstStyle/>
          <a:p>
            <a:pPr algn="l">
              <a:lnSpc>
                <a:spcPts val="900"/>
              </a:lnSpc>
            </a:pPr>
            <a:r>
              <a:rPr lang="en-US" sz="765" b="0" i="0" dirty="0">
                <a:solidFill>
                  <a:srgbClr val="FFFFFF"/>
                </a:solidFill>
                <a:latin typeface="Inter Regular" pitchFamily="34" charset="0"/>
                <a:ea typeface="Inter Regular" pitchFamily="34" charset="-122"/>
                <a:cs typeface="Inter Regular" pitchFamily="34" charset="-120"/>
              </a:rPr>
              <a:t>100%</a:t>
            </a:r>
            <a:endParaRPr lang="en-US" sz="765" dirty="0"/>
          </a:p>
        </p:txBody>
      </p:sp>
      <p:sp>
        <p:nvSpPr>
          <p:cNvPr id="49" name="Text 44"/>
          <p:cNvSpPr/>
          <p:nvPr/>
        </p:nvSpPr>
        <p:spPr>
          <a:xfrm>
            <a:off x="4171950" y="4474815"/>
            <a:ext cx="810113" cy="104775"/>
          </a:xfrm>
          <a:prstGeom prst="rect">
            <a:avLst/>
          </a:prstGeom>
          <a:noFill/>
          <a:ln/>
        </p:spPr>
        <p:txBody>
          <a:bodyPr wrap="square" lIns="0" tIns="0" rIns="0" bIns="0" rtlCol="0" anchor="ctr"/>
          <a:lstStyle/>
          <a:p>
            <a:pPr algn="l">
              <a:lnSpc>
                <a:spcPts val="765"/>
              </a:lnSpc>
            </a:pPr>
            <a:r>
              <a:rPr lang="en-US" sz="765" b="0" i="0" dirty="0">
                <a:solidFill>
                  <a:schemeClr val="bg1">
                    <a:lumMod val="85000"/>
                  </a:schemeClr>
                </a:solidFill>
                <a:latin typeface="Inter Regular" pitchFamily="34" charset="0"/>
                <a:ea typeface="Inter Regular" pitchFamily="34" charset="-122"/>
                <a:cs typeface="Inter Regular" pitchFamily="34" charset="-120"/>
              </a:rPr>
              <a:t>max income</a:t>
            </a:r>
            <a:endParaRPr lang="en-US" sz="765" dirty="0">
              <a:solidFill>
                <a:schemeClr val="bg1">
                  <a:lumMod val="85000"/>
                </a:schemeClr>
              </a:solidFill>
            </a:endParaRPr>
          </a:p>
        </p:txBody>
      </p:sp>
      <p:sp>
        <p:nvSpPr>
          <p:cNvPr id="50" name="Text 45"/>
          <p:cNvSpPr/>
          <p:nvPr/>
        </p:nvSpPr>
        <p:spPr>
          <a:xfrm>
            <a:off x="5219700" y="4470053"/>
            <a:ext cx="43815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51" name="Text 46"/>
          <p:cNvSpPr/>
          <p:nvPr/>
        </p:nvSpPr>
        <p:spPr>
          <a:xfrm>
            <a:off x="6000750" y="3995291"/>
            <a:ext cx="95250"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7</a:t>
            </a:r>
            <a:endParaRPr lang="en-US" sz="984" dirty="0"/>
          </a:p>
        </p:txBody>
      </p:sp>
      <p:sp>
        <p:nvSpPr>
          <p:cNvPr id="52" name="Text 47"/>
          <p:cNvSpPr/>
          <p:nvPr/>
        </p:nvSpPr>
        <p:spPr>
          <a:xfrm>
            <a:off x="6315075" y="4010062"/>
            <a:ext cx="1009650"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64 (0.10г)</a:t>
            </a:r>
            <a:endParaRPr lang="en-US" sz="874" dirty="0"/>
          </a:p>
        </p:txBody>
      </p:sp>
      <p:sp>
        <p:nvSpPr>
          <p:cNvPr id="53" name="Text 48"/>
          <p:cNvSpPr/>
          <p:nvPr/>
        </p:nvSpPr>
        <p:spPr>
          <a:xfrm>
            <a:off x="6762750" y="4392662"/>
            <a:ext cx="41910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Activate</a:t>
            </a:r>
          </a:p>
        </p:txBody>
      </p:sp>
      <p:sp>
        <p:nvSpPr>
          <p:cNvPr id="54" name="Text 49"/>
          <p:cNvSpPr/>
          <p:nvPr/>
        </p:nvSpPr>
        <p:spPr>
          <a:xfrm>
            <a:off x="7943850" y="3995291"/>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8</a:t>
            </a:r>
            <a:endParaRPr lang="en-US" sz="984" dirty="0"/>
          </a:p>
        </p:txBody>
      </p:sp>
      <p:sp>
        <p:nvSpPr>
          <p:cNvPr id="55" name="Text 50"/>
          <p:cNvSpPr/>
          <p:nvPr/>
        </p:nvSpPr>
        <p:spPr>
          <a:xfrm>
            <a:off x="8239125" y="4010062"/>
            <a:ext cx="105727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128 (0.10г)</a:t>
            </a:r>
            <a:endParaRPr lang="en-US" sz="874" dirty="0"/>
          </a:p>
        </p:txBody>
      </p:sp>
      <p:sp>
        <p:nvSpPr>
          <p:cNvPr id="56" name="Text 51"/>
          <p:cNvSpPr/>
          <p:nvPr/>
        </p:nvSpPr>
        <p:spPr>
          <a:xfrm>
            <a:off x="9886950" y="3995291"/>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9</a:t>
            </a:r>
            <a:endParaRPr lang="en-US" sz="984" dirty="0"/>
          </a:p>
        </p:txBody>
      </p:sp>
      <p:sp>
        <p:nvSpPr>
          <p:cNvPr id="57" name="Text 52"/>
          <p:cNvSpPr/>
          <p:nvPr/>
        </p:nvSpPr>
        <p:spPr>
          <a:xfrm>
            <a:off x="10172700" y="4010062"/>
            <a:ext cx="107632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256 (0.10г)</a:t>
            </a:r>
            <a:endParaRPr lang="en-US" sz="874" dirty="0"/>
          </a:p>
        </p:txBody>
      </p:sp>
      <p:sp>
        <p:nvSpPr>
          <p:cNvPr id="58" name="Text 53"/>
          <p:cNvSpPr/>
          <p:nvPr/>
        </p:nvSpPr>
        <p:spPr>
          <a:xfrm>
            <a:off x="11791950" y="3995291"/>
            <a:ext cx="171450"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10</a:t>
            </a:r>
            <a:endParaRPr lang="en-US" sz="984" dirty="0"/>
          </a:p>
        </p:txBody>
      </p:sp>
      <p:sp>
        <p:nvSpPr>
          <p:cNvPr id="59" name="Text 54"/>
          <p:cNvSpPr/>
          <p:nvPr/>
        </p:nvSpPr>
        <p:spPr>
          <a:xfrm>
            <a:off x="12125325" y="4010062"/>
            <a:ext cx="105727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512 (0.10г)</a:t>
            </a:r>
            <a:endParaRPr lang="en-US" sz="874" dirty="0"/>
          </a:p>
        </p:txBody>
      </p:sp>
      <p:sp>
        <p:nvSpPr>
          <p:cNvPr id="60" name="Text 55"/>
          <p:cNvSpPr/>
          <p:nvPr/>
        </p:nvSpPr>
        <p:spPr>
          <a:xfrm>
            <a:off x="4038600" y="4897375"/>
            <a:ext cx="1428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11</a:t>
            </a:r>
            <a:endParaRPr lang="en-US" sz="984" dirty="0"/>
          </a:p>
        </p:txBody>
      </p:sp>
      <p:sp>
        <p:nvSpPr>
          <p:cNvPr id="61" name="Text 56"/>
          <p:cNvSpPr/>
          <p:nvPr/>
        </p:nvSpPr>
        <p:spPr>
          <a:xfrm>
            <a:off x="4314825" y="4912147"/>
            <a:ext cx="113347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1024 (0.10г)</a:t>
            </a:r>
            <a:endParaRPr lang="en-US" sz="874" dirty="0"/>
          </a:p>
        </p:txBody>
      </p:sp>
      <p:sp>
        <p:nvSpPr>
          <p:cNvPr id="62" name="Text 57"/>
          <p:cNvSpPr/>
          <p:nvPr/>
        </p:nvSpPr>
        <p:spPr>
          <a:xfrm>
            <a:off x="5972175" y="4897375"/>
            <a:ext cx="16192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12</a:t>
            </a:r>
            <a:endParaRPr lang="en-US" sz="984" dirty="0"/>
          </a:p>
        </p:txBody>
      </p:sp>
      <p:sp>
        <p:nvSpPr>
          <p:cNvPr id="63" name="Text 58"/>
          <p:cNvSpPr/>
          <p:nvPr/>
        </p:nvSpPr>
        <p:spPr>
          <a:xfrm>
            <a:off x="6248400" y="4912147"/>
            <a:ext cx="115252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2048 (0.10г)</a:t>
            </a:r>
            <a:endParaRPr lang="en-US" sz="874" dirty="0"/>
          </a:p>
        </p:txBody>
      </p:sp>
      <p:sp>
        <p:nvSpPr>
          <p:cNvPr id="64" name="Text 59"/>
          <p:cNvSpPr/>
          <p:nvPr/>
        </p:nvSpPr>
        <p:spPr>
          <a:xfrm>
            <a:off x="7915275" y="4897375"/>
            <a:ext cx="16192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13</a:t>
            </a:r>
            <a:endParaRPr lang="en-US" sz="984" dirty="0"/>
          </a:p>
        </p:txBody>
      </p:sp>
      <p:sp>
        <p:nvSpPr>
          <p:cNvPr id="65" name="Text 60"/>
          <p:cNvSpPr/>
          <p:nvPr/>
        </p:nvSpPr>
        <p:spPr>
          <a:xfrm>
            <a:off x="8181975" y="4912147"/>
            <a:ext cx="1162050"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4096 (0.10г)</a:t>
            </a:r>
            <a:endParaRPr lang="en-US" sz="874" dirty="0"/>
          </a:p>
        </p:txBody>
      </p:sp>
      <p:sp>
        <p:nvSpPr>
          <p:cNvPr id="66" name="Text 61"/>
          <p:cNvSpPr/>
          <p:nvPr/>
        </p:nvSpPr>
        <p:spPr>
          <a:xfrm>
            <a:off x="9848850" y="4897375"/>
            <a:ext cx="171450"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14</a:t>
            </a:r>
            <a:endParaRPr lang="en-US" sz="984" dirty="0"/>
          </a:p>
        </p:txBody>
      </p:sp>
      <p:sp>
        <p:nvSpPr>
          <p:cNvPr id="67" name="Text 62"/>
          <p:cNvSpPr/>
          <p:nvPr/>
        </p:nvSpPr>
        <p:spPr>
          <a:xfrm>
            <a:off x="10144125" y="4912147"/>
            <a:ext cx="113347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8192 (0.10г)</a:t>
            </a:r>
            <a:endParaRPr lang="en-US" sz="874" dirty="0"/>
          </a:p>
        </p:txBody>
      </p:sp>
      <p:sp>
        <p:nvSpPr>
          <p:cNvPr id="68" name="Text 63"/>
          <p:cNvSpPr/>
          <p:nvPr/>
        </p:nvSpPr>
        <p:spPr>
          <a:xfrm>
            <a:off x="11801475" y="4897375"/>
            <a:ext cx="16192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15</a:t>
            </a:r>
            <a:endParaRPr lang="en-US" sz="984" dirty="0"/>
          </a:p>
        </p:txBody>
      </p:sp>
      <p:sp>
        <p:nvSpPr>
          <p:cNvPr id="69" name="Text 64"/>
          <p:cNvSpPr/>
          <p:nvPr/>
        </p:nvSpPr>
        <p:spPr>
          <a:xfrm>
            <a:off x="12049125" y="4912147"/>
            <a:ext cx="120967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16384 (0.10г)</a:t>
            </a:r>
            <a:endParaRPr lang="en-US" sz="874"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4591050" y="5105400"/>
            <a:ext cx="3267075" cy="108585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5429250" y="3857625"/>
            <a:ext cx="2428875" cy="1247775"/>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5076825" y="6438900"/>
            <a:ext cx="4067175" cy="18288"/>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7419975" y="6115050"/>
            <a:ext cx="19050" cy="333375"/>
          </a:xfrm>
          <a:prstGeom prst="rect">
            <a:avLst/>
          </a:prstGeom>
        </p:spPr>
      </p:pic>
      <p:pic>
        <p:nvPicPr>
          <p:cNvPr id="7" name="Image 5" descr="preencoded.png"/>
          <p:cNvPicPr>
            <a:picLocks noChangeAspect="1"/>
          </p:cNvPicPr>
          <p:nvPr/>
        </p:nvPicPr>
        <p:blipFill>
          <a:blip r:embed="rId10">
            <a:extLst>
              <a:ext uri="{96DAC541-7B7A-43D3-8B79-37D633B846F1}">
                <asvg:svgBlip xmlns="" xmlns:asvg="http://schemas.microsoft.com/office/drawing/2016/SVG/main" r:embed="rId12"/>
              </a:ext>
            </a:extLst>
          </a:blip>
          <a:srcRect/>
          <a:stretch/>
        </p:blipFill>
        <p:spPr>
          <a:xfrm>
            <a:off x="5819775" y="6115050"/>
            <a:ext cx="19050" cy="333375"/>
          </a:xfrm>
          <a:prstGeom prst="rect">
            <a:avLst/>
          </a:prstGeom>
        </p:spPr>
      </p:pic>
      <p:pic>
        <p:nvPicPr>
          <p:cNvPr id="8" name="Image 6" descr="preencoded.png"/>
          <p:cNvPicPr>
            <a:picLocks noChangeAspect="1"/>
          </p:cNvPicPr>
          <p:nvPr/>
        </p:nvPicPr>
        <p:blipFill>
          <a:blip r:embed="rId10">
            <a:extLst>
              <a:ext uri="{96DAC541-7B7A-43D3-8B79-37D633B846F1}">
                <asvg:svgBlip xmlns="" xmlns:asvg="http://schemas.microsoft.com/office/drawing/2016/SVG/main" r:embed="rId13"/>
              </a:ext>
            </a:extLst>
          </a:blip>
          <a:srcRect/>
          <a:stretch/>
        </p:blipFill>
        <p:spPr>
          <a:xfrm>
            <a:off x="5067300" y="6115050"/>
            <a:ext cx="19050" cy="333375"/>
          </a:xfrm>
          <a:prstGeom prst="rect">
            <a:avLst/>
          </a:prstGeom>
        </p:spPr>
      </p:pic>
      <p:pic>
        <p:nvPicPr>
          <p:cNvPr id="9" name="Image 7" descr="preencoded.png"/>
          <p:cNvPicPr>
            <a:picLocks noChangeAspect="1"/>
          </p:cNvPicPr>
          <p:nvPr/>
        </p:nvPicPr>
        <p:blipFill>
          <a:blip r:embed="rId14">
            <a:extLst>
              <a:ext uri="{96DAC541-7B7A-43D3-8B79-37D633B846F1}">
                <asvg:svgBlip xmlns="" xmlns:asvg="http://schemas.microsoft.com/office/drawing/2016/SVG/main" r:embed="rId15"/>
              </a:ext>
            </a:extLst>
          </a:blip>
          <a:srcRect/>
          <a:stretch/>
        </p:blipFill>
        <p:spPr>
          <a:xfrm>
            <a:off x="9098532" y="5743575"/>
            <a:ext cx="109985" cy="704850"/>
          </a:xfrm>
          <a:prstGeom prst="rect">
            <a:avLst/>
          </a:prstGeom>
        </p:spPr>
      </p:pic>
      <p:pic>
        <p:nvPicPr>
          <p:cNvPr id="10" name="Image 8" descr="preencoded.png"/>
          <p:cNvPicPr>
            <a:picLocks noChangeAspect="1"/>
          </p:cNvPicPr>
          <p:nvPr/>
        </p:nvPicPr>
        <p:blipFill>
          <a:blip r:embed="rId16">
            <a:extLst>
              <a:ext uri="{96DAC541-7B7A-43D3-8B79-37D633B846F1}">
                <asvg:svgBlip xmlns="" xmlns:asvg="http://schemas.microsoft.com/office/drawing/2016/SVG/main" r:embed="rId17"/>
              </a:ext>
            </a:extLst>
          </a:blip>
          <a:srcRect/>
          <a:stretch/>
        </p:blipFill>
        <p:spPr>
          <a:xfrm>
            <a:off x="9280142" y="1933575"/>
            <a:ext cx="2645158" cy="559184"/>
          </a:xfrm>
          <a:prstGeom prst="rect">
            <a:avLst/>
          </a:prstGeom>
        </p:spPr>
      </p:pic>
      <p:pic>
        <p:nvPicPr>
          <p:cNvPr id="11" name="Image 9" descr="preencoded.png"/>
          <p:cNvPicPr>
            <a:picLocks noChangeAspect="1"/>
          </p:cNvPicPr>
          <p:nvPr/>
        </p:nvPicPr>
        <p:blipFill>
          <a:blip r:embed="rId18">
            <a:extLst>
              <a:ext uri="{96DAC541-7B7A-43D3-8B79-37D633B846F1}">
                <asvg:svgBlip xmlns="" xmlns:asvg="http://schemas.microsoft.com/office/drawing/2016/SVG/main" r:embed="rId19"/>
              </a:ext>
            </a:extLst>
          </a:blip>
          <a:srcRect/>
          <a:stretch/>
        </p:blipFill>
        <p:spPr>
          <a:xfrm>
            <a:off x="3067050" y="1647825"/>
            <a:ext cx="12163340" cy="4381500"/>
          </a:xfrm>
          <a:prstGeom prst="rect">
            <a:avLst/>
          </a:prstGeom>
        </p:spPr>
      </p:pic>
      <p:sp>
        <p:nvSpPr>
          <p:cNvPr id="12" name="Text 0"/>
          <p:cNvSpPr/>
          <p:nvPr/>
        </p:nvSpPr>
        <p:spPr>
          <a:xfrm>
            <a:off x="1438275" y="6937989"/>
            <a:ext cx="15036967" cy="2733675"/>
          </a:xfrm>
          <a:prstGeom prst="rect">
            <a:avLst/>
          </a:prstGeom>
          <a:noFill/>
          <a:ln/>
        </p:spPr>
        <p:txBody>
          <a:bodyPr wrap="square" lIns="0" tIns="0" rIns="0" bIns="0" rtlCol="0" anchor="t"/>
          <a:lstStyle/>
          <a:p>
            <a:pPr>
              <a:lnSpc>
                <a:spcPts val="4320"/>
              </a:lnSpc>
              <a:spcAft>
                <a:spcPts val="1500"/>
              </a:spcAft>
            </a:pPr>
            <a:r>
              <a:rPr lang="en-US" sz="2700" dirty="0">
                <a:solidFill>
                  <a:srgbClr val="FFFFFF"/>
                </a:solidFill>
                <a:latin typeface="Inter Regular" pitchFamily="34" charset="0"/>
                <a:ea typeface="Inter Regular" pitchFamily="34" charset="-122"/>
                <a:cs typeface="Inter Regular" pitchFamily="34" charset="-120"/>
              </a:rPr>
              <a:t>The transition is the activation of the next, more expensive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level. The income from the first cycle of each cost level is enough to move to the next, more expensive level of the </a:t>
            </a:r>
            <a:r>
              <a:rPr lang="en-US" sz="2700" dirty="0" err="1" smtClean="0">
                <a:solidFill>
                  <a:srgbClr val="FFFFFF"/>
                </a:solidFill>
                <a:latin typeface="Inter Regular" pitchFamily="34" charset="0"/>
                <a:ea typeface="Inter Regular" pitchFamily="34" charset="-122"/>
                <a:cs typeface="Inter Regular" pitchFamily="34" charset="-120"/>
              </a:rPr>
              <a:t>Goldset</a:t>
            </a:r>
            <a:r>
              <a:rPr lang="en-US" sz="2700" dirty="0" smtClean="0">
                <a:solidFill>
                  <a:srgbClr val="FFFFFF"/>
                </a:solidFill>
                <a:latin typeface="Inter Regular" pitchFamily="34" charset="0"/>
                <a:ea typeface="Inter Regular" pitchFamily="34" charset="-122"/>
                <a:cs typeface="Inter Regular" pitchFamily="34" charset="-120"/>
              </a:rPr>
              <a:t>.</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Your </a:t>
            </a:r>
            <a:r>
              <a:rPr lang="en-US" sz="2700" dirty="0">
                <a:solidFill>
                  <a:srgbClr val="FFFFFF"/>
                </a:solidFill>
                <a:latin typeface="Inter Regular" pitchFamily="34" charset="0"/>
                <a:ea typeface="Inter Regular" pitchFamily="34" charset="-122"/>
                <a:cs typeface="Inter Regular" pitchFamily="34" charset="-120"/>
              </a:rPr>
              <a:t>superior partner receives a reward for your place located on a more expensive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provided that they have already activated this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a:t>
            </a:r>
            <a:endParaRPr lang="en-US" sz="2700" dirty="0"/>
          </a:p>
        </p:txBody>
      </p:sp>
      <p:sp>
        <p:nvSpPr>
          <p:cNvPr id="13" name="Text 1"/>
          <p:cNvSpPr/>
          <p:nvPr/>
        </p:nvSpPr>
        <p:spPr>
          <a:xfrm>
            <a:off x="1" y="628650"/>
            <a:ext cx="18288000" cy="790575"/>
          </a:xfrm>
          <a:prstGeom prst="rect">
            <a:avLst/>
          </a:prstGeom>
          <a:noFill/>
          <a:ln/>
        </p:spPr>
        <p:txBody>
          <a:bodyPr wrap="square" lIns="0" tIns="0" rIns="0" bIns="0" rtlCol="0" anchor="t"/>
          <a:lstStyle/>
          <a:p>
            <a:pPr algn="ct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TRANSITION</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4" name="Text 2"/>
          <p:cNvSpPr/>
          <p:nvPr/>
        </p:nvSpPr>
        <p:spPr>
          <a:xfrm>
            <a:off x="8686800" y="4838254"/>
            <a:ext cx="912366" cy="680621"/>
          </a:xfrm>
          <a:prstGeom prst="rect">
            <a:avLst/>
          </a:prstGeom>
          <a:noFill/>
          <a:ln/>
        </p:spPr>
        <p:txBody>
          <a:bodyPr wrap="square" lIns="0" tIns="0" rIns="0" bIns="0" rtlCol="0" anchor="t"/>
          <a:lstStyle/>
          <a:p>
            <a:r>
              <a:rPr lang="en-US" sz="53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15" name="Text 3"/>
          <p:cNvSpPr/>
          <p:nvPr/>
        </p:nvSpPr>
        <p:spPr>
          <a:xfrm>
            <a:off x="4991100" y="3525775"/>
            <a:ext cx="691196" cy="162242"/>
          </a:xfrm>
          <a:prstGeom prst="rect">
            <a:avLst/>
          </a:prstGeom>
          <a:noFill/>
          <a:ln/>
        </p:spPr>
        <p:txBody>
          <a:bodyPr wrap="square" lIns="0" tIns="0" rIns="0" bIns="0" rtlCol="0" anchor="ctr"/>
          <a:lstStyle/>
          <a:p>
            <a:pPr algn="ctr">
              <a:lnSpc>
                <a:spcPts val="1350"/>
              </a:lnSpc>
            </a:pPr>
            <a:r>
              <a:rPr lang="en-US" sz="1089" b="0" i="0" dirty="0">
                <a:solidFill>
                  <a:srgbClr val="FFFFFF"/>
                </a:solidFill>
                <a:latin typeface="Inter Regular" pitchFamily="34" charset="0"/>
                <a:ea typeface="Inter Regular" pitchFamily="34" charset="-122"/>
                <a:cs typeface="Inter Regular" pitchFamily="34" charset="-120"/>
              </a:rPr>
              <a:t>Вы</a:t>
            </a:r>
            <a:endParaRPr lang="en-US" sz="1089" dirty="0"/>
          </a:p>
        </p:txBody>
      </p:sp>
      <p:sp>
        <p:nvSpPr>
          <p:cNvPr id="16" name="Text 4"/>
          <p:cNvSpPr/>
          <p:nvPr/>
        </p:nvSpPr>
        <p:spPr>
          <a:xfrm>
            <a:off x="12534900" y="3525775"/>
            <a:ext cx="691196" cy="162242"/>
          </a:xfrm>
          <a:prstGeom prst="rect">
            <a:avLst/>
          </a:prstGeom>
          <a:noFill/>
          <a:ln/>
        </p:spPr>
        <p:txBody>
          <a:bodyPr wrap="square" lIns="0" tIns="0" rIns="0" bIns="0" rtlCol="0" anchor="ctr"/>
          <a:lstStyle/>
          <a:p>
            <a:pPr algn="ctr">
              <a:lnSpc>
                <a:spcPts val="1350"/>
              </a:lnSpc>
            </a:pPr>
            <a:r>
              <a:rPr lang="en-US" sz="1089" b="0" i="0" dirty="0">
                <a:solidFill>
                  <a:srgbClr val="FFFFFF"/>
                </a:solidFill>
                <a:latin typeface="Inter Regular" pitchFamily="34" charset="0"/>
                <a:ea typeface="Inter Regular" pitchFamily="34" charset="-122"/>
                <a:cs typeface="Inter Regular" pitchFamily="34" charset="-120"/>
              </a:rPr>
              <a:t>Вы</a:t>
            </a:r>
            <a:endParaRPr lang="en-US" sz="1089"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39">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0677525" y="904875"/>
            <a:ext cx="7610475" cy="9382125"/>
          </a:xfrm>
          <a:prstGeom prst="rect">
            <a:avLst/>
          </a:prstGeom>
        </p:spPr>
      </p:pic>
      <p:pic>
        <p:nvPicPr>
          <p:cNvPr id="3" name="Image 1" descr="preencoded.png"/>
          <p:cNvPicPr>
            <a:picLocks noChangeAspect="1"/>
          </p:cNvPicPr>
          <p:nvPr/>
        </p:nvPicPr>
        <p:blipFill>
          <a:blip r:embed="rId5"/>
          <a:srcRect/>
          <a:stretch/>
        </p:blipFill>
        <p:spPr>
          <a:xfrm>
            <a:off x="533400" y="895350"/>
            <a:ext cx="9514067" cy="5514975"/>
          </a:xfrm>
          <a:prstGeom prst="rect">
            <a:avLst/>
          </a:prstGeom>
        </p:spPr>
      </p:pic>
      <p:sp>
        <p:nvSpPr>
          <p:cNvPr id="4" name="Text 0"/>
          <p:cNvSpPr/>
          <p:nvPr/>
        </p:nvSpPr>
        <p:spPr>
          <a:xfrm>
            <a:off x="4333875" y="6032267"/>
            <a:ext cx="13103893" cy="3612573"/>
          </a:xfrm>
          <a:prstGeom prst="rect">
            <a:avLst/>
          </a:prstGeom>
          <a:noFill/>
          <a:ln/>
        </p:spPr>
        <p:txBody>
          <a:bodyPr wrap="square" lIns="0" tIns="0" rIns="0" bIns="0" rtlCol="0" anchor="t"/>
          <a:lstStyle/>
          <a:p>
            <a:pPr>
              <a:lnSpc>
                <a:spcPts val="4320"/>
              </a:lnSpc>
              <a:spcAft>
                <a:spcPts val="1500"/>
              </a:spcAft>
            </a:pPr>
            <a:r>
              <a:rPr lang="en-US" sz="2700" dirty="0">
                <a:solidFill>
                  <a:srgbClr val="FFFFFF"/>
                </a:solidFill>
                <a:latin typeface="Inter Regular" pitchFamily="34" charset="0"/>
                <a:ea typeface="Inter Regular" pitchFamily="34" charset="-122"/>
                <a:cs typeface="Inter Regular" pitchFamily="34" charset="-120"/>
              </a:rPr>
              <a:t>In this case, you will take a place at the level of their nearest superior </a:t>
            </a:r>
            <a:r>
              <a:rPr lang="en-US" sz="2700" dirty="0" smtClean="0">
                <a:solidFill>
                  <a:srgbClr val="FFFFFF"/>
                </a:solidFill>
                <a:latin typeface="Inter Regular" pitchFamily="34" charset="0"/>
                <a:ea typeface="Inter Regular" pitchFamily="34" charset="-122"/>
                <a:cs typeface="Inter Regular" pitchFamily="34" charset="-120"/>
              </a:rPr>
              <a:t>partner,</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provided </a:t>
            </a:r>
            <a:r>
              <a:rPr lang="en-US" sz="2700" dirty="0">
                <a:solidFill>
                  <a:srgbClr val="FFFFFF"/>
                </a:solidFill>
                <a:latin typeface="Inter Regular" pitchFamily="34" charset="0"/>
                <a:ea typeface="Inter Regular" pitchFamily="34" charset="-122"/>
                <a:cs typeface="Inter Regular" pitchFamily="34" charset="-120"/>
              </a:rPr>
              <a:t>that this partner has the activation of such a </a:t>
            </a:r>
            <a:r>
              <a:rPr lang="en-US" sz="2700" dirty="0" err="1" smtClean="0">
                <a:solidFill>
                  <a:srgbClr val="FFFFFF"/>
                </a:solidFill>
                <a:latin typeface="Inter Regular" pitchFamily="34" charset="0"/>
                <a:ea typeface="Inter Regular" pitchFamily="34" charset="-122"/>
                <a:cs typeface="Inter Regular" pitchFamily="34" charset="-120"/>
              </a:rPr>
              <a:t>Goldset</a:t>
            </a:r>
            <a:r>
              <a:rPr lang="en-US" sz="2700" dirty="0" smtClean="0">
                <a:solidFill>
                  <a:srgbClr val="FFFFFF"/>
                </a:solidFill>
                <a:latin typeface="Inter Regular" pitchFamily="34" charset="0"/>
                <a:ea typeface="Inter Regular" pitchFamily="34" charset="-122"/>
                <a:cs typeface="Inter Regular" pitchFamily="34" charset="-120"/>
              </a:rPr>
              <a:t>.</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In </a:t>
            </a:r>
            <a:r>
              <a:rPr lang="en-US" sz="2700" dirty="0">
                <a:solidFill>
                  <a:srgbClr val="FFFFFF"/>
                </a:solidFill>
                <a:latin typeface="Inter Regular" pitchFamily="34" charset="0"/>
                <a:ea typeface="Inter Regular" pitchFamily="34" charset="-122"/>
                <a:cs typeface="Inter Regular" pitchFamily="34" charset="-120"/>
              </a:rPr>
              <a:t>this case, the reward will go to them, and not to your direct partner who invited </a:t>
            </a:r>
            <a:r>
              <a:rPr lang="en-US" sz="2700" dirty="0" smtClean="0">
                <a:solidFill>
                  <a:srgbClr val="FFFFFF"/>
                </a:solidFill>
                <a:latin typeface="Inter Regular" pitchFamily="34" charset="0"/>
                <a:ea typeface="Inter Regular" pitchFamily="34" charset="-122"/>
                <a:cs typeface="Inter Regular" pitchFamily="34" charset="-120"/>
              </a:rPr>
              <a:t>you.</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After </a:t>
            </a:r>
            <a:r>
              <a:rPr lang="en-US" sz="2700" dirty="0">
                <a:solidFill>
                  <a:srgbClr val="FFFFFF"/>
                </a:solidFill>
                <a:latin typeface="Inter Regular" pitchFamily="34" charset="0"/>
                <a:ea typeface="Inter Regular" pitchFamily="34" charset="-122"/>
                <a:cs typeface="Inter Regular" pitchFamily="34" charset="-120"/>
              </a:rPr>
              <a:t>your superior direct partner activates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of the same </a:t>
            </a:r>
            <a:r>
              <a:rPr lang="en-US" sz="2700" dirty="0" smtClean="0">
                <a:solidFill>
                  <a:srgbClr val="FFFFFF"/>
                </a:solidFill>
                <a:latin typeface="Inter Regular" pitchFamily="34" charset="0"/>
                <a:ea typeface="Inter Regular" pitchFamily="34" charset="-122"/>
                <a:cs typeface="Inter Regular" pitchFamily="34" charset="-120"/>
              </a:rPr>
              <a:t>cost,</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you </a:t>
            </a:r>
            <a:r>
              <a:rPr lang="en-US" sz="2700" dirty="0">
                <a:solidFill>
                  <a:srgbClr val="FFFFFF"/>
                </a:solidFill>
                <a:latin typeface="Inter Regular" pitchFamily="34" charset="0"/>
                <a:ea typeface="Inter Regular" pitchFamily="34" charset="-122"/>
                <a:cs typeface="Inter Regular" pitchFamily="34" charset="-120"/>
              </a:rPr>
              <a:t>will take a place in the next reinvestments according to the referral link.</a:t>
            </a:r>
            <a:endParaRPr lang="en-US" sz="2700" dirty="0"/>
          </a:p>
        </p:txBody>
      </p:sp>
      <p:sp>
        <p:nvSpPr>
          <p:cNvPr id="5" name="Text 1"/>
          <p:cNvSpPr/>
          <p:nvPr/>
        </p:nvSpPr>
        <p:spPr>
          <a:xfrm>
            <a:off x="11220450" y="2038350"/>
            <a:ext cx="5696789" cy="2762250"/>
          </a:xfrm>
          <a:prstGeom prst="rect">
            <a:avLst/>
          </a:prstGeom>
          <a:noFill/>
          <a:ln/>
        </p:spPr>
        <p:txBody>
          <a:bodyPr wrap="square" lIns="0" tIns="0" rIns="0" bIns="0" rtlCol="0" anchor="t"/>
          <a:lstStyle/>
          <a:p>
            <a:pPr>
              <a:lnSpc>
                <a:spcPts val="4320"/>
              </a:lnSpc>
              <a:spcAft>
                <a:spcPts val="1500"/>
              </a:spcAft>
            </a:pPr>
            <a:r>
              <a:rPr lang="en-US" sz="2700" dirty="0">
                <a:solidFill>
                  <a:srgbClr val="FFFFFF"/>
                </a:solidFill>
                <a:latin typeface="Inter Regular" pitchFamily="34" charset="0"/>
                <a:ea typeface="Inter Regular" pitchFamily="34" charset="-122"/>
                <a:cs typeface="Inter Regular" pitchFamily="34" charset="-120"/>
              </a:rPr>
              <a:t>You can temporarily overtake your direct partner by activating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of more expensive levels that they have not activated </a:t>
            </a:r>
            <a:r>
              <a:rPr lang="en-US" sz="2700" dirty="0" smtClean="0">
                <a:solidFill>
                  <a:srgbClr val="FFFFFF"/>
                </a:solidFill>
                <a:latin typeface="Inter Regular" pitchFamily="34" charset="0"/>
                <a:ea typeface="Inter Regular" pitchFamily="34" charset="-122"/>
                <a:cs typeface="Inter Regular" pitchFamily="34" charset="-120"/>
              </a:rPr>
              <a:t>yet.</a:t>
            </a:r>
            <a:endParaRPr lang="en-US" sz="2700" dirty="0"/>
          </a:p>
        </p:txBody>
      </p:sp>
      <p:sp>
        <p:nvSpPr>
          <p:cNvPr id="6" name="Text 2"/>
          <p:cNvSpPr/>
          <p:nvPr/>
        </p:nvSpPr>
        <p:spPr>
          <a:xfrm>
            <a:off x="2705100" y="2323505"/>
            <a:ext cx="575985" cy="233497"/>
          </a:xfrm>
          <a:prstGeom prst="rect">
            <a:avLst/>
          </a:prstGeom>
          <a:noFill/>
          <a:ln/>
        </p:spPr>
        <p:txBody>
          <a:bodyPr wrap="square" lIns="0" tIns="0" rIns="0" bIns="0" rtlCol="0" anchor="t"/>
          <a:lstStyle/>
          <a:p>
            <a:pPr algn="r">
              <a:lnSpc>
                <a:spcPts val="1800"/>
              </a:lnSpc>
            </a:pPr>
            <a:r>
              <a:rPr lang="en-US" sz="1506" b="0" i="0" dirty="0">
                <a:solidFill>
                  <a:srgbClr val="FFFFFF"/>
                </a:solidFill>
                <a:latin typeface="Inter Regular" pitchFamily="34" charset="0"/>
                <a:ea typeface="Inter Regular" pitchFamily="34" charset="-122"/>
                <a:cs typeface="Inter Regular" pitchFamily="34" charset="-120"/>
              </a:rPr>
              <a:t>level 1</a:t>
            </a:r>
            <a:endParaRPr lang="en-US" sz="1506" dirty="0"/>
          </a:p>
        </p:txBody>
      </p:sp>
      <p:sp>
        <p:nvSpPr>
          <p:cNvPr id="7" name="Text 3"/>
          <p:cNvSpPr/>
          <p:nvPr/>
        </p:nvSpPr>
        <p:spPr>
          <a:xfrm>
            <a:off x="3314700" y="3387737"/>
            <a:ext cx="602934" cy="233497"/>
          </a:xfrm>
          <a:prstGeom prst="rect">
            <a:avLst/>
          </a:prstGeom>
          <a:noFill/>
          <a:ln/>
        </p:spPr>
        <p:txBody>
          <a:bodyPr wrap="square" lIns="0" tIns="0" rIns="0" bIns="0" rtlCol="0" anchor="t"/>
          <a:lstStyle/>
          <a:p>
            <a:pPr algn="r">
              <a:lnSpc>
                <a:spcPts val="1800"/>
              </a:lnSpc>
            </a:pPr>
            <a:r>
              <a:rPr lang="en-US" sz="1506" b="0" i="0" dirty="0">
                <a:solidFill>
                  <a:srgbClr val="FFFFFF"/>
                </a:solidFill>
                <a:latin typeface="Inter Regular" pitchFamily="34" charset="0"/>
                <a:ea typeface="Inter Regular" pitchFamily="34" charset="-122"/>
                <a:cs typeface="Inter Regular" pitchFamily="34" charset="-120"/>
              </a:rPr>
              <a:t>level 2</a:t>
            </a:r>
            <a:endParaRPr lang="en-US" sz="1506" dirty="0"/>
          </a:p>
        </p:txBody>
      </p:sp>
      <p:sp>
        <p:nvSpPr>
          <p:cNvPr id="8" name="Text 4"/>
          <p:cNvSpPr/>
          <p:nvPr/>
        </p:nvSpPr>
        <p:spPr>
          <a:xfrm>
            <a:off x="3962400" y="4213920"/>
            <a:ext cx="607425" cy="233497"/>
          </a:xfrm>
          <a:prstGeom prst="rect">
            <a:avLst/>
          </a:prstGeom>
          <a:noFill/>
          <a:ln/>
        </p:spPr>
        <p:txBody>
          <a:bodyPr wrap="square" lIns="0" tIns="0" rIns="0" bIns="0" rtlCol="0" anchor="t"/>
          <a:lstStyle/>
          <a:p>
            <a:pPr algn="r">
              <a:lnSpc>
                <a:spcPts val="1800"/>
              </a:lnSpc>
            </a:pPr>
            <a:r>
              <a:rPr lang="en-US" sz="1506" b="0" i="0" dirty="0">
                <a:solidFill>
                  <a:srgbClr val="FFFFFF"/>
                </a:solidFill>
                <a:latin typeface="Inter Regular" pitchFamily="34" charset="0"/>
                <a:ea typeface="Inter Regular" pitchFamily="34" charset="-122"/>
                <a:cs typeface="Inter Regular" pitchFamily="34" charset="-120"/>
              </a:rPr>
              <a:t>level 3</a:t>
            </a:r>
            <a:endParaRPr lang="en-US" sz="1506" dirty="0"/>
          </a:p>
        </p:txBody>
      </p:sp>
      <p:sp>
        <p:nvSpPr>
          <p:cNvPr id="9" name="Text 5"/>
          <p:cNvSpPr/>
          <p:nvPr/>
        </p:nvSpPr>
        <p:spPr>
          <a:xfrm>
            <a:off x="4181475" y="1709031"/>
            <a:ext cx="713280" cy="317362"/>
          </a:xfrm>
          <a:prstGeom prst="rect">
            <a:avLst/>
          </a:prstGeom>
          <a:noFill/>
          <a:ln/>
        </p:spPr>
        <p:txBody>
          <a:bodyPr wrap="square" lIns="0" tIns="0" rIns="0" bIns="0" rtlCol="0" anchor="t"/>
          <a:lstStyle/>
          <a:p>
            <a:r>
              <a:rPr lang="en-US" sz="25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10" name="Text 6"/>
          <p:cNvSpPr/>
          <p:nvPr/>
        </p:nvSpPr>
        <p:spPr>
          <a:xfrm>
            <a:off x="7534275" y="2323579"/>
            <a:ext cx="575985" cy="233497"/>
          </a:xfrm>
          <a:prstGeom prst="rect">
            <a:avLst/>
          </a:prstGeom>
          <a:noFill/>
          <a:ln/>
        </p:spPr>
        <p:txBody>
          <a:bodyPr wrap="square" lIns="0" tIns="0" rIns="0" bIns="0" rtlCol="0" anchor="t"/>
          <a:lstStyle/>
          <a:p>
            <a:pPr algn="r">
              <a:lnSpc>
                <a:spcPts val="1800"/>
              </a:lnSpc>
            </a:pPr>
            <a:r>
              <a:rPr lang="en-US" sz="1506" b="0" i="0" dirty="0">
                <a:solidFill>
                  <a:srgbClr val="FFFFFF"/>
                </a:solidFill>
                <a:latin typeface="Inter Regular" pitchFamily="34" charset="0"/>
                <a:ea typeface="Inter Regular" pitchFamily="34" charset="-122"/>
                <a:cs typeface="Inter Regular" pitchFamily="34" charset="-120"/>
              </a:rPr>
              <a:t>level 1</a:t>
            </a:r>
            <a:endParaRPr lang="en-US" sz="1506" dirty="0"/>
          </a:p>
        </p:txBody>
      </p:sp>
      <p:sp>
        <p:nvSpPr>
          <p:cNvPr id="11" name="Text 7"/>
          <p:cNvSpPr/>
          <p:nvPr/>
        </p:nvSpPr>
        <p:spPr>
          <a:xfrm>
            <a:off x="8153400" y="3387812"/>
            <a:ext cx="602934" cy="233497"/>
          </a:xfrm>
          <a:prstGeom prst="rect">
            <a:avLst/>
          </a:prstGeom>
          <a:noFill/>
          <a:ln/>
        </p:spPr>
        <p:txBody>
          <a:bodyPr wrap="square" lIns="0" tIns="0" rIns="0" bIns="0" rtlCol="0" anchor="t"/>
          <a:lstStyle/>
          <a:p>
            <a:pPr algn="r">
              <a:lnSpc>
                <a:spcPts val="1800"/>
              </a:lnSpc>
            </a:pPr>
            <a:r>
              <a:rPr lang="en-US" sz="1506" b="0" i="0" dirty="0">
                <a:solidFill>
                  <a:srgbClr val="FFFFFF"/>
                </a:solidFill>
                <a:latin typeface="Inter Regular" pitchFamily="34" charset="0"/>
                <a:ea typeface="Inter Regular" pitchFamily="34" charset="-122"/>
                <a:cs typeface="Inter Regular" pitchFamily="34" charset="-120"/>
              </a:rPr>
              <a:t>level 2</a:t>
            </a:r>
            <a:endParaRPr lang="en-US" sz="1506" dirty="0"/>
          </a:p>
        </p:txBody>
      </p:sp>
      <p:sp>
        <p:nvSpPr>
          <p:cNvPr id="12" name="Text 8"/>
          <p:cNvSpPr/>
          <p:nvPr/>
        </p:nvSpPr>
        <p:spPr>
          <a:xfrm>
            <a:off x="8791575" y="4213994"/>
            <a:ext cx="607425" cy="233497"/>
          </a:xfrm>
          <a:prstGeom prst="rect">
            <a:avLst/>
          </a:prstGeom>
          <a:noFill/>
          <a:ln/>
        </p:spPr>
        <p:txBody>
          <a:bodyPr wrap="square" lIns="0" tIns="0" rIns="0" bIns="0" rtlCol="0" anchor="t"/>
          <a:lstStyle/>
          <a:p>
            <a:pPr algn="r">
              <a:lnSpc>
                <a:spcPts val="1800"/>
              </a:lnSpc>
            </a:pPr>
            <a:r>
              <a:rPr lang="en-US" sz="1506" b="0" i="0" dirty="0">
                <a:solidFill>
                  <a:srgbClr val="FFFFFF"/>
                </a:solidFill>
                <a:latin typeface="Inter Regular" pitchFamily="34" charset="0"/>
                <a:ea typeface="Inter Regular" pitchFamily="34" charset="-122"/>
                <a:cs typeface="Inter Regular" pitchFamily="34" charset="-120"/>
              </a:rPr>
              <a:t>level 3</a:t>
            </a:r>
            <a:endParaRPr lang="en-US" sz="1506" dirty="0"/>
          </a:p>
        </p:txBody>
      </p:sp>
      <p:sp>
        <p:nvSpPr>
          <p:cNvPr id="13" name="Text 9"/>
          <p:cNvSpPr/>
          <p:nvPr/>
        </p:nvSpPr>
        <p:spPr>
          <a:xfrm>
            <a:off x="8628099" y="1709142"/>
            <a:ext cx="1156265" cy="317362"/>
          </a:xfrm>
          <a:prstGeom prst="rect">
            <a:avLst/>
          </a:prstGeom>
          <a:noFill/>
          <a:ln/>
        </p:spPr>
        <p:txBody>
          <a:bodyPr wrap="square" lIns="0" tIns="0" rIns="0" bIns="0" rtlCol="0" anchor="t"/>
          <a:lstStyle/>
          <a:p>
            <a:r>
              <a:rPr lang="en-US" sz="25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UPLINE</a:t>
            </a:r>
          </a:p>
        </p:txBody>
      </p:sp>
      <p:sp>
        <p:nvSpPr>
          <p:cNvPr id="14" name="Text 10"/>
          <p:cNvSpPr/>
          <p:nvPr/>
        </p:nvSpPr>
        <p:spPr>
          <a:xfrm>
            <a:off x="1514475" y="4400699"/>
            <a:ext cx="407328" cy="162787"/>
          </a:xfrm>
          <a:prstGeom prst="rect">
            <a:avLst/>
          </a:prstGeom>
          <a:noFill/>
          <a:ln/>
        </p:spPr>
        <p:txBody>
          <a:bodyPr wrap="square" lIns="0" tIns="0" rIns="0" bIns="0" rtlCol="0" anchor="t"/>
          <a:lstStyle/>
          <a:p>
            <a:pPr algn="r">
              <a:lnSpc>
                <a:spcPts val="1275"/>
              </a:lnSpc>
            </a:pPr>
            <a:r>
              <a:rPr lang="en-US" sz="1050" b="0" i="0" dirty="0">
                <a:solidFill>
                  <a:srgbClr val="FFFFFF"/>
                </a:solidFill>
                <a:latin typeface="Inter Regular" pitchFamily="34" charset="0"/>
                <a:ea typeface="Inter Regular" pitchFamily="34" charset="-122"/>
                <a:cs typeface="Inter Regular" pitchFamily="34" charset="-120"/>
              </a:rPr>
              <a:t>level 1</a:t>
            </a:r>
            <a:endParaRPr lang="en-US" sz="1050" dirty="0"/>
          </a:p>
        </p:txBody>
      </p:sp>
      <p:sp>
        <p:nvSpPr>
          <p:cNvPr id="15" name="Text 11"/>
          <p:cNvSpPr/>
          <p:nvPr/>
        </p:nvSpPr>
        <p:spPr>
          <a:xfrm>
            <a:off x="1943100" y="5142644"/>
            <a:ext cx="426116" cy="162787"/>
          </a:xfrm>
          <a:prstGeom prst="rect">
            <a:avLst/>
          </a:prstGeom>
          <a:noFill/>
          <a:ln/>
        </p:spPr>
        <p:txBody>
          <a:bodyPr wrap="square" lIns="0" tIns="0" rIns="0" bIns="0" rtlCol="0" anchor="t"/>
          <a:lstStyle/>
          <a:p>
            <a:pPr algn="r">
              <a:lnSpc>
                <a:spcPts val="1275"/>
              </a:lnSpc>
            </a:pPr>
            <a:r>
              <a:rPr lang="en-US" sz="1050" b="0" i="0" dirty="0">
                <a:solidFill>
                  <a:srgbClr val="FFFFFF"/>
                </a:solidFill>
                <a:latin typeface="Inter Regular" pitchFamily="34" charset="0"/>
                <a:ea typeface="Inter Regular" pitchFamily="34" charset="-122"/>
                <a:cs typeface="Inter Regular" pitchFamily="34" charset="-120"/>
              </a:rPr>
              <a:t>level 2</a:t>
            </a:r>
            <a:endParaRPr lang="en-US" sz="1050" dirty="0"/>
          </a:p>
        </p:txBody>
      </p:sp>
      <p:sp>
        <p:nvSpPr>
          <p:cNvPr id="16" name="Text 12"/>
          <p:cNvSpPr/>
          <p:nvPr/>
        </p:nvSpPr>
        <p:spPr>
          <a:xfrm>
            <a:off x="2390775" y="5718609"/>
            <a:ext cx="429247" cy="162787"/>
          </a:xfrm>
          <a:prstGeom prst="rect">
            <a:avLst/>
          </a:prstGeom>
          <a:noFill/>
          <a:ln/>
        </p:spPr>
        <p:txBody>
          <a:bodyPr wrap="square" lIns="0" tIns="0" rIns="0" bIns="0" rtlCol="0" anchor="t"/>
          <a:lstStyle/>
          <a:p>
            <a:pPr algn="r">
              <a:lnSpc>
                <a:spcPts val="1275"/>
              </a:lnSpc>
            </a:pPr>
            <a:r>
              <a:rPr lang="en-US" sz="1050" b="0" i="0" dirty="0">
                <a:solidFill>
                  <a:srgbClr val="FFFFFF"/>
                </a:solidFill>
                <a:latin typeface="Inter Regular" pitchFamily="34" charset="0"/>
                <a:ea typeface="Inter Regular" pitchFamily="34" charset="-122"/>
                <a:cs typeface="Inter Regular" pitchFamily="34" charset="-120"/>
              </a:rPr>
              <a:t>level 3</a:t>
            </a:r>
            <a:endParaRPr lang="en-US" sz="1050" dirty="0"/>
          </a:p>
        </p:txBody>
      </p:sp>
      <p:sp>
        <p:nvSpPr>
          <p:cNvPr id="17" name="Text 13"/>
          <p:cNvSpPr/>
          <p:nvPr/>
        </p:nvSpPr>
        <p:spPr>
          <a:xfrm>
            <a:off x="1990725" y="4013746"/>
            <a:ext cx="1128848" cy="243325"/>
          </a:xfrm>
          <a:prstGeom prst="rect">
            <a:avLst/>
          </a:prstGeom>
          <a:noFill/>
          <a:ln/>
        </p:spPr>
        <p:txBody>
          <a:bodyPr wrap="square" lIns="0" tIns="0" rIns="0" bIns="0" rtlCol="0" anchor="t"/>
          <a:lstStyle/>
          <a:p>
            <a:pPr algn="r">
              <a:lnSpc>
                <a:spcPts val="1898"/>
              </a:lnSpc>
            </a:pPr>
            <a:r>
              <a:rPr lang="en-US" sz="1898" b="0" i="0" dirty="0">
                <a:solidFill>
                  <a:srgbClr val="B5841C"/>
                </a:solidFill>
                <a:latin typeface="Inter Semi Bold" pitchFamily="34" charset="0"/>
                <a:ea typeface="Inter Semi Bold" pitchFamily="34" charset="-122"/>
                <a:cs typeface="Inter Semi Bold" pitchFamily="34" charset="-120"/>
              </a:rPr>
              <a:t>PARTNER</a:t>
            </a:r>
            <a:endParaRPr lang="en-US" sz="1898" dirty="0"/>
          </a:p>
        </p:txBody>
      </p:sp>
      <p:sp>
        <p:nvSpPr>
          <p:cNvPr id="18" name="Text 14"/>
          <p:cNvSpPr/>
          <p:nvPr/>
        </p:nvSpPr>
        <p:spPr>
          <a:xfrm>
            <a:off x="11229975" y="1304925"/>
            <a:ext cx="7058025" cy="590550"/>
          </a:xfrm>
          <a:prstGeom prst="rect">
            <a:avLst/>
          </a:prstGeom>
          <a:noFill/>
          <a:ln/>
        </p:spPr>
        <p:txBody>
          <a:bodyPr wrap="square" lIns="0" tIns="0" rIns="0" bIns="0" rtlCol="0" anchor="t"/>
          <a:lstStyle/>
          <a:p>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OVERTAKE</a:t>
            </a:r>
            <a:endPar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0">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0" y="904875"/>
            <a:ext cx="5648325" cy="9382125"/>
          </a:xfrm>
          <a:prstGeom prst="rect">
            <a:avLst/>
          </a:prstGeom>
        </p:spPr>
      </p:pic>
      <p:pic>
        <p:nvPicPr>
          <p:cNvPr id="3" name="Image 1"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3166722" y="1584499"/>
            <a:ext cx="4025902" cy="3463491"/>
          </a:xfrm>
          <a:prstGeom prst="rect">
            <a:avLst/>
          </a:prstGeom>
        </p:spPr>
      </p:pic>
      <p:pic>
        <p:nvPicPr>
          <p:cNvPr id="4" name="Image 2"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5648325" y="2165412"/>
            <a:ext cx="1080779" cy="1080790"/>
          </a:xfrm>
          <a:prstGeom prst="rect">
            <a:avLst/>
          </a:prstGeom>
        </p:spPr>
      </p:pic>
      <p:pic>
        <p:nvPicPr>
          <p:cNvPr id="5" name="Image 3"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1354546" y="1584499"/>
            <a:ext cx="4025902" cy="3463491"/>
          </a:xfrm>
          <a:prstGeom prst="rect">
            <a:avLst/>
          </a:prstGeom>
        </p:spPr>
      </p:pic>
      <p:pic>
        <p:nvPicPr>
          <p:cNvPr id="6" name="Image 4" descr="preencoded.png"/>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2354267" y="1228725"/>
            <a:ext cx="2062487" cy="2062497"/>
          </a:xfrm>
          <a:prstGeom prst="rect">
            <a:avLst/>
          </a:prstGeom>
        </p:spPr>
      </p:pic>
      <p:pic>
        <p:nvPicPr>
          <p:cNvPr id="7" name="Image 5" descr="preencoded.png"/>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3409950" y="4000500"/>
            <a:ext cx="2152650" cy="1381125"/>
          </a:xfrm>
          <a:prstGeom prst="rect">
            <a:avLst/>
          </a:prstGeom>
        </p:spPr>
      </p:pic>
      <p:pic>
        <p:nvPicPr>
          <p:cNvPr id="8" name="Image 6" descr="preencoded.png"/>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3886200" y="5601221"/>
            <a:ext cx="2305050" cy="9004"/>
          </a:xfrm>
          <a:prstGeom prst="rect">
            <a:avLst/>
          </a:prstGeom>
        </p:spPr>
      </p:pic>
      <p:pic>
        <p:nvPicPr>
          <p:cNvPr id="9" name="Image 7" descr="preencoded.png"/>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5020188" y="5344678"/>
            <a:ext cx="18013" cy="243185"/>
          </a:xfrm>
          <a:prstGeom prst="rect">
            <a:avLst/>
          </a:prstGeom>
        </p:spPr>
      </p:pic>
      <p:pic>
        <p:nvPicPr>
          <p:cNvPr id="10" name="Image 8" descr="preencoded.png"/>
          <p:cNvPicPr>
            <a:picLocks noChangeAspect="1"/>
          </p:cNvPicPr>
          <p:nvPr/>
        </p:nvPicPr>
        <p:blipFill>
          <a:blip r:embed="rId19">
            <a:extLst>
              <a:ext uri="{96DAC541-7B7A-43D3-8B79-37D633B846F1}">
                <asvg:svgBlip xmlns="" xmlns:asvg="http://schemas.microsoft.com/office/drawing/2016/SVG/main" r:embed="rId20"/>
              </a:ext>
            </a:extLst>
          </a:blip>
          <a:srcRect/>
          <a:stretch/>
        </p:blipFill>
        <p:spPr>
          <a:xfrm>
            <a:off x="3894377" y="5344678"/>
            <a:ext cx="18013" cy="243185"/>
          </a:xfrm>
          <a:prstGeom prst="rect">
            <a:avLst/>
          </a:prstGeom>
        </p:spPr>
      </p:pic>
      <p:pic>
        <p:nvPicPr>
          <p:cNvPr id="11" name="Image 9" descr="preencoded.png"/>
          <p:cNvPicPr>
            <a:picLocks noChangeAspect="1"/>
          </p:cNvPicPr>
          <p:nvPr/>
        </p:nvPicPr>
        <p:blipFill>
          <a:blip r:embed="rId21">
            <a:extLst>
              <a:ext uri="{96DAC541-7B7A-43D3-8B79-37D633B846F1}">
                <asvg:svgBlip xmlns="" xmlns:asvg="http://schemas.microsoft.com/office/drawing/2016/SVG/main" r:embed="rId22"/>
              </a:ext>
            </a:extLst>
          </a:blip>
          <a:srcRect/>
          <a:stretch/>
        </p:blipFill>
        <p:spPr>
          <a:xfrm>
            <a:off x="6139251" y="3505200"/>
            <a:ext cx="103998" cy="2105025"/>
          </a:xfrm>
          <a:prstGeom prst="rect">
            <a:avLst/>
          </a:prstGeom>
        </p:spPr>
      </p:pic>
      <p:pic>
        <p:nvPicPr>
          <p:cNvPr id="12" name="Image 10" descr="preencoded.png"/>
          <p:cNvPicPr>
            <a:picLocks noChangeAspect="1"/>
          </p:cNvPicPr>
          <p:nvPr/>
        </p:nvPicPr>
        <p:blipFill>
          <a:blip r:embed="rId23">
            <a:extLst>
              <a:ext uri="{96DAC541-7B7A-43D3-8B79-37D633B846F1}">
                <asvg:svgBlip xmlns="" xmlns:asvg="http://schemas.microsoft.com/office/drawing/2016/SVG/main" r:embed="rId24"/>
              </a:ext>
            </a:extLst>
          </a:blip>
          <a:srcRect/>
          <a:stretch/>
        </p:blipFill>
        <p:spPr>
          <a:xfrm>
            <a:off x="4858071" y="4867349"/>
            <a:ext cx="354255" cy="360276"/>
          </a:xfrm>
          <a:prstGeom prst="rect">
            <a:avLst/>
          </a:prstGeom>
        </p:spPr>
      </p:pic>
      <p:pic>
        <p:nvPicPr>
          <p:cNvPr id="13" name="Image 11" descr="preencoded.png"/>
          <p:cNvPicPr>
            <a:picLocks noChangeAspect="1"/>
          </p:cNvPicPr>
          <p:nvPr/>
        </p:nvPicPr>
        <p:blipFill>
          <a:blip r:embed="rId25">
            <a:extLst>
              <a:ext uri="{96DAC541-7B7A-43D3-8B79-37D633B846F1}">
                <asvg:svgBlip xmlns="" xmlns:asvg="http://schemas.microsoft.com/office/drawing/2016/SVG/main" r:embed="rId26"/>
              </a:ext>
            </a:extLst>
          </a:blip>
          <a:srcRect/>
          <a:stretch/>
        </p:blipFill>
        <p:spPr>
          <a:xfrm>
            <a:off x="3732260" y="4867349"/>
            <a:ext cx="354255" cy="360276"/>
          </a:xfrm>
          <a:prstGeom prst="rect">
            <a:avLst/>
          </a:prstGeom>
        </p:spPr>
      </p:pic>
      <p:pic>
        <p:nvPicPr>
          <p:cNvPr id="14" name="Image 12" descr="preencoded.png"/>
          <p:cNvPicPr>
            <a:picLocks noChangeAspect="1"/>
          </p:cNvPicPr>
          <p:nvPr/>
        </p:nvPicPr>
        <p:blipFill>
          <a:blip r:embed="rId27">
            <a:extLst>
              <a:ext uri="{96DAC541-7B7A-43D3-8B79-37D633B846F1}">
                <asvg:svgBlip xmlns="" xmlns:asvg="http://schemas.microsoft.com/office/drawing/2016/SVG/main" r:embed="rId28"/>
              </a:ext>
            </a:extLst>
          </a:blip>
          <a:srcRect/>
          <a:stretch/>
        </p:blipFill>
        <p:spPr>
          <a:xfrm>
            <a:off x="2633468" y="4867349"/>
            <a:ext cx="354255" cy="360276"/>
          </a:xfrm>
          <a:prstGeom prst="rect">
            <a:avLst/>
          </a:prstGeom>
        </p:spPr>
      </p:pic>
      <p:pic>
        <p:nvPicPr>
          <p:cNvPr id="15" name="Image 13" descr="preencoded.png"/>
          <p:cNvPicPr>
            <a:picLocks noChangeAspect="1"/>
          </p:cNvPicPr>
          <p:nvPr/>
        </p:nvPicPr>
        <p:blipFill>
          <a:blip r:embed="rId29">
            <a:extLst>
              <a:ext uri="{96DAC541-7B7A-43D3-8B79-37D633B846F1}">
                <asvg:svgBlip xmlns="" xmlns:asvg="http://schemas.microsoft.com/office/drawing/2016/SVG/main" r:embed="rId30"/>
              </a:ext>
            </a:extLst>
          </a:blip>
          <a:srcRect/>
          <a:stretch/>
        </p:blipFill>
        <p:spPr>
          <a:xfrm>
            <a:off x="1534676" y="4867349"/>
            <a:ext cx="354255" cy="360276"/>
          </a:xfrm>
          <a:prstGeom prst="rect">
            <a:avLst/>
          </a:prstGeom>
        </p:spPr>
      </p:pic>
      <p:pic>
        <p:nvPicPr>
          <p:cNvPr id="16" name="Image 14" descr="preencoded.png"/>
          <p:cNvPicPr>
            <a:picLocks noChangeAspect="1"/>
          </p:cNvPicPr>
          <p:nvPr/>
        </p:nvPicPr>
        <p:blipFill>
          <a:blip r:embed="rId31">
            <a:extLst>
              <a:ext uri="{96DAC541-7B7A-43D3-8B79-37D633B846F1}">
                <asvg:svgBlip xmlns="" xmlns:asvg="http://schemas.microsoft.com/office/drawing/2016/SVG/main" r:embed="rId32"/>
              </a:ext>
            </a:extLst>
          </a:blip>
          <a:srcRect/>
          <a:stretch/>
        </p:blipFill>
        <p:spPr>
          <a:xfrm>
            <a:off x="7162800" y="1228725"/>
            <a:ext cx="5519429" cy="4381500"/>
          </a:xfrm>
          <a:prstGeom prst="rect">
            <a:avLst/>
          </a:prstGeom>
        </p:spPr>
      </p:pic>
      <p:pic>
        <p:nvPicPr>
          <p:cNvPr id="17" name="Image 15" descr="preencoded.png"/>
          <p:cNvPicPr>
            <a:picLocks noChangeAspect="1"/>
          </p:cNvPicPr>
          <p:nvPr/>
        </p:nvPicPr>
        <p:blipFill>
          <a:blip r:embed="rId33">
            <a:extLst>
              <a:ext uri="{96DAC541-7B7A-43D3-8B79-37D633B846F1}">
                <asvg:svgBlip xmlns="" xmlns:asvg="http://schemas.microsoft.com/office/drawing/2016/SVG/main" r:embed="rId34"/>
              </a:ext>
            </a:extLst>
          </a:blip>
          <a:srcRect/>
          <a:stretch/>
        </p:blipFill>
        <p:spPr>
          <a:xfrm>
            <a:off x="10725150" y="1076325"/>
            <a:ext cx="1398334" cy="586643"/>
          </a:xfrm>
          <a:prstGeom prst="rect">
            <a:avLst/>
          </a:prstGeom>
        </p:spPr>
      </p:pic>
      <p:pic>
        <p:nvPicPr>
          <p:cNvPr id="18" name="Image 16" descr="preencoded.png"/>
          <p:cNvPicPr>
            <a:picLocks noChangeAspect="1"/>
          </p:cNvPicPr>
          <p:nvPr/>
        </p:nvPicPr>
        <p:blipFill>
          <a:blip r:embed="rId35">
            <a:extLst>
              <a:ext uri="{96DAC541-7B7A-43D3-8B79-37D633B846F1}">
                <asvg:svgBlip xmlns="" xmlns:asvg="http://schemas.microsoft.com/office/drawing/2016/SVG/main" r:embed="rId36"/>
              </a:ext>
            </a:extLst>
          </a:blip>
          <a:srcRect/>
          <a:stretch/>
        </p:blipFill>
        <p:spPr>
          <a:xfrm>
            <a:off x="12212891" y="1076325"/>
            <a:ext cx="1398334" cy="586643"/>
          </a:xfrm>
          <a:prstGeom prst="rect">
            <a:avLst/>
          </a:prstGeom>
        </p:spPr>
      </p:pic>
      <p:pic>
        <p:nvPicPr>
          <p:cNvPr id="19" name="Image 17" descr="preencoded.png"/>
          <p:cNvPicPr>
            <a:picLocks noChangeAspect="1"/>
          </p:cNvPicPr>
          <p:nvPr/>
        </p:nvPicPr>
        <p:blipFill>
          <a:blip r:embed="rId33">
            <a:extLst>
              <a:ext uri="{96DAC541-7B7A-43D3-8B79-37D633B846F1}">
                <asvg:svgBlip xmlns="" xmlns:asvg="http://schemas.microsoft.com/office/drawing/2016/SVG/main" r:embed="rId37"/>
              </a:ext>
            </a:extLst>
          </a:blip>
          <a:srcRect/>
          <a:stretch/>
        </p:blipFill>
        <p:spPr>
          <a:xfrm>
            <a:off x="4800600" y="1076325"/>
            <a:ext cx="1398334" cy="586643"/>
          </a:xfrm>
          <a:prstGeom prst="rect">
            <a:avLst/>
          </a:prstGeom>
        </p:spPr>
      </p:pic>
      <p:sp>
        <p:nvSpPr>
          <p:cNvPr id="20" name="Text 0"/>
          <p:cNvSpPr/>
          <p:nvPr/>
        </p:nvSpPr>
        <p:spPr>
          <a:xfrm>
            <a:off x="1954851" y="6496990"/>
            <a:ext cx="15935325" cy="2762250"/>
          </a:xfrm>
          <a:prstGeom prst="rect">
            <a:avLst/>
          </a:prstGeom>
          <a:noFill/>
          <a:ln/>
        </p:spPr>
        <p:txBody>
          <a:bodyPr wrap="square" lIns="0" tIns="0" rIns="0" bIns="0" rtlCol="0" anchor="t"/>
          <a:lstStyle/>
          <a:p>
            <a:pPr>
              <a:lnSpc>
                <a:spcPts val="4320"/>
              </a:lnSpc>
              <a:spcAft>
                <a:spcPts val="1500"/>
              </a:spcAft>
            </a:pPr>
            <a:r>
              <a:rPr lang="en-US" sz="2700" dirty="0">
                <a:solidFill>
                  <a:srgbClr val="FFFFFF"/>
                </a:solidFill>
                <a:latin typeface="Inter Regular" pitchFamily="34" charset="0"/>
                <a:ea typeface="Inter Regular" pitchFamily="34" charset="-122"/>
                <a:cs typeface="Inter Regular" pitchFamily="34" charset="-120"/>
              </a:rPr>
              <a:t>For an automatic transition, you need 100% of the cost of each subsequent </a:t>
            </a:r>
            <a:r>
              <a:rPr lang="en-US" sz="2700" dirty="0" err="1" smtClean="0">
                <a:solidFill>
                  <a:srgbClr val="FFFFFF"/>
                </a:solidFill>
                <a:latin typeface="Inter Regular" pitchFamily="34" charset="0"/>
                <a:ea typeface="Inter Regular" pitchFamily="34" charset="-122"/>
                <a:cs typeface="Inter Regular" pitchFamily="34" charset="-120"/>
              </a:rPr>
              <a:t>Goldset</a:t>
            </a:r>
            <a:r>
              <a:rPr lang="en-US" sz="2700" dirty="0" smtClean="0">
                <a:solidFill>
                  <a:srgbClr val="FFFFFF"/>
                </a:solidFill>
                <a:latin typeface="Inter Regular" pitchFamily="34" charset="0"/>
                <a:ea typeface="Inter Regular" pitchFamily="34" charset="-122"/>
                <a:cs typeface="Inter Regular" pitchFamily="34" charset="-120"/>
              </a:rPr>
              <a:t>.</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At </a:t>
            </a:r>
            <a:r>
              <a:rPr lang="en-US" sz="2700" dirty="0">
                <a:solidFill>
                  <a:srgbClr val="FFFFFF"/>
                </a:solidFill>
                <a:latin typeface="Inter Regular" pitchFamily="34" charset="0"/>
                <a:ea typeface="Inter Regular" pitchFamily="34" charset="-122"/>
                <a:cs typeface="Inter Regular" pitchFamily="34" charset="-120"/>
              </a:rPr>
              <a:t>each first filling, the amount is temporarily blocked on the smart contract for the last </a:t>
            </a:r>
            <a:r>
              <a:rPr lang="en-US" sz="2700" dirty="0" smtClean="0">
                <a:solidFill>
                  <a:srgbClr val="FFFFFF"/>
                </a:solidFill>
                <a:latin typeface="Inter Regular" pitchFamily="34" charset="0"/>
                <a:ea typeface="Inter Regular" pitchFamily="34" charset="-122"/>
                <a:cs typeface="Inter Regular" pitchFamily="34" charset="-120"/>
              </a:rPr>
              <a:t>places</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and </a:t>
            </a:r>
            <a:r>
              <a:rPr lang="en-US" sz="2700" dirty="0">
                <a:solidFill>
                  <a:srgbClr val="FFFFFF"/>
                </a:solidFill>
                <a:latin typeface="Inter Regular" pitchFamily="34" charset="0"/>
                <a:ea typeface="Inter Regular" pitchFamily="34" charset="-122"/>
                <a:cs typeface="Inter Regular" pitchFamily="34" charset="-120"/>
              </a:rPr>
              <a:t>is formed to switch to a higher-cost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and the funds are instantly </a:t>
            </a:r>
            <a:r>
              <a:rPr lang="en-US" sz="2700" dirty="0" smtClean="0">
                <a:solidFill>
                  <a:srgbClr val="FFFFFF"/>
                </a:solidFill>
                <a:latin typeface="Inter Regular" pitchFamily="34" charset="0"/>
                <a:ea typeface="Inter Regular" pitchFamily="34" charset="-122"/>
                <a:cs typeface="Inter Regular" pitchFamily="34" charset="-120"/>
              </a:rPr>
              <a:t>transferred</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to </a:t>
            </a:r>
            <a:r>
              <a:rPr lang="en-US" sz="2700" dirty="0">
                <a:solidFill>
                  <a:srgbClr val="FFFFFF"/>
                </a:solidFill>
                <a:latin typeface="Inter Regular" pitchFamily="34" charset="0"/>
                <a:ea typeface="Inter Regular" pitchFamily="34" charset="-122"/>
                <a:cs typeface="Inter Regular" pitchFamily="34" charset="-120"/>
              </a:rPr>
              <a:t>the wallet of a superior partner when you switch your place.</a:t>
            </a:r>
            <a:endParaRPr lang="en-US" sz="2700" dirty="0"/>
          </a:p>
        </p:txBody>
      </p:sp>
      <p:sp>
        <p:nvSpPr>
          <p:cNvPr id="21" name="Text 1"/>
          <p:cNvSpPr/>
          <p:nvPr/>
        </p:nvSpPr>
        <p:spPr>
          <a:xfrm>
            <a:off x="11982450" y="3390900"/>
            <a:ext cx="323850" cy="228600"/>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1">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838200" y="3714750"/>
            <a:ext cx="2343150" cy="358140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12611100" y="3714750"/>
            <a:ext cx="4834384" cy="3581400"/>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3781425" y="3714750"/>
            <a:ext cx="3371850" cy="3581400"/>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7753350" y="3714750"/>
            <a:ext cx="4257675" cy="3581400"/>
          </a:xfrm>
          <a:prstGeom prst="rect">
            <a:avLst/>
          </a:prstGeom>
        </p:spPr>
      </p:pic>
      <p:sp>
        <p:nvSpPr>
          <p:cNvPr id="7" name="Text 0"/>
          <p:cNvSpPr/>
          <p:nvPr/>
        </p:nvSpPr>
        <p:spPr>
          <a:xfrm>
            <a:off x="1228725" y="2352674"/>
            <a:ext cx="14582775" cy="1131251"/>
          </a:xfrm>
          <a:prstGeom prst="rect">
            <a:avLst/>
          </a:prstGeom>
          <a:noFill/>
          <a:ln/>
        </p:spPr>
        <p:txBody>
          <a:bodyPr wrap="square" lIns="0" tIns="0" rIns="0" bIns="0" rtlCol="0" anchor="t"/>
          <a:lstStyle/>
          <a:p>
            <a:pPr>
              <a:lnSpc>
                <a:spcPts val="3600"/>
              </a:lnSpc>
              <a:spcAft>
                <a:spcPts val="1500"/>
              </a:spcAft>
            </a:pPr>
            <a:r>
              <a:rPr lang="en-US" sz="2250">
                <a:solidFill>
                  <a:srgbClr val="FFFFFF"/>
                </a:solidFill>
                <a:latin typeface="Inter Regular" pitchFamily="34" charset="0"/>
                <a:ea typeface="Inter Regular" pitchFamily="34" charset="-122"/>
                <a:cs typeface="Inter Regular" pitchFamily="34" charset="-120"/>
              </a:rPr>
              <a:t>Only once, in order to switch to a more expensive Goldset level and reinvest to the set from which the transition was made, the amount on the smart contract is temporarily blocked for:</a:t>
            </a:r>
            <a:endParaRPr lang="en-US" sz="2250" dirty="0"/>
          </a:p>
        </p:txBody>
      </p:sp>
      <p:sp>
        <p:nvSpPr>
          <p:cNvPr id="8" name="Text 1"/>
          <p:cNvSpPr/>
          <p:nvPr/>
        </p:nvSpPr>
        <p:spPr>
          <a:xfrm>
            <a:off x="1228725" y="8260160"/>
            <a:ext cx="14868525" cy="1371600"/>
          </a:xfrm>
          <a:prstGeom prst="rect">
            <a:avLst/>
          </a:prstGeom>
          <a:noFill/>
          <a:ln/>
        </p:spPr>
        <p:txBody>
          <a:bodyPr wrap="square" lIns="0" tIns="0" rIns="0" bIns="0" rtlCol="0" anchor="t"/>
          <a:lstStyle/>
          <a:p>
            <a:pPr>
              <a:lnSpc>
                <a:spcPts val="3600"/>
              </a:lnSpc>
            </a:pPr>
            <a:r>
              <a:rPr lang="en-US" sz="2250" dirty="0">
                <a:solidFill>
                  <a:srgbClr val="FFFFFF"/>
                </a:solidFill>
                <a:latin typeface="Inter Regular" pitchFamily="34" charset="0"/>
                <a:ea typeface="Inter Regular" pitchFamily="34" charset="-122"/>
                <a:cs typeface="Inter Regular" pitchFamily="34" charset="-120"/>
              </a:rPr>
              <a:t>The balance after using each pool is also returned to the wallet of the program participant. </a:t>
            </a:r>
          </a:p>
          <a:p>
            <a:pPr>
              <a:lnSpc>
                <a:spcPts val="3600"/>
              </a:lnSpc>
            </a:pPr>
            <a:r>
              <a:rPr lang="en-US" sz="2250" dirty="0">
                <a:solidFill>
                  <a:srgbClr val="FFFFFF"/>
                </a:solidFill>
                <a:latin typeface="Inter Regular" pitchFamily="34" charset="0"/>
                <a:ea typeface="Inter Regular" pitchFamily="34" charset="-122"/>
                <a:cs typeface="Inter Regular" pitchFamily="34" charset="-120"/>
              </a:rPr>
              <a:t>After switching to a more expensive set, the amounts are blocked only for reinvestment.</a:t>
            </a:r>
          </a:p>
        </p:txBody>
      </p:sp>
      <p:sp>
        <p:nvSpPr>
          <p:cNvPr id="9" name="Text 2"/>
          <p:cNvSpPr/>
          <p:nvPr/>
        </p:nvSpPr>
        <p:spPr>
          <a:xfrm>
            <a:off x="904875" y="6934200"/>
            <a:ext cx="2181225" cy="361950"/>
          </a:xfrm>
          <a:prstGeom prst="rect">
            <a:avLst/>
          </a:prstGeom>
          <a:noFill/>
          <a:ln/>
        </p:spPr>
        <p:txBody>
          <a:bodyPr wrap="square" lIns="0" tIns="0" rIns="0" bIns="0" rtlCol="0" anchor="t"/>
          <a:lstStyle/>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4 last </a:t>
            </a:r>
            <a:r>
              <a:rPr lang="en-US" dirty="0">
                <a:solidFill>
                  <a:srgbClr val="FFFFFF"/>
                </a:solidFill>
                <a:latin typeface="Inter Regular" pitchFamily="34" charset="0"/>
                <a:ea typeface="Inter Regular" pitchFamily="34" charset="-122"/>
                <a:cs typeface="Inter Regular" pitchFamily="34" charset="-120"/>
              </a:rPr>
              <a:t>places in GS5</a:t>
            </a:r>
            <a:endParaRPr lang="en-US" sz="1800" dirty="0"/>
          </a:p>
        </p:txBody>
      </p:sp>
      <p:sp>
        <p:nvSpPr>
          <p:cNvPr id="10" name="Text 3"/>
          <p:cNvSpPr/>
          <p:nvPr/>
        </p:nvSpPr>
        <p:spPr>
          <a:xfrm>
            <a:off x="1371600" y="3714750"/>
            <a:ext cx="1266825"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11" name="Text 4"/>
          <p:cNvSpPr/>
          <p:nvPr/>
        </p:nvSpPr>
        <p:spPr>
          <a:xfrm>
            <a:off x="1819275" y="5453025"/>
            <a:ext cx="384872" cy="88302"/>
          </a:xfrm>
          <a:prstGeom prst="rect">
            <a:avLst/>
          </a:prstGeom>
          <a:noFill/>
          <a:ln/>
        </p:spPr>
        <p:txBody>
          <a:bodyPr wrap="square" lIns="0" tIns="0" rIns="0" bIns="0" rtlCol="0" anchor="ctr"/>
          <a:lstStyle/>
          <a:p>
            <a:pPr algn="ctr">
              <a:lnSpc>
                <a:spcPts val="750"/>
              </a:lnSpc>
            </a:pPr>
            <a:r>
              <a:rPr lang="en-US" sz="593" b="0" i="0" dirty="0">
                <a:solidFill>
                  <a:srgbClr val="FFFFFF"/>
                </a:solidFill>
                <a:latin typeface="Inter Regular" pitchFamily="34" charset="0"/>
                <a:ea typeface="Inter Regular" pitchFamily="34" charset="-122"/>
                <a:cs typeface="Inter Regular" pitchFamily="34" charset="-120"/>
              </a:rPr>
              <a:t>You</a:t>
            </a:r>
            <a:endParaRPr lang="en-US" sz="593" dirty="0"/>
          </a:p>
        </p:txBody>
      </p:sp>
      <p:sp>
        <p:nvSpPr>
          <p:cNvPr id="12" name="Text 5"/>
          <p:cNvSpPr/>
          <p:nvPr/>
        </p:nvSpPr>
        <p:spPr>
          <a:xfrm>
            <a:off x="13877925" y="6934200"/>
            <a:ext cx="4191000" cy="361950"/>
          </a:xfrm>
          <a:prstGeom prst="rect">
            <a:avLst/>
          </a:prstGeom>
          <a:noFill/>
          <a:ln/>
        </p:spPr>
        <p:txBody>
          <a:bodyPr wrap="square" lIns="0" tIns="0" rIns="0" bIns="0" rtlCol="0" anchor="t"/>
          <a:lstStyle/>
          <a:p>
            <a:pPr>
              <a:lnSpc>
                <a:spcPts val="2880"/>
              </a:lnSpc>
              <a:spcAft>
                <a:spcPts val="1500"/>
              </a:spcAft>
            </a:pPr>
            <a:r>
              <a:rPr lang="en-US" dirty="0">
                <a:solidFill>
                  <a:srgbClr val="FFFFFF"/>
                </a:solidFill>
                <a:latin typeface="Inter Regular" pitchFamily="34" charset="0"/>
                <a:ea typeface="Inter Regular" pitchFamily="34" charset="-122"/>
                <a:cs typeface="Inter Regular" pitchFamily="34" charset="-120"/>
              </a:rPr>
              <a:t>9-10 last places in GS31</a:t>
            </a:r>
            <a:endParaRPr lang="en-US" sz="1800" dirty="0"/>
          </a:p>
        </p:txBody>
      </p:sp>
      <p:sp>
        <p:nvSpPr>
          <p:cNvPr id="13" name="Text 6"/>
          <p:cNvSpPr/>
          <p:nvPr/>
        </p:nvSpPr>
        <p:spPr>
          <a:xfrm>
            <a:off x="14239875" y="3714750"/>
            <a:ext cx="1571625"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14" name="Text 7"/>
          <p:cNvSpPr/>
          <p:nvPr/>
        </p:nvSpPr>
        <p:spPr>
          <a:xfrm>
            <a:off x="14811375" y="5440524"/>
            <a:ext cx="378482" cy="87135"/>
          </a:xfrm>
          <a:prstGeom prst="rect">
            <a:avLst/>
          </a:prstGeom>
          <a:noFill/>
          <a:ln/>
        </p:spPr>
        <p:txBody>
          <a:bodyPr wrap="square" lIns="0" tIns="0" rIns="0" bIns="0" rtlCol="0" anchor="t"/>
          <a:lstStyle/>
          <a:p>
            <a:pPr algn="ctr">
              <a:lnSpc>
                <a:spcPts val="675"/>
              </a:lnSpc>
            </a:pPr>
            <a:r>
              <a:rPr lang="en-US" sz="582" b="0" i="0" dirty="0">
                <a:solidFill>
                  <a:srgbClr val="FFFFFF"/>
                </a:solidFill>
                <a:latin typeface="Inter Regular" pitchFamily="34" charset="0"/>
                <a:ea typeface="Inter Regular" pitchFamily="34" charset="-122"/>
                <a:cs typeface="Inter Regular" pitchFamily="34" charset="-120"/>
              </a:rPr>
              <a:t>You</a:t>
            </a:r>
            <a:endParaRPr lang="en-US" sz="582" dirty="0"/>
          </a:p>
        </p:txBody>
      </p:sp>
      <p:sp>
        <p:nvSpPr>
          <p:cNvPr id="15" name="Text 8"/>
          <p:cNvSpPr/>
          <p:nvPr/>
        </p:nvSpPr>
        <p:spPr>
          <a:xfrm>
            <a:off x="4534765" y="6934200"/>
            <a:ext cx="3390900" cy="361950"/>
          </a:xfrm>
          <a:prstGeom prst="rect">
            <a:avLst/>
          </a:prstGeom>
          <a:noFill/>
          <a:ln/>
        </p:spPr>
        <p:txBody>
          <a:bodyPr wrap="square" lIns="0" tIns="0" rIns="0" bIns="0" rtlCol="0" anchor="t"/>
          <a:lstStyle/>
          <a:p>
            <a:pPr>
              <a:lnSpc>
                <a:spcPts val="2880"/>
              </a:lnSpc>
              <a:spcAft>
                <a:spcPts val="1500"/>
              </a:spcAft>
            </a:pPr>
            <a:r>
              <a:rPr lang="en-US" dirty="0">
                <a:solidFill>
                  <a:srgbClr val="FFFFFF"/>
                </a:solidFill>
                <a:latin typeface="Inter Regular" pitchFamily="34" charset="0"/>
                <a:ea typeface="Inter Regular" pitchFamily="34" charset="-122"/>
              </a:rPr>
              <a:t>3-4 last places in GS7</a:t>
            </a:r>
            <a:endParaRPr lang="en-US" sz="1800" dirty="0"/>
          </a:p>
        </p:txBody>
      </p:sp>
      <p:sp>
        <p:nvSpPr>
          <p:cNvPr id="16" name="Text 9"/>
          <p:cNvSpPr/>
          <p:nvPr/>
        </p:nvSpPr>
        <p:spPr>
          <a:xfrm>
            <a:off x="4848225" y="3714750"/>
            <a:ext cx="1238250"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17" name="Text 10"/>
          <p:cNvSpPr/>
          <p:nvPr/>
        </p:nvSpPr>
        <p:spPr>
          <a:xfrm>
            <a:off x="5238750" y="5395950"/>
            <a:ext cx="350533" cy="80013"/>
          </a:xfrm>
          <a:prstGeom prst="rect">
            <a:avLst/>
          </a:prstGeom>
          <a:noFill/>
          <a:ln/>
        </p:spPr>
        <p:txBody>
          <a:bodyPr wrap="square" lIns="0" tIns="0" rIns="0" bIns="0" rtlCol="0" anchor="ctr"/>
          <a:lstStyle/>
          <a:p>
            <a:pPr algn="ctr">
              <a:lnSpc>
                <a:spcPts val="675"/>
              </a:lnSpc>
            </a:pPr>
            <a:r>
              <a:rPr lang="en-US" sz="537" b="0" i="0" dirty="0">
                <a:solidFill>
                  <a:srgbClr val="FFFFFF"/>
                </a:solidFill>
                <a:latin typeface="Inter Regular" pitchFamily="34" charset="0"/>
                <a:ea typeface="Inter Regular" pitchFamily="34" charset="-122"/>
                <a:cs typeface="Inter Regular" pitchFamily="34" charset="-120"/>
              </a:rPr>
              <a:t>Вы</a:t>
            </a:r>
            <a:endParaRPr lang="en-US" sz="537" dirty="0"/>
          </a:p>
        </p:txBody>
      </p:sp>
      <p:sp>
        <p:nvSpPr>
          <p:cNvPr id="18" name="Text 11"/>
          <p:cNvSpPr/>
          <p:nvPr/>
        </p:nvSpPr>
        <p:spPr>
          <a:xfrm>
            <a:off x="8739188" y="6934200"/>
            <a:ext cx="3714750" cy="361950"/>
          </a:xfrm>
          <a:prstGeom prst="rect">
            <a:avLst/>
          </a:prstGeom>
          <a:noFill/>
          <a:ln/>
        </p:spPr>
        <p:txBody>
          <a:bodyPr wrap="square" lIns="0" tIns="0" rIns="0" bIns="0" rtlCol="0" anchor="t"/>
          <a:lstStyle/>
          <a:p>
            <a:pPr>
              <a:lnSpc>
                <a:spcPts val="2880"/>
              </a:lnSpc>
              <a:spcAft>
                <a:spcPts val="1500"/>
              </a:spcAft>
            </a:pPr>
            <a:r>
              <a:rPr lang="en-US" dirty="0">
                <a:solidFill>
                  <a:srgbClr val="FFFFFF"/>
                </a:solidFill>
                <a:latin typeface="Inter Regular" pitchFamily="34" charset="0"/>
                <a:ea typeface="Inter Regular" pitchFamily="34" charset="-122"/>
                <a:cs typeface="Inter Regular" pitchFamily="34" charset="-120"/>
              </a:rPr>
              <a:t>8-9 last places in GS15</a:t>
            </a:r>
            <a:endParaRPr lang="en-US" sz="1800" dirty="0"/>
          </a:p>
        </p:txBody>
      </p:sp>
      <p:sp>
        <p:nvSpPr>
          <p:cNvPr id="19" name="Text 12"/>
          <p:cNvSpPr/>
          <p:nvPr/>
        </p:nvSpPr>
        <p:spPr>
          <a:xfrm>
            <a:off x="9105900" y="3714750"/>
            <a:ext cx="1562100"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20" name="Text 13"/>
          <p:cNvSpPr/>
          <p:nvPr/>
        </p:nvSpPr>
        <p:spPr>
          <a:xfrm>
            <a:off x="9525000" y="5654241"/>
            <a:ext cx="488995" cy="112288"/>
          </a:xfrm>
          <a:prstGeom prst="rect">
            <a:avLst/>
          </a:prstGeom>
          <a:noFill/>
          <a:ln/>
        </p:spPr>
        <p:txBody>
          <a:bodyPr wrap="square" lIns="0" tIns="0" rIns="0" bIns="0" rtlCol="0" anchor="ctr"/>
          <a:lstStyle/>
          <a:p>
            <a:pPr algn="ctr">
              <a:lnSpc>
                <a:spcPts val="900"/>
              </a:lnSpc>
            </a:pPr>
            <a:r>
              <a:rPr lang="en-US" sz="758" b="0" i="0" dirty="0">
                <a:solidFill>
                  <a:srgbClr val="FFFFFF"/>
                </a:solidFill>
                <a:latin typeface="Inter Regular" pitchFamily="34" charset="0"/>
                <a:ea typeface="Inter Regular" pitchFamily="34" charset="-122"/>
                <a:cs typeface="Inter Regular" pitchFamily="34" charset="-120"/>
              </a:rPr>
              <a:t>You</a:t>
            </a:r>
            <a:endParaRPr lang="en-US" sz="758" dirty="0"/>
          </a:p>
        </p:txBody>
      </p:sp>
      <p:sp>
        <p:nvSpPr>
          <p:cNvPr id="21" name="Text 14"/>
          <p:cNvSpPr/>
          <p:nvPr/>
        </p:nvSpPr>
        <p:spPr>
          <a:xfrm>
            <a:off x="8562975" y="5734980"/>
            <a:ext cx="405172" cy="128707"/>
          </a:xfrm>
          <a:prstGeom prst="rect">
            <a:avLst/>
          </a:prstGeom>
          <a:noFill/>
          <a:ln/>
        </p:spPr>
        <p:txBody>
          <a:bodyPr wrap="square" lIns="0" tIns="0" rIns="0" bIns="0" rtlCol="0" anchor="b"/>
          <a:lstStyle/>
          <a:p>
            <a:pPr algn="ctr">
              <a:lnSpc>
                <a:spcPts val="1002"/>
              </a:lnSpc>
            </a:pPr>
            <a:r>
              <a:rPr lang="en-US" sz="1002" b="0" i="0" dirty="0">
                <a:solidFill>
                  <a:srgbClr val="8E8E8E"/>
                </a:solidFill>
                <a:latin typeface="Inter Regular" pitchFamily="34" charset="0"/>
                <a:ea typeface="Inter Regular" pitchFamily="34" charset="-122"/>
                <a:cs typeface="Inter Regular" pitchFamily="34" charset="-120"/>
              </a:rPr>
              <a:t>16,6%</a:t>
            </a:r>
            <a:endParaRPr lang="en-US" sz="1002" dirty="0"/>
          </a:p>
        </p:txBody>
      </p:sp>
      <p:sp>
        <p:nvSpPr>
          <p:cNvPr id="22" name="Text 15"/>
          <p:cNvSpPr/>
          <p:nvPr/>
        </p:nvSpPr>
        <p:spPr>
          <a:xfrm>
            <a:off x="10639425" y="5734980"/>
            <a:ext cx="405172" cy="128707"/>
          </a:xfrm>
          <a:prstGeom prst="rect">
            <a:avLst/>
          </a:prstGeom>
          <a:noFill/>
          <a:ln/>
        </p:spPr>
        <p:txBody>
          <a:bodyPr wrap="square" lIns="0" tIns="0" rIns="0" bIns="0" rtlCol="0" anchor="b"/>
          <a:lstStyle/>
          <a:p>
            <a:pPr algn="ctr">
              <a:lnSpc>
                <a:spcPts val="1002"/>
              </a:lnSpc>
            </a:pPr>
            <a:r>
              <a:rPr lang="en-US" sz="1002" b="0" i="0" dirty="0">
                <a:solidFill>
                  <a:srgbClr val="8E8E8E"/>
                </a:solidFill>
                <a:latin typeface="Inter Regular" pitchFamily="34" charset="0"/>
                <a:ea typeface="Inter Regular" pitchFamily="34" charset="-122"/>
                <a:cs typeface="Inter Regular" pitchFamily="34" charset="-120"/>
              </a:rPr>
              <a:t>16,6%</a:t>
            </a:r>
            <a:endParaRPr lang="en-US" sz="1002" dirty="0"/>
          </a:p>
        </p:txBody>
      </p:sp>
      <p:sp>
        <p:nvSpPr>
          <p:cNvPr id="23" name="Text 16"/>
          <p:cNvSpPr/>
          <p:nvPr/>
        </p:nvSpPr>
        <p:spPr>
          <a:xfrm>
            <a:off x="8105775" y="6225183"/>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4" name="Text 17"/>
          <p:cNvSpPr/>
          <p:nvPr/>
        </p:nvSpPr>
        <p:spPr>
          <a:xfrm>
            <a:off x="9134475" y="6225183"/>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5" name="Text 18"/>
          <p:cNvSpPr/>
          <p:nvPr/>
        </p:nvSpPr>
        <p:spPr>
          <a:xfrm>
            <a:off x="10153650" y="6225183"/>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6" name="Text 19"/>
          <p:cNvSpPr/>
          <p:nvPr/>
        </p:nvSpPr>
        <p:spPr>
          <a:xfrm>
            <a:off x="11210925" y="6225183"/>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7" name="Text 20"/>
          <p:cNvSpPr/>
          <p:nvPr/>
        </p:nvSpPr>
        <p:spPr>
          <a:xfrm>
            <a:off x="7753350"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28" name="Text 21"/>
          <p:cNvSpPr/>
          <p:nvPr/>
        </p:nvSpPr>
        <p:spPr>
          <a:xfrm>
            <a:off x="8496300"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29" name="Text 22"/>
          <p:cNvSpPr/>
          <p:nvPr/>
        </p:nvSpPr>
        <p:spPr>
          <a:xfrm>
            <a:off x="8763000"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0" name="Text 23"/>
          <p:cNvSpPr/>
          <p:nvPr/>
        </p:nvSpPr>
        <p:spPr>
          <a:xfrm>
            <a:off x="9505950"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1" name="Text 24"/>
          <p:cNvSpPr/>
          <p:nvPr/>
        </p:nvSpPr>
        <p:spPr>
          <a:xfrm>
            <a:off x="10563225"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2" name="Text 25"/>
          <p:cNvSpPr/>
          <p:nvPr/>
        </p:nvSpPr>
        <p:spPr>
          <a:xfrm>
            <a:off x="9782175"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3" name="Text 26"/>
          <p:cNvSpPr/>
          <p:nvPr/>
        </p:nvSpPr>
        <p:spPr>
          <a:xfrm>
            <a:off x="10839450"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4" name="Text 27"/>
          <p:cNvSpPr/>
          <p:nvPr/>
        </p:nvSpPr>
        <p:spPr>
          <a:xfrm>
            <a:off x="11696700"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5" name="Text 28"/>
          <p:cNvSpPr/>
          <p:nvPr/>
        </p:nvSpPr>
        <p:spPr>
          <a:xfrm>
            <a:off x="1" y="857250"/>
            <a:ext cx="18288000" cy="790575"/>
          </a:xfrm>
          <a:prstGeom prst="rect">
            <a:avLst/>
          </a:prstGeom>
          <a:noFill/>
          <a:ln/>
        </p:spPr>
        <p:txBody>
          <a:bodyPr wrap="square" lIns="0" tIns="0" rIns="0" bIns="0" rtlCol="0" anchor="t"/>
          <a:lstStyle/>
          <a:p>
            <a:pPr algn="ct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TRANSITION TO A MORE EXPENSIVE GOLDSET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5524500" y="0"/>
            <a:ext cx="12763500" cy="10287000"/>
          </a:xfrm>
          <a:prstGeom prst="rect">
            <a:avLst/>
          </a:prstGeom>
        </p:spPr>
      </p:pic>
      <p:pic>
        <p:nvPicPr>
          <p:cNvPr id="3" name="Image 1" descr="preencoded.png"/>
          <p:cNvPicPr>
            <a:picLocks noChangeAspect="1"/>
          </p:cNvPicPr>
          <p:nvPr/>
        </p:nvPicPr>
        <p:blipFill>
          <a:blip r:embed="rId4"/>
          <a:srcRect/>
          <a:stretch/>
        </p:blipFill>
        <p:spPr>
          <a:xfrm>
            <a:off x="1514475" y="1657350"/>
            <a:ext cx="7419975" cy="2905125"/>
          </a:xfrm>
          <a:prstGeom prst="rect">
            <a:avLst/>
          </a:prstGeom>
        </p:spPr>
      </p:pic>
      <p:pic>
        <p:nvPicPr>
          <p:cNvPr id="4" name="Image 2" descr="preencoded.png"/>
          <p:cNvPicPr>
            <a:picLocks noChangeAspect="1"/>
          </p:cNvPicPr>
          <p:nvPr/>
        </p:nvPicPr>
        <p:blipFill>
          <a:blip r:embed="rId5"/>
          <a:srcRect/>
          <a:stretch/>
        </p:blipFill>
        <p:spPr>
          <a:xfrm>
            <a:off x="1514475" y="5800725"/>
            <a:ext cx="7419975" cy="2905125"/>
          </a:xfrm>
          <a:prstGeom prst="rect">
            <a:avLst/>
          </a:prstGeom>
        </p:spPr>
      </p:pic>
      <p:pic>
        <p:nvPicPr>
          <p:cNvPr id="5" name="Image 3" descr="preencoded.png"/>
          <p:cNvPicPr>
            <a:picLocks noChangeAspect="1"/>
          </p:cNvPicPr>
          <p:nvPr/>
        </p:nvPicPr>
        <p:blipFill>
          <a:blip r:embed="rId6"/>
          <a:srcRect/>
          <a:stretch/>
        </p:blipFill>
        <p:spPr>
          <a:xfrm>
            <a:off x="9991725" y="5800725"/>
            <a:ext cx="7419975" cy="2905125"/>
          </a:xfrm>
          <a:prstGeom prst="rect">
            <a:avLst/>
          </a:prstGeom>
        </p:spPr>
      </p:pic>
      <p:pic>
        <p:nvPicPr>
          <p:cNvPr id="6" name="Image 4" descr="preencoded.png"/>
          <p:cNvPicPr>
            <a:picLocks noChangeAspect="1"/>
          </p:cNvPicPr>
          <p:nvPr/>
        </p:nvPicPr>
        <p:blipFill>
          <a:blip r:embed="rId7"/>
          <a:srcRect/>
          <a:stretch/>
        </p:blipFill>
        <p:spPr>
          <a:xfrm>
            <a:off x="9991725" y="1657350"/>
            <a:ext cx="7419975" cy="2905125"/>
          </a:xfrm>
          <a:prstGeom prst="rect">
            <a:avLst/>
          </a:prstGeom>
        </p:spPr>
      </p:pic>
      <p:pic>
        <p:nvPicPr>
          <p:cNvPr id="7" name="Image 5"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819150" y="1219200"/>
            <a:ext cx="1466850" cy="1466850"/>
          </a:xfrm>
          <a:prstGeom prst="rect">
            <a:avLst/>
          </a:prstGeom>
        </p:spPr>
      </p:pic>
      <p:pic>
        <p:nvPicPr>
          <p:cNvPr id="8" name="Image 6" descr="preencoded.png"/>
          <p:cNvPicPr>
            <a:picLocks noChangeAspect="1"/>
          </p:cNvPicPr>
          <p:nvPr/>
        </p:nvPicPr>
        <p:blipFill>
          <a:blip r:embed="rId8">
            <a:extLst>
              <a:ext uri="{96DAC541-7B7A-43D3-8B79-37D633B846F1}">
                <asvg:svgBlip xmlns="" xmlns:asvg="http://schemas.microsoft.com/office/drawing/2016/SVG/main" r:embed="rId10"/>
              </a:ext>
            </a:extLst>
          </a:blip>
          <a:srcRect/>
          <a:stretch/>
        </p:blipFill>
        <p:spPr>
          <a:xfrm>
            <a:off x="819150" y="5362575"/>
            <a:ext cx="1466850" cy="1466850"/>
          </a:xfrm>
          <a:prstGeom prst="rect">
            <a:avLst/>
          </a:prstGeom>
        </p:spPr>
      </p:pic>
      <p:pic>
        <p:nvPicPr>
          <p:cNvPr id="9" name="Image 7" descr="preencoded.png"/>
          <p:cNvPicPr>
            <a:picLocks noChangeAspect="1"/>
          </p:cNvPicPr>
          <p:nvPr/>
        </p:nvPicPr>
        <p:blipFill>
          <a:blip r:embed="rId8">
            <a:extLst>
              <a:ext uri="{96DAC541-7B7A-43D3-8B79-37D633B846F1}">
                <asvg:svgBlip xmlns="" xmlns:asvg="http://schemas.microsoft.com/office/drawing/2016/SVG/main" r:embed="rId11"/>
              </a:ext>
            </a:extLst>
          </a:blip>
          <a:srcRect/>
          <a:stretch/>
        </p:blipFill>
        <p:spPr>
          <a:xfrm>
            <a:off x="9296400" y="5362575"/>
            <a:ext cx="1466850" cy="1466850"/>
          </a:xfrm>
          <a:prstGeom prst="rect">
            <a:avLst/>
          </a:prstGeom>
        </p:spPr>
      </p:pic>
      <p:pic>
        <p:nvPicPr>
          <p:cNvPr id="10" name="Image 8" descr="preencoded.png"/>
          <p:cNvPicPr>
            <a:picLocks noChangeAspect="1"/>
          </p:cNvPicPr>
          <p:nvPr/>
        </p:nvPicPr>
        <p:blipFill>
          <a:blip r:embed="rId8">
            <a:extLst>
              <a:ext uri="{96DAC541-7B7A-43D3-8B79-37D633B846F1}">
                <asvg:svgBlip xmlns="" xmlns:asvg="http://schemas.microsoft.com/office/drawing/2016/SVG/main" r:embed="rId13"/>
              </a:ext>
            </a:extLst>
          </a:blip>
          <a:srcRect/>
          <a:stretch/>
        </p:blipFill>
        <p:spPr>
          <a:xfrm>
            <a:off x="9296400" y="1219200"/>
            <a:ext cx="1466850" cy="1466850"/>
          </a:xfrm>
          <a:prstGeom prst="rect">
            <a:avLst/>
          </a:prstGeom>
        </p:spPr>
      </p:pic>
      <p:pic>
        <p:nvPicPr>
          <p:cNvPr id="11" name="Image 9" descr="preencoded.png"/>
          <p:cNvPicPr>
            <a:picLocks noChangeAspect="1"/>
          </p:cNvPicPr>
          <p:nvPr/>
        </p:nvPicPr>
        <p:blipFill>
          <a:blip r:embed="rId14"/>
          <a:srcRect/>
          <a:stretch/>
        </p:blipFill>
        <p:spPr>
          <a:xfrm>
            <a:off x="1238250" y="1447800"/>
            <a:ext cx="685800" cy="1000125"/>
          </a:xfrm>
          <a:prstGeom prst="rect">
            <a:avLst/>
          </a:prstGeom>
        </p:spPr>
      </p:pic>
      <p:pic>
        <p:nvPicPr>
          <p:cNvPr id="12" name="Image 10" descr="preencoded.png"/>
          <p:cNvPicPr>
            <a:picLocks noChangeAspect="1"/>
          </p:cNvPicPr>
          <p:nvPr/>
        </p:nvPicPr>
        <p:blipFill>
          <a:blip r:embed="rId15"/>
          <a:srcRect/>
          <a:stretch/>
        </p:blipFill>
        <p:spPr>
          <a:xfrm>
            <a:off x="1028700" y="5572125"/>
            <a:ext cx="876300" cy="981075"/>
          </a:xfrm>
          <a:prstGeom prst="rect">
            <a:avLst/>
          </a:prstGeom>
        </p:spPr>
      </p:pic>
      <p:pic>
        <p:nvPicPr>
          <p:cNvPr id="13" name="Image 11" descr="preencoded.png"/>
          <p:cNvPicPr>
            <a:picLocks noChangeAspect="1"/>
          </p:cNvPicPr>
          <p:nvPr/>
        </p:nvPicPr>
        <p:blipFill>
          <a:blip r:embed="rId16"/>
          <a:srcRect/>
          <a:stretch/>
        </p:blipFill>
        <p:spPr>
          <a:xfrm>
            <a:off x="9420225" y="5562600"/>
            <a:ext cx="1219200" cy="1057275"/>
          </a:xfrm>
          <a:prstGeom prst="rect">
            <a:avLst/>
          </a:prstGeom>
        </p:spPr>
      </p:pic>
      <p:pic>
        <p:nvPicPr>
          <p:cNvPr id="14" name="Image 12" descr="preencoded.png"/>
          <p:cNvPicPr>
            <a:picLocks noChangeAspect="1"/>
          </p:cNvPicPr>
          <p:nvPr/>
        </p:nvPicPr>
        <p:blipFill>
          <a:blip r:embed="rId17"/>
          <a:srcRect/>
          <a:stretch/>
        </p:blipFill>
        <p:spPr>
          <a:xfrm>
            <a:off x="9715500" y="1447800"/>
            <a:ext cx="685800" cy="1000125"/>
          </a:xfrm>
          <a:prstGeom prst="rect">
            <a:avLst/>
          </a:prstGeom>
        </p:spPr>
      </p:pic>
      <p:sp>
        <p:nvSpPr>
          <p:cNvPr id="15" name="Text 0"/>
          <p:cNvSpPr/>
          <p:nvPr/>
        </p:nvSpPr>
        <p:spPr>
          <a:xfrm>
            <a:off x="2638425" y="2336225"/>
            <a:ext cx="5719330" cy="2133598"/>
          </a:xfrm>
          <a:prstGeom prst="rect">
            <a:avLst/>
          </a:prstGeom>
        </p:spPr>
        <p:txBody>
          <a:bodyPr wrap="square" lIns="0" tIns="0" rIns="0" bIns="0" rtlCol="0" anchor="t"/>
          <a:lstStyle/>
          <a:p>
            <a:pPr>
              <a:lnSpc>
                <a:spcPts val="2700"/>
              </a:lnSpc>
            </a:pP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Not many investors can afford to buy a bar of, say, 5 or 10 g. There are more potential buyers for the purchase of small bars, light weight bars are more accessible. In fact, having some gold is better than not having it at all.</a:t>
            </a:r>
            <a:endPar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endParaRPr>
          </a:p>
        </p:txBody>
      </p:sp>
      <p:sp>
        <p:nvSpPr>
          <p:cNvPr id="16" name="Text 1"/>
          <p:cNvSpPr/>
          <p:nvPr/>
        </p:nvSpPr>
        <p:spPr>
          <a:xfrm>
            <a:off x="2638425" y="6566190"/>
            <a:ext cx="5521902" cy="1714500"/>
          </a:xfrm>
          <a:prstGeom prst="rect">
            <a:avLst/>
          </a:prstGeom>
          <a:noFill/>
          <a:ln/>
        </p:spPr>
        <p:txBody>
          <a:bodyPr wrap="square" lIns="0" tIns="0" rIns="0" bIns="0" rtlCol="0" anchor="t"/>
          <a:lstStyle/>
          <a:p>
            <a:pPr>
              <a:lnSpc>
                <a:spcPts val="2700"/>
              </a:lnSpc>
            </a:pP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The larger the bar, the more likely it is that the purity analysis will take longer prior to selling. The analysis adds additional costs, it is inconvenient and will delay payment.</a:t>
            </a:r>
            <a:endPar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endParaRPr>
          </a:p>
        </p:txBody>
      </p:sp>
      <p:sp>
        <p:nvSpPr>
          <p:cNvPr id="17" name="Text 2"/>
          <p:cNvSpPr/>
          <p:nvPr/>
        </p:nvSpPr>
        <p:spPr>
          <a:xfrm>
            <a:off x="11115675" y="6661440"/>
            <a:ext cx="3971925" cy="685800"/>
          </a:xfrm>
          <a:prstGeom prst="rect">
            <a:avLst/>
          </a:prstGeom>
        </p:spPr>
        <p:txBody>
          <a:bodyPr wrap="square" lIns="0" tIns="0" rIns="0" bIns="0" rtlCol="0" anchor="t"/>
          <a:lstStyle/>
          <a:p>
            <a:pPr>
              <a:lnSpc>
                <a:spcPts val="2700"/>
              </a:lnSpc>
            </a:pP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Small bars are also a wonderful gift for any occasion.</a:t>
            </a:r>
            <a:endPar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endParaRPr>
          </a:p>
        </p:txBody>
      </p:sp>
      <p:sp>
        <p:nvSpPr>
          <p:cNvPr id="18" name="Text 3"/>
          <p:cNvSpPr/>
          <p:nvPr/>
        </p:nvSpPr>
        <p:spPr>
          <a:xfrm>
            <a:off x="11115675" y="6181724"/>
            <a:ext cx="3971925" cy="371475"/>
          </a:xfrm>
          <a:prstGeom prst="rect">
            <a:avLst/>
          </a:prstGeom>
          <a:noFill/>
          <a:ln/>
        </p:spPr>
        <p:txBody>
          <a:bodyPr wrap="square" lIns="0" tIns="0" rIns="0" bIns="0" rtlCol="0" anchor="t"/>
          <a:lstStyle/>
          <a:p>
            <a:pPr>
              <a:lnSpc>
                <a:spcPts val="2700"/>
              </a:lnSpc>
            </a:pPr>
            <a:r>
              <a:rPr lang="en-US" dirty="0" smtClean="0">
                <a:solidFill>
                  <a:srgbClr val="FEF3A5"/>
                </a:solidFill>
                <a:latin typeface="Inter Medium" pitchFamily="34" charset="0"/>
                <a:ea typeface="Inter Medium" pitchFamily="34" charset="-122"/>
                <a:cs typeface="Inter Medium" pitchFamily="34" charset="-120"/>
              </a:rPr>
              <a:t>SMALL BARS </a:t>
            </a:r>
            <a:endParaRPr lang="en-US" sz="1800" dirty="0"/>
          </a:p>
        </p:txBody>
      </p:sp>
      <p:sp>
        <p:nvSpPr>
          <p:cNvPr id="19" name="Text 4"/>
          <p:cNvSpPr/>
          <p:nvPr/>
        </p:nvSpPr>
        <p:spPr>
          <a:xfrm>
            <a:off x="11115675" y="2422815"/>
            <a:ext cx="4623089" cy="1238250"/>
          </a:xfrm>
          <a:prstGeom prst="rect">
            <a:avLst/>
          </a:prstGeom>
        </p:spPr>
        <p:txBody>
          <a:bodyPr wrap="square" lIns="0" tIns="0" rIns="0" bIns="0" rtlCol="0" anchor="t"/>
          <a:lstStyle/>
          <a:p>
            <a:pPr>
              <a:lnSpc>
                <a:spcPts val="2700"/>
              </a:lnSpc>
            </a:pP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Counterfeiters prefer large bars as their cost is much higher.</a:t>
            </a:r>
            <a:endPar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endParaRPr>
          </a:p>
        </p:txBody>
      </p:sp>
      <p:sp>
        <p:nvSpPr>
          <p:cNvPr id="20" name="Text 5"/>
          <p:cNvSpPr/>
          <p:nvPr/>
        </p:nvSpPr>
        <p:spPr>
          <a:xfrm>
            <a:off x="2638425" y="1895475"/>
            <a:ext cx="5972175" cy="485775"/>
          </a:xfrm>
          <a:prstGeom prst="rect">
            <a:avLst/>
          </a:prstGeom>
          <a:noFill/>
          <a:ln/>
        </p:spPr>
        <p:txBody>
          <a:bodyPr wrap="square" lIns="0" tIns="0" rIns="0" bIns="0" rtlCol="0" anchor="t"/>
          <a:lstStyle/>
          <a:p>
            <a:pPr>
              <a:lnSpc>
                <a:spcPts val="2700"/>
              </a:lnSpc>
            </a:pPr>
            <a:r>
              <a:rPr lang="en-US" dirty="0" smtClean="0">
                <a:solidFill>
                  <a:srgbClr val="FEF3A5"/>
                </a:solidFill>
                <a:latin typeface="Inter Medium" pitchFamily="34" charset="0"/>
                <a:ea typeface="Inter Medium" pitchFamily="34" charset="-122"/>
                <a:cs typeface="Inter Medium" pitchFamily="34" charset="-120"/>
              </a:rPr>
              <a:t>MORE POTENTIAL BUYERS</a:t>
            </a:r>
            <a:endParaRPr lang="en-US" sz="1800" dirty="0"/>
          </a:p>
        </p:txBody>
      </p:sp>
      <p:sp>
        <p:nvSpPr>
          <p:cNvPr id="21" name="Text 6"/>
          <p:cNvSpPr/>
          <p:nvPr/>
        </p:nvSpPr>
        <p:spPr>
          <a:xfrm>
            <a:off x="11115675" y="1943100"/>
            <a:ext cx="5357380" cy="438150"/>
          </a:xfrm>
          <a:prstGeom prst="rect">
            <a:avLst/>
          </a:prstGeom>
          <a:noFill/>
          <a:ln/>
        </p:spPr>
        <p:txBody>
          <a:bodyPr wrap="square" lIns="0" tIns="0" rIns="0" bIns="0" rtlCol="0" anchor="t"/>
          <a:lstStyle/>
          <a:p>
            <a:pPr>
              <a:lnSpc>
                <a:spcPts val="2700"/>
              </a:lnSpc>
            </a:pPr>
            <a:r>
              <a:rPr lang="en-US" dirty="0" smtClean="0">
                <a:solidFill>
                  <a:srgbClr val="FEF3A5"/>
                </a:solidFill>
                <a:latin typeface="Inter Medium" pitchFamily="34" charset="0"/>
                <a:ea typeface="Inter Medium" pitchFamily="34" charset="-122"/>
                <a:cs typeface="Inter Medium" pitchFamily="34" charset="-120"/>
              </a:rPr>
              <a:t>REDUCING THE RISK OF FORGERY</a:t>
            </a:r>
            <a:endParaRPr lang="en-US" sz="1800" dirty="0"/>
          </a:p>
        </p:txBody>
      </p:sp>
      <p:sp>
        <p:nvSpPr>
          <p:cNvPr id="22" name="Text 7"/>
          <p:cNvSpPr/>
          <p:nvPr/>
        </p:nvSpPr>
        <p:spPr>
          <a:xfrm>
            <a:off x="2638425" y="6086474"/>
            <a:ext cx="6153150" cy="466725"/>
          </a:xfrm>
          <a:prstGeom prst="rect">
            <a:avLst/>
          </a:prstGeom>
          <a:noFill/>
          <a:ln/>
        </p:spPr>
        <p:txBody>
          <a:bodyPr wrap="square" lIns="0" tIns="0" rIns="0" bIns="0" rtlCol="0" anchor="t"/>
          <a:lstStyle/>
          <a:p>
            <a:pPr>
              <a:lnSpc>
                <a:spcPts val="2700"/>
              </a:lnSpc>
            </a:pPr>
            <a:r>
              <a:rPr lang="en-US" dirty="0" smtClean="0">
                <a:solidFill>
                  <a:srgbClr val="FEF3A5"/>
                </a:solidFill>
                <a:latin typeface="Inter Medium" pitchFamily="34" charset="0"/>
                <a:ea typeface="Inter Medium" pitchFamily="34" charset="-122"/>
                <a:cs typeface="Inter Medium" pitchFamily="34" charset="-120"/>
              </a:rPr>
              <a:t>THERE IS NO NEED TO ANALYZE THE BAR</a:t>
            </a:r>
            <a:endParaRPr lang="en-US" sz="1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4025962" y="2468277"/>
            <a:ext cx="10242161" cy="2980023"/>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5876925" y="2211660"/>
            <a:ext cx="1714213" cy="537009"/>
          </a:xfrm>
          <a:prstGeom prst="rect">
            <a:avLst/>
          </a:prstGeom>
        </p:spPr>
      </p:pic>
      <p:pic>
        <p:nvPicPr>
          <p:cNvPr id="5" name="Image 3" descr="preencoded.png"/>
          <p:cNvPicPr>
            <a:picLocks noChangeAspect="1"/>
          </p:cNvPicPr>
          <p:nvPr/>
        </p:nvPicPr>
        <p:blipFill>
          <a:blip r:embed="rId6">
            <a:extLst>
              <a:ext uri="{96DAC541-7B7A-43D3-8B79-37D633B846F1}">
                <asvg:svgBlip xmlns="" xmlns:asvg="http://schemas.microsoft.com/office/drawing/2016/SVG/main" r:embed="rId8"/>
              </a:ext>
            </a:extLst>
          </a:blip>
          <a:srcRect/>
          <a:stretch/>
        </p:blipFill>
        <p:spPr>
          <a:xfrm>
            <a:off x="9382126" y="2211660"/>
            <a:ext cx="1714213" cy="537009"/>
          </a:xfrm>
          <a:prstGeom prst="rect">
            <a:avLst/>
          </a:prstGeom>
        </p:spPr>
      </p:pic>
      <p:sp>
        <p:nvSpPr>
          <p:cNvPr id="6" name="Text 0"/>
          <p:cNvSpPr/>
          <p:nvPr/>
        </p:nvSpPr>
        <p:spPr>
          <a:xfrm>
            <a:off x="1366404" y="6208775"/>
            <a:ext cx="15345641" cy="3657600"/>
          </a:xfrm>
          <a:prstGeom prst="rect">
            <a:avLst/>
          </a:prstGeom>
          <a:noFill/>
          <a:ln/>
        </p:spPr>
        <p:txBody>
          <a:bodyPr wrap="square" lIns="0" tIns="0" rIns="0" bIns="0" rtlCol="0" anchor="t"/>
          <a:lstStyle/>
          <a:p>
            <a:pPr>
              <a:lnSpc>
                <a:spcPts val="3600"/>
              </a:lnSpc>
              <a:spcAft>
                <a:spcPts val="1500"/>
              </a:spcAft>
            </a:pPr>
            <a:r>
              <a:rPr lang="en-US" sz="2250">
                <a:solidFill>
                  <a:srgbClr val="FFFFFF"/>
                </a:solidFill>
                <a:latin typeface="Inter Regular" pitchFamily="34" charset="0"/>
                <a:ea typeface="Inter Regular" pitchFamily="34" charset="-122"/>
                <a:cs typeface="Inter Regular" pitchFamily="34" charset="-120"/>
              </a:rPr>
              <a:t>Automatic cycles (reinvestment) open the same Goldset (in terms of cost level) anew, thereby constant income continues to be received. This happens automatically as soon as a partner takes the last available place below you. As soon as the level cycle is completed, the next new cycle immediately begins. When the cycle is completed, you occupy an empty place in the Goldset of the same cost of your superior partner and exactly the same Goldset reopens for you with free places for new partners. The reward for each cycle goes to the wallet of your superior partner. Cycles work the same way for your invited partners, and every time their Goldset completes a cycle, you get rewarded for it.</a:t>
            </a:r>
            <a:endParaRPr lang="en-US" sz="2250" dirty="0"/>
          </a:p>
        </p:txBody>
      </p:sp>
      <p:sp>
        <p:nvSpPr>
          <p:cNvPr id="7" name="Text 1"/>
          <p:cNvSpPr/>
          <p:nvPr/>
        </p:nvSpPr>
        <p:spPr>
          <a:xfrm>
            <a:off x="12487275" y="3509144"/>
            <a:ext cx="463604" cy="107306"/>
          </a:xfrm>
          <a:prstGeom prst="rect">
            <a:avLst/>
          </a:prstGeom>
          <a:noFill/>
          <a:ln/>
        </p:spPr>
        <p:txBody>
          <a:bodyPr wrap="square" lIns="0" tIns="0" rIns="0" bIns="0" rtlCol="0" anchor="ctr"/>
          <a:lstStyle/>
          <a:p>
            <a:pPr algn="ctr">
              <a:lnSpc>
                <a:spcPts val="900"/>
              </a:lnSpc>
            </a:pPr>
            <a:r>
              <a:rPr lang="en-US" sz="720" b="0" i="0" dirty="0">
                <a:solidFill>
                  <a:srgbClr val="FFFFFF"/>
                </a:solidFill>
                <a:latin typeface="Inter Regular" pitchFamily="34" charset="0"/>
                <a:ea typeface="Inter Regular" pitchFamily="34" charset="-122"/>
                <a:cs typeface="Inter Regular" pitchFamily="34" charset="-120"/>
              </a:rPr>
              <a:t>Вы</a:t>
            </a:r>
            <a:endParaRPr lang="en-US" sz="720" dirty="0"/>
          </a:p>
        </p:txBody>
      </p:sp>
      <p:sp>
        <p:nvSpPr>
          <p:cNvPr id="8" name="Text 2"/>
          <p:cNvSpPr/>
          <p:nvPr/>
        </p:nvSpPr>
        <p:spPr>
          <a:xfrm>
            <a:off x="5295900" y="3509144"/>
            <a:ext cx="463604" cy="107306"/>
          </a:xfrm>
          <a:prstGeom prst="rect">
            <a:avLst/>
          </a:prstGeom>
          <a:noFill/>
          <a:ln/>
        </p:spPr>
        <p:txBody>
          <a:bodyPr wrap="square" lIns="0" tIns="0" rIns="0" bIns="0" rtlCol="0" anchor="ctr"/>
          <a:lstStyle/>
          <a:p>
            <a:pPr algn="ctr">
              <a:lnSpc>
                <a:spcPts val="900"/>
              </a:lnSpc>
            </a:pPr>
            <a:r>
              <a:rPr lang="en-US" sz="720" b="0" i="0" dirty="0">
                <a:solidFill>
                  <a:srgbClr val="FFFFFF"/>
                </a:solidFill>
                <a:latin typeface="Inter Regular" pitchFamily="34" charset="0"/>
                <a:ea typeface="Inter Regular" pitchFamily="34" charset="-122"/>
                <a:cs typeface="Inter Regular" pitchFamily="34" charset="-120"/>
              </a:rPr>
              <a:t>Вы</a:t>
            </a:r>
            <a:endParaRPr lang="en-US" sz="720" dirty="0"/>
          </a:p>
        </p:txBody>
      </p:sp>
      <p:sp>
        <p:nvSpPr>
          <p:cNvPr id="9" name="Text 3"/>
          <p:cNvSpPr/>
          <p:nvPr/>
        </p:nvSpPr>
        <p:spPr>
          <a:xfrm>
            <a:off x="9039225" y="3509144"/>
            <a:ext cx="463604" cy="107306"/>
          </a:xfrm>
          <a:prstGeom prst="rect">
            <a:avLst/>
          </a:prstGeom>
          <a:noFill/>
          <a:ln/>
        </p:spPr>
        <p:txBody>
          <a:bodyPr wrap="square" lIns="0" tIns="0" rIns="0" bIns="0" rtlCol="0" anchor="ctr"/>
          <a:lstStyle/>
          <a:p>
            <a:pPr algn="ctr">
              <a:lnSpc>
                <a:spcPts val="900"/>
              </a:lnSpc>
            </a:pPr>
            <a:r>
              <a:rPr lang="en-US" sz="720" b="0" i="0" dirty="0">
                <a:solidFill>
                  <a:srgbClr val="FFFFFF"/>
                </a:solidFill>
                <a:latin typeface="Inter Regular" pitchFamily="34" charset="0"/>
                <a:ea typeface="Inter Regular" pitchFamily="34" charset="-122"/>
                <a:cs typeface="Inter Regular" pitchFamily="34" charset="-120"/>
              </a:rPr>
              <a:t>Вы</a:t>
            </a:r>
            <a:endParaRPr lang="en-US" sz="720" dirty="0"/>
          </a:p>
        </p:txBody>
      </p:sp>
      <p:sp>
        <p:nvSpPr>
          <p:cNvPr id="10" name="Text 4"/>
          <p:cNvSpPr/>
          <p:nvPr/>
        </p:nvSpPr>
        <p:spPr>
          <a:xfrm>
            <a:off x="0" y="676275"/>
            <a:ext cx="18288000" cy="790575"/>
          </a:xfrm>
          <a:prstGeom prst="rect">
            <a:avLst/>
          </a:prstGeom>
          <a:noFill/>
          <a:ln/>
        </p:spPr>
        <p:txBody>
          <a:bodyPr wrap="square" lIns="0" tIns="0" rIns="0" bIns="0" rtlCol="0" anchor="t"/>
          <a:lstStyle/>
          <a:p>
            <a:pPr algn="ct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REINVESTMENT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43">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885825" y="1057275"/>
            <a:ext cx="16427031" cy="4352925"/>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3990975" y="1285875"/>
            <a:ext cx="2103434" cy="801328"/>
          </a:xfrm>
          <a:prstGeom prst="rect">
            <a:avLst/>
          </a:prstGeom>
        </p:spPr>
      </p:pic>
      <p:pic>
        <p:nvPicPr>
          <p:cNvPr id="5" name="Image 3" descr="preencoded.png"/>
          <p:cNvPicPr>
            <a:picLocks noChangeAspect="1"/>
          </p:cNvPicPr>
          <p:nvPr/>
        </p:nvPicPr>
        <p:blipFill>
          <a:blip r:embed="rId6">
            <a:extLst>
              <a:ext uri="{96DAC541-7B7A-43D3-8B79-37D633B846F1}">
                <asvg:svgBlip xmlns="" xmlns:asvg="http://schemas.microsoft.com/office/drawing/2016/SVG/main" r:embed="rId8"/>
              </a:ext>
            </a:extLst>
          </a:blip>
          <a:srcRect/>
          <a:stretch/>
        </p:blipFill>
        <p:spPr>
          <a:xfrm>
            <a:off x="9220199" y="1285875"/>
            <a:ext cx="2103434" cy="801328"/>
          </a:xfrm>
          <a:prstGeom prst="rect">
            <a:avLst/>
          </a:prstGeom>
        </p:spPr>
      </p:pic>
      <p:pic>
        <p:nvPicPr>
          <p:cNvPr id="6" name="Image 4" descr="preencoded.png"/>
          <p:cNvPicPr>
            <a:picLocks noChangeAspect="1"/>
          </p:cNvPicPr>
          <p:nvPr/>
        </p:nvPicPr>
        <p:blipFill>
          <a:blip r:embed="rId6">
            <a:extLst>
              <a:ext uri="{96DAC541-7B7A-43D3-8B79-37D633B846F1}">
                <asvg:svgBlip xmlns="" xmlns:asvg="http://schemas.microsoft.com/office/drawing/2016/SVG/main" r:embed="rId9"/>
              </a:ext>
            </a:extLst>
          </a:blip>
          <a:srcRect/>
          <a:stretch/>
        </p:blipFill>
        <p:spPr>
          <a:xfrm>
            <a:off x="14754225" y="1285875"/>
            <a:ext cx="2103433" cy="801328"/>
          </a:xfrm>
          <a:prstGeom prst="rect">
            <a:avLst/>
          </a:prstGeom>
        </p:spPr>
      </p:pic>
      <p:sp>
        <p:nvSpPr>
          <p:cNvPr id="7" name="Text 0"/>
          <p:cNvSpPr/>
          <p:nvPr/>
        </p:nvSpPr>
        <p:spPr>
          <a:xfrm>
            <a:off x="1478106" y="6191250"/>
            <a:ext cx="15484186" cy="3314700"/>
          </a:xfrm>
          <a:prstGeom prst="rect">
            <a:avLst/>
          </a:prstGeom>
          <a:noFill/>
          <a:ln/>
        </p:spPr>
        <p:txBody>
          <a:bodyPr wrap="square" lIns="0" tIns="0" rIns="0" bIns="0" rtlCol="0" anchor="t"/>
          <a:lstStyle/>
          <a:p>
            <a:pPr>
              <a:lnSpc>
                <a:spcPts val="4320"/>
              </a:lnSpc>
              <a:spcAft>
                <a:spcPts val="1500"/>
              </a:spcAft>
            </a:pPr>
            <a:r>
              <a:rPr lang="en-US" sz="2700">
                <a:solidFill>
                  <a:srgbClr val="FFFFFF"/>
                </a:solidFill>
                <a:latin typeface="Inter Regular" pitchFamily="34" charset="0"/>
                <a:ea typeface="Inter Regular" pitchFamily="34" charset="-122"/>
                <a:cs typeface="Inter Regular" pitchFamily="34" charset="-120"/>
              </a:rPr>
              <a:t>For an automatic cycle of Goldsets, you need 100% of the cost of each given Goldset. At each first filling, the amount is temporarily blocked on the smart contract for the last places and reinvestment is formed for re-activation of a Goldset of the same cost, and the funds in reinvestment are instantly transferred to the wallet of a superior partner. Re-activation of Goldsets (reinvestment) of each cost level occur automatically an infinite number of times.</a:t>
            </a:r>
            <a:endParaRPr lang="en-US" sz="2700" dirty="0"/>
          </a:p>
        </p:txBody>
      </p:sp>
      <p:sp>
        <p:nvSpPr>
          <p:cNvPr id="8" name="Text 1"/>
          <p:cNvSpPr/>
          <p:nvPr/>
        </p:nvSpPr>
        <p:spPr>
          <a:xfrm>
            <a:off x="2971800" y="3390081"/>
            <a:ext cx="688448" cy="159945"/>
          </a:xfrm>
          <a:prstGeom prst="rect">
            <a:avLst/>
          </a:prstGeom>
          <a:noFill/>
          <a:ln/>
        </p:spPr>
        <p:txBody>
          <a:bodyPr wrap="square" lIns="0" tIns="0" rIns="0" bIns="0" rtlCol="0" anchor="ctr"/>
          <a:lstStyle/>
          <a:p>
            <a:pPr algn="ctr">
              <a:lnSpc>
                <a:spcPts val="1275"/>
              </a:lnSpc>
            </a:pPr>
            <a:r>
              <a:rPr lang="en-US" sz="1079" b="0" i="0" dirty="0">
                <a:solidFill>
                  <a:srgbClr val="FFFFFF"/>
                </a:solidFill>
                <a:latin typeface="Inter Regular" pitchFamily="34" charset="0"/>
                <a:ea typeface="Inter Regular" pitchFamily="34" charset="-122"/>
                <a:cs typeface="Inter Regular" pitchFamily="34" charset="-120"/>
              </a:rPr>
              <a:t>You</a:t>
            </a:r>
            <a:endParaRPr lang="en-US" sz="1079" dirty="0"/>
          </a:p>
        </p:txBody>
      </p:sp>
      <p:sp>
        <p:nvSpPr>
          <p:cNvPr id="9" name="Text 2"/>
          <p:cNvSpPr/>
          <p:nvPr/>
        </p:nvSpPr>
        <p:spPr>
          <a:xfrm>
            <a:off x="8305800" y="3390081"/>
            <a:ext cx="688448" cy="159945"/>
          </a:xfrm>
          <a:prstGeom prst="rect">
            <a:avLst/>
          </a:prstGeom>
          <a:noFill/>
          <a:ln/>
        </p:spPr>
        <p:txBody>
          <a:bodyPr wrap="square" lIns="0" tIns="0" rIns="0" bIns="0" rtlCol="0" anchor="ctr"/>
          <a:lstStyle/>
          <a:p>
            <a:pPr algn="ctr">
              <a:lnSpc>
                <a:spcPts val="1275"/>
              </a:lnSpc>
            </a:pPr>
            <a:r>
              <a:rPr lang="en-US" sz="1079" b="0" i="0" dirty="0">
                <a:solidFill>
                  <a:srgbClr val="FFFFFF"/>
                </a:solidFill>
                <a:latin typeface="Inter Regular" pitchFamily="34" charset="0"/>
                <a:ea typeface="Inter Regular" pitchFamily="34" charset="-122"/>
                <a:cs typeface="Inter Regular" pitchFamily="34" charset="-120"/>
              </a:rPr>
              <a:t>You</a:t>
            </a:r>
            <a:endParaRPr lang="en-US" sz="1079" dirty="0"/>
          </a:p>
        </p:txBody>
      </p:sp>
      <p:sp>
        <p:nvSpPr>
          <p:cNvPr id="10" name="Text 3"/>
          <p:cNvSpPr/>
          <p:nvPr/>
        </p:nvSpPr>
        <p:spPr>
          <a:xfrm>
            <a:off x="13696950" y="3390081"/>
            <a:ext cx="688448" cy="159945"/>
          </a:xfrm>
          <a:prstGeom prst="rect">
            <a:avLst/>
          </a:prstGeom>
          <a:noFill/>
          <a:ln/>
        </p:spPr>
        <p:txBody>
          <a:bodyPr wrap="square" lIns="0" tIns="0" rIns="0" bIns="0" rtlCol="0" anchor="ctr"/>
          <a:lstStyle/>
          <a:p>
            <a:pPr algn="ctr">
              <a:lnSpc>
                <a:spcPts val="1275"/>
              </a:lnSpc>
            </a:pPr>
            <a:r>
              <a:rPr lang="en-US" sz="1079" b="0" i="0" dirty="0">
                <a:solidFill>
                  <a:srgbClr val="FFFFFF"/>
                </a:solidFill>
                <a:latin typeface="Inter Regular" pitchFamily="34" charset="0"/>
                <a:ea typeface="Inter Regular" pitchFamily="34" charset="-122"/>
                <a:cs typeface="Inter Regular" pitchFamily="34" charset="-120"/>
              </a:rPr>
              <a:t>You</a:t>
            </a:r>
            <a:endParaRPr lang="en-US" sz="1079"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44">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4505325" y="0"/>
            <a:ext cx="13782675"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4191000" y="8220075"/>
            <a:ext cx="1057275" cy="1057275"/>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666750" y="2771775"/>
            <a:ext cx="2657475" cy="4667250"/>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12820650" y="2771775"/>
            <a:ext cx="4838700" cy="4305300"/>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4000500" y="2771775"/>
            <a:ext cx="3209925" cy="4667250"/>
          </a:xfrm>
          <a:prstGeom prst="rect">
            <a:avLst/>
          </a:prstGeom>
        </p:spPr>
      </p:pic>
      <p:pic>
        <p:nvPicPr>
          <p:cNvPr id="7" name="Image 5"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7886700" y="2771775"/>
            <a:ext cx="4257675" cy="4305300"/>
          </a:xfrm>
          <a:prstGeom prst="rect">
            <a:avLst/>
          </a:prstGeom>
        </p:spPr>
      </p:pic>
      <p:sp>
        <p:nvSpPr>
          <p:cNvPr id="8" name="Text 0"/>
          <p:cNvSpPr/>
          <p:nvPr/>
        </p:nvSpPr>
        <p:spPr>
          <a:xfrm>
            <a:off x="5657850" y="8191500"/>
            <a:ext cx="10401300" cy="1396008"/>
          </a:xfrm>
          <a:prstGeom prst="rect">
            <a:avLst/>
          </a:prstGeom>
          <a:noFill/>
          <a:ln/>
        </p:spPr>
        <p:txBody>
          <a:bodyPr wrap="square" lIns="0" tIns="0" rIns="0" bIns="0" rtlCol="0" anchor="t"/>
          <a:lstStyle/>
          <a:p>
            <a:pPr>
              <a:lnSpc>
                <a:spcPts val="4320"/>
              </a:lnSpc>
              <a:spcAft>
                <a:spcPts val="1500"/>
              </a:spcAft>
            </a:pPr>
            <a:r>
              <a:rPr lang="en-US" sz="2700" dirty="0">
                <a:solidFill>
                  <a:srgbClr val="FFFFFF"/>
                </a:solidFill>
                <a:latin typeface="Inter Regular" pitchFamily="34" charset="0"/>
                <a:ea typeface="Inter Regular" pitchFamily="34" charset="-122"/>
                <a:cs typeface="Inter Regular" pitchFamily="34" charset="-120"/>
              </a:rPr>
              <a:t>The balance after using each pool is also returned to the </a:t>
            </a:r>
            <a:r>
              <a:rPr lang="en-US" sz="2700" dirty="0" smtClean="0">
                <a:solidFill>
                  <a:srgbClr val="FFFFFF"/>
                </a:solidFill>
                <a:latin typeface="Inter Regular" pitchFamily="34" charset="0"/>
                <a:ea typeface="Inter Regular" pitchFamily="34" charset="-122"/>
                <a:cs typeface="Inter Regular" pitchFamily="34" charset="-120"/>
              </a:rPr>
              <a:t>wallet</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of </a:t>
            </a:r>
            <a:r>
              <a:rPr lang="en-US" sz="2700" dirty="0">
                <a:solidFill>
                  <a:srgbClr val="FFFFFF"/>
                </a:solidFill>
                <a:latin typeface="Inter Regular" pitchFamily="34" charset="0"/>
                <a:ea typeface="Inter Regular" pitchFamily="34" charset="-122"/>
                <a:cs typeface="Inter Regular" pitchFamily="34" charset="-120"/>
              </a:rPr>
              <a:t>the program participant. </a:t>
            </a:r>
            <a:endParaRPr lang="en-US" sz="2700" dirty="0"/>
          </a:p>
        </p:txBody>
      </p:sp>
      <p:sp>
        <p:nvSpPr>
          <p:cNvPr id="9" name="Text 1"/>
          <p:cNvSpPr/>
          <p:nvPr/>
        </p:nvSpPr>
        <p:spPr>
          <a:xfrm>
            <a:off x="1" y="1095375"/>
            <a:ext cx="18288000" cy="790575"/>
          </a:xfrm>
          <a:prstGeom prst="rect">
            <a:avLst/>
          </a:prstGeom>
          <a:noFill/>
          <a:ln/>
        </p:spPr>
        <p:txBody>
          <a:bodyPr wrap="square" lIns="0" tIns="0" rIns="0" bIns="0" rtlCol="0" anchor="t"/>
          <a:lstStyle/>
          <a:p>
            <a:pPr algn="ct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FOR REINVESTMENT</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0" name="Text 2"/>
          <p:cNvSpPr/>
          <p:nvPr/>
        </p:nvSpPr>
        <p:spPr>
          <a:xfrm>
            <a:off x="865749" y="5991225"/>
            <a:ext cx="2712189" cy="1614920"/>
          </a:xfrm>
          <a:prstGeom prst="rect">
            <a:avLst/>
          </a:prstGeom>
          <a:noFill/>
          <a:ln/>
        </p:spPr>
        <p:txBody>
          <a:bodyPr wrap="square" lIns="0" tIns="0" rIns="0" bIns="0" rtlCol="0" anchor="t"/>
          <a:lstStyle/>
          <a:p>
            <a:pPr>
              <a:lnSpc>
                <a:spcPts val="2880"/>
              </a:lnSpc>
              <a:spcAft>
                <a:spcPts val="1500"/>
              </a:spcAft>
            </a:pPr>
            <a:r>
              <a:rPr lang="en-US" dirty="0">
                <a:solidFill>
                  <a:srgbClr val="FFFFFF"/>
                </a:solidFill>
                <a:latin typeface="Inter Regular" pitchFamily="34" charset="0"/>
                <a:ea typeface="Inter Regular" pitchFamily="34" charset="-122"/>
                <a:cs typeface="Inter Regular" pitchFamily="34" charset="-120"/>
              </a:rPr>
              <a:t>In GS5, the amount is temporarily blocked on the smart contract for two last places</a:t>
            </a:r>
            <a:endParaRPr lang="en-US" sz="1800" dirty="0"/>
          </a:p>
        </p:txBody>
      </p:sp>
      <p:sp>
        <p:nvSpPr>
          <p:cNvPr id="11" name="Text 3"/>
          <p:cNvSpPr/>
          <p:nvPr/>
        </p:nvSpPr>
        <p:spPr>
          <a:xfrm>
            <a:off x="1152525" y="2771775"/>
            <a:ext cx="1666875"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12" name="Text 4"/>
          <p:cNvSpPr/>
          <p:nvPr/>
        </p:nvSpPr>
        <p:spPr>
          <a:xfrm>
            <a:off x="1600200" y="4510088"/>
            <a:ext cx="384872" cy="88302"/>
          </a:xfrm>
          <a:prstGeom prst="rect">
            <a:avLst/>
          </a:prstGeom>
          <a:noFill/>
          <a:ln/>
        </p:spPr>
        <p:txBody>
          <a:bodyPr wrap="square" lIns="0" tIns="0" rIns="0" bIns="0" rtlCol="0" anchor="ctr"/>
          <a:lstStyle/>
          <a:p>
            <a:pPr algn="ctr">
              <a:lnSpc>
                <a:spcPts val="750"/>
              </a:lnSpc>
            </a:pPr>
            <a:r>
              <a:rPr lang="en-US" sz="593" b="0" i="0" dirty="0">
                <a:solidFill>
                  <a:srgbClr val="FFFFFF"/>
                </a:solidFill>
                <a:latin typeface="Inter Regular" pitchFamily="34" charset="0"/>
                <a:ea typeface="Inter Regular" pitchFamily="34" charset="-122"/>
                <a:cs typeface="Inter Regular" pitchFamily="34" charset="-120"/>
              </a:rPr>
              <a:t>You</a:t>
            </a:r>
            <a:endParaRPr lang="en-US" sz="593" dirty="0"/>
          </a:p>
        </p:txBody>
      </p:sp>
      <p:sp>
        <p:nvSpPr>
          <p:cNvPr id="13" name="Text 5"/>
          <p:cNvSpPr/>
          <p:nvPr/>
        </p:nvSpPr>
        <p:spPr>
          <a:xfrm>
            <a:off x="13405937" y="5991225"/>
            <a:ext cx="3480134" cy="1447800"/>
          </a:xfrm>
          <a:prstGeom prst="rect">
            <a:avLst/>
          </a:prstGeom>
          <a:noFill/>
          <a:ln/>
        </p:spPr>
        <p:txBody>
          <a:bodyPr wrap="square" lIns="0" tIns="0" rIns="0" bIns="0" rtlCol="0" anchor="t"/>
          <a:lstStyle/>
          <a:p>
            <a:pPr>
              <a:lnSpc>
                <a:spcPts val="2880"/>
              </a:lnSpc>
              <a:spcAft>
                <a:spcPts val="1500"/>
              </a:spcAft>
            </a:pPr>
            <a:r>
              <a:rPr lang="en-US" dirty="0">
                <a:solidFill>
                  <a:srgbClr val="FFFFFF"/>
                </a:solidFill>
                <a:latin typeface="Inter Regular" pitchFamily="34" charset="0"/>
                <a:ea typeface="Inter Regular" pitchFamily="34" charset="-122"/>
                <a:cs typeface="Inter Regular" pitchFamily="34" charset="-120"/>
              </a:rPr>
              <a:t>In GS31, the amount is temporarily blocked on the smart contract for four last places</a:t>
            </a:r>
            <a:endParaRPr lang="en-US" sz="1800" dirty="0"/>
          </a:p>
        </p:txBody>
      </p:sp>
      <p:sp>
        <p:nvSpPr>
          <p:cNvPr id="14" name="Text 6"/>
          <p:cNvSpPr/>
          <p:nvPr/>
        </p:nvSpPr>
        <p:spPr>
          <a:xfrm>
            <a:off x="14449425" y="2771775"/>
            <a:ext cx="2065193"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15" name="Text 7"/>
          <p:cNvSpPr/>
          <p:nvPr/>
        </p:nvSpPr>
        <p:spPr>
          <a:xfrm>
            <a:off x="15020925" y="4497586"/>
            <a:ext cx="378482" cy="87135"/>
          </a:xfrm>
          <a:prstGeom prst="rect">
            <a:avLst/>
          </a:prstGeom>
          <a:noFill/>
          <a:ln/>
        </p:spPr>
        <p:txBody>
          <a:bodyPr wrap="square" lIns="0" tIns="0" rIns="0" bIns="0" rtlCol="0" anchor="t"/>
          <a:lstStyle/>
          <a:p>
            <a:pPr algn="ctr">
              <a:lnSpc>
                <a:spcPts val="675"/>
              </a:lnSpc>
            </a:pPr>
            <a:r>
              <a:rPr lang="en-US" sz="582" b="0" i="0" dirty="0">
                <a:solidFill>
                  <a:srgbClr val="FFFFFF"/>
                </a:solidFill>
                <a:latin typeface="Inter Regular" pitchFamily="34" charset="0"/>
                <a:ea typeface="Inter Regular" pitchFamily="34" charset="-122"/>
                <a:cs typeface="Inter Regular" pitchFamily="34" charset="-120"/>
              </a:rPr>
              <a:t>You</a:t>
            </a:r>
            <a:endParaRPr lang="en-US" sz="582" dirty="0"/>
          </a:p>
        </p:txBody>
      </p:sp>
      <p:sp>
        <p:nvSpPr>
          <p:cNvPr id="16" name="Text 8"/>
          <p:cNvSpPr/>
          <p:nvPr/>
        </p:nvSpPr>
        <p:spPr>
          <a:xfrm>
            <a:off x="4080436" y="5991225"/>
            <a:ext cx="3417039" cy="1447800"/>
          </a:xfrm>
          <a:prstGeom prst="rect">
            <a:avLst/>
          </a:prstGeom>
          <a:noFill/>
          <a:ln/>
        </p:spPr>
        <p:txBody>
          <a:bodyPr wrap="square" lIns="0" tIns="0" rIns="0" bIns="0" rtlCol="0" anchor="t"/>
          <a:lstStyle/>
          <a:p>
            <a:pPr>
              <a:lnSpc>
                <a:spcPts val="2880"/>
              </a:lnSpc>
              <a:spcAft>
                <a:spcPts val="1500"/>
              </a:spcAft>
            </a:pPr>
            <a:r>
              <a:rPr lang="en-US" dirty="0">
                <a:solidFill>
                  <a:srgbClr val="FFFFFF"/>
                </a:solidFill>
                <a:latin typeface="Inter Regular" pitchFamily="34" charset="0"/>
                <a:ea typeface="Inter Regular" pitchFamily="34" charset="-122"/>
                <a:cs typeface="Inter Regular" pitchFamily="34" charset="-120"/>
              </a:rPr>
              <a:t>In GS7, the amount is temporarily blocked on the smart contract for two last places</a:t>
            </a:r>
            <a:endParaRPr lang="en-US" sz="1800" dirty="0"/>
          </a:p>
        </p:txBody>
      </p:sp>
      <p:sp>
        <p:nvSpPr>
          <p:cNvPr id="17" name="Text 9"/>
          <p:cNvSpPr/>
          <p:nvPr/>
        </p:nvSpPr>
        <p:spPr>
          <a:xfrm>
            <a:off x="4791074" y="2771775"/>
            <a:ext cx="1651289"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18" name="Text 10"/>
          <p:cNvSpPr/>
          <p:nvPr/>
        </p:nvSpPr>
        <p:spPr>
          <a:xfrm>
            <a:off x="5181600" y="4452938"/>
            <a:ext cx="350533" cy="80013"/>
          </a:xfrm>
          <a:prstGeom prst="rect">
            <a:avLst/>
          </a:prstGeom>
          <a:noFill/>
          <a:ln/>
        </p:spPr>
        <p:txBody>
          <a:bodyPr wrap="square" lIns="0" tIns="0" rIns="0" bIns="0" rtlCol="0" anchor="ctr"/>
          <a:lstStyle/>
          <a:p>
            <a:pPr algn="ctr">
              <a:lnSpc>
                <a:spcPts val="675"/>
              </a:lnSpc>
            </a:pPr>
            <a:r>
              <a:rPr lang="en-US" sz="537" b="0" i="0" dirty="0">
                <a:solidFill>
                  <a:srgbClr val="FFFFFF"/>
                </a:solidFill>
                <a:latin typeface="Inter Regular" pitchFamily="34" charset="0"/>
                <a:ea typeface="Inter Regular" pitchFamily="34" charset="-122"/>
                <a:cs typeface="Inter Regular" pitchFamily="34" charset="-120"/>
              </a:rPr>
              <a:t>Вы</a:t>
            </a:r>
            <a:endParaRPr lang="en-US" sz="537" dirty="0"/>
          </a:p>
        </p:txBody>
      </p:sp>
      <p:sp>
        <p:nvSpPr>
          <p:cNvPr id="19" name="Text 11"/>
          <p:cNvSpPr/>
          <p:nvPr/>
        </p:nvSpPr>
        <p:spPr>
          <a:xfrm>
            <a:off x="8340438" y="6041161"/>
            <a:ext cx="3552825" cy="1564984"/>
          </a:xfrm>
          <a:prstGeom prst="rect">
            <a:avLst/>
          </a:prstGeom>
          <a:noFill/>
          <a:ln/>
        </p:spPr>
        <p:txBody>
          <a:bodyPr wrap="square" lIns="0" tIns="0" rIns="0" bIns="0" rtlCol="0" anchor="t"/>
          <a:lstStyle/>
          <a:p>
            <a:pPr>
              <a:lnSpc>
                <a:spcPts val="2880"/>
              </a:lnSpc>
              <a:spcAft>
                <a:spcPts val="1500"/>
              </a:spcAft>
            </a:pPr>
            <a:r>
              <a:rPr lang="en-US" dirty="0">
                <a:solidFill>
                  <a:srgbClr val="FFFFFF"/>
                </a:solidFill>
                <a:latin typeface="Inter Regular" pitchFamily="34" charset="0"/>
                <a:ea typeface="Inter Regular" pitchFamily="34" charset="-122"/>
                <a:cs typeface="Inter Regular" pitchFamily="34" charset="-120"/>
              </a:rPr>
              <a:t>In GS15, the amount is temporarily blocked on the smart contract for three last places</a:t>
            </a:r>
            <a:endParaRPr lang="en-US" sz="1800" dirty="0"/>
          </a:p>
        </p:txBody>
      </p:sp>
      <p:sp>
        <p:nvSpPr>
          <p:cNvPr id="20" name="Text 12"/>
          <p:cNvSpPr/>
          <p:nvPr/>
        </p:nvSpPr>
        <p:spPr>
          <a:xfrm>
            <a:off x="9239249" y="2771775"/>
            <a:ext cx="2105025"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21" name="Text 13"/>
          <p:cNvSpPr/>
          <p:nvPr/>
        </p:nvSpPr>
        <p:spPr>
          <a:xfrm>
            <a:off x="9658350" y="4711229"/>
            <a:ext cx="488995" cy="112288"/>
          </a:xfrm>
          <a:prstGeom prst="rect">
            <a:avLst/>
          </a:prstGeom>
          <a:noFill/>
          <a:ln/>
        </p:spPr>
        <p:txBody>
          <a:bodyPr wrap="square" lIns="0" tIns="0" rIns="0" bIns="0" rtlCol="0" anchor="ctr"/>
          <a:lstStyle/>
          <a:p>
            <a:pPr algn="ctr">
              <a:lnSpc>
                <a:spcPts val="900"/>
              </a:lnSpc>
            </a:pPr>
            <a:r>
              <a:rPr lang="en-US" sz="758" b="0" i="0" dirty="0">
                <a:solidFill>
                  <a:srgbClr val="FFFFFF"/>
                </a:solidFill>
                <a:latin typeface="Inter Regular" pitchFamily="34" charset="0"/>
                <a:ea typeface="Inter Regular" pitchFamily="34" charset="-122"/>
                <a:cs typeface="Inter Regular" pitchFamily="34" charset="-120"/>
              </a:rPr>
              <a:t>You</a:t>
            </a:r>
            <a:endParaRPr lang="en-US" sz="758" dirty="0"/>
          </a:p>
        </p:txBody>
      </p:sp>
      <p:sp>
        <p:nvSpPr>
          <p:cNvPr id="22" name="Text 14"/>
          <p:cNvSpPr/>
          <p:nvPr/>
        </p:nvSpPr>
        <p:spPr>
          <a:xfrm>
            <a:off x="8696325" y="4791968"/>
            <a:ext cx="405172" cy="128707"/>
          </a:xfrm>
          <a:prstGeom prst="rect">
            <a:avLst/>
          </a:prstGeom>
          <a:noFill/>
          <a:ln/>
        </p:spPr>
        <p:txBody>
          <a:bodyPr wrap="square" lIns="0" tIns="0" rIns="0" bIns="0" rtlCol="0" anchor="b"/>
          <a:lstStyle/>
          <a:p>
            <a:pPr algn="ctr">
              <a:lnSpc>
                <a:spcPts val="1002"/>
              </a:lnSpc>
            </a:pPr>
            <a:r>
              <a:rPr lang="en-US" sz="1002" b="0" i="0" dirty="0">
                <a:solidFill>
                  <a:srgbClr val="8E8E8E"/>
                </a:solidFill>
                <a:latin typeface="Inter Regular" pitchFamily="34" charset="0"/>
                <a:ea typeface="Inter Regular" pitchFamily="34" charset="-122"/>
                <a:cs typeface="Inter Regular" pitchFamily="34" charset="-120"/>
              </a:rPr>
              <a:t>16,6%</a:t>
            </a:r>
            <a:endParaRPr lang="en-US" sz="1002" dirty="0"/>
          </a:p>
        </p:txBody>
      </p:sp>
      <p:sp>
        <p:nvSpPr>
          <p:cNvPr id="23" name="Text 15"/>
          <p:cNvSpPr/>
          <p:nvPr/>
        </p:nvSpPr>
        <p:spPr>
          <a:xfrm>
            <a:off x="10772775" y="4791968"/>
            <a:ext cx="405172" cy="128707"/>
          </a:xfrm>
          <a:prstGeom prst="rect">
            <a:avLst/>
          </a:prstGeom>
          <a:noFill/>
          <a:ln/>
        </p:spPr>
        <p:txBody>
          <a:bodyPr wrap="square" lIns="0" tIns="0" rIns="0" bIns="0" rtlCol="0" anchor="b"/>
          <a:lstStyle/>
          <a:p>
            <a:pPr algn="ctr">
              <a:lnSpc>
                <a:spcPts val="1002"/>
              </a:lnSpc>
            </a:pPr>
            <a:r>
              <a:rPr lang="en-US" sz="1002" b="0" i="0" dirty="0">
                <a:solidFill>
                  <a:srgbClr val="8E8E8E"/>
                </a:solidFill>
                <a:latin typeface="Inter Regular" pitchFamily="34" charset="0"/>
                <a:ea typeface="Inter Regular" pitchFamily="34" charset="-122"/>
                <a:cs typeface="Inter Regular" pitchFamily="34" charset="-120"/>
              </a:rPr>
              <a:t>16,6%</a:t>
            </a:r>
            <a:endParaRPr lang="en-US" sz="1002" dirty="0"/>
          </a:p>
        </p:txBody>
      </p:sp>
      <p:sp>
        <p:nvSpPr>
          <p:cNvPr id="24" name="Text 16"/>
          <p:cNvSpPr/>
          <p:nvPr/>
        </p:nvSpPr>
        <p:spPr>
          <a:xfrm>
            <a:off x="8239125" y="5282208"/>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5" name="Text 17"/>
          <p:cNvSpPr/>
          <p:nvPr/>
        </p:nvSpPr>
        <p:spPr>
          <a:xfrm>
            <a:off x="9267825" y="5282208"/>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6" name="Text 18"/>
          <p:cNvSpPr/>
          <p:nvPr/>
        </p:nvSpPr>
        <p:spPr>
          <a:xfrm>
            <a:off x="10287000" y="5282208"/>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7" name="Text 19"/>
          <p:cNvSpPr/>
          <p:nvPr/>
        </p:nvSpPr>
        <p:spPr>
          <a:xfrm>
            <a:off x="11344275" y="5282208"/>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8" name="Text 20"/>
          <p:cNvSpPr/>
          <p:nvPr/>
        </p:nvSpPr>
        <p:spPr>
          <a:xfrm>
            <a:off x="7886700"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29" name="Text 21"/>
          <p:cNvSpPr/>
          <p:nvPr/>
        </p:nvSpPr>
        <p:spPr>
          <a:xfrm>
            <a:off x="8629650"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0" name="Text 22"/>
          <p:cNvSpPr/>
          <p:nvPr/>
        </p:nvSpPr>
        <p:spPr>
          <a:xfrm>
            <a:off x="8896350"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1" name="Text 23"/>
          <p:cNvSpPr/>
          <p:nvPr/>
        </p:nvSpPr>
        <p:spPr>
          <a:xfrm>
            <a:off x="9639300"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2" name="Text 24"/>
          <p:cNvSpPr/>
          <p:nvPr/>
        </p:nvSpPr>
        <p:spPr>
          <a:xfrm>
            <a:off x="10696575"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3" name="Text 25"/>
          <p:cNvSpPr/>
          <p:nvPr/>
        </p:nvSpPr>
        <p:spPr>
          <a:xfrm>
            <a:off x="9915525"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4" name="Text 26"/>
          <p:cNvSpPr/>
          <p:nvPr/>
        </p:nvSpPr>
        <p:spPr>
          <a:xfrm>
            <a:off x="10972800"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5" name="Text 27"/>
          <p:cNvSpPr/>
          <p:nvPr/>
        </p:nvSpPr>
        <p:spPr>
          <a:xfrm>
            <a:off x="11830050"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45">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5210175" y="1476375"/>
            <a:ext cx="7858125" cy="7336408"/>
          </a:xfrm>
          <a:prstGeom prst="rect">
            <a:avLst/>
          </a:prstGeom>
        </p:spPr>
      </p:pic>
      <p:pic>
        <p:nvPicPr>
          <p:cNvPr id="3" name="Image 1"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014575" y="3256508"/>
            <a:ext cx="7325538" cy="4110782"/>
          </a:xfrm>
          <a:prstGeom prst="rect">
            <a:avLst/>
          </a:prstGeom>
        </p:spPr>
      </p:pic>
      <p:sp>
        <p:nvSpPr>
          <p:cNvPr id="4" name="Text 0"/>
          <p:cNvSpPr/>
          <p:nvPr/>
        </p:nvSpPr>
        <p:spPr>
          <a:xfrm>
            <a:off x="9143999" y="2220069"/>
            <a:ext cx="6068291" cy="790575"/>
          </a:xfrm>
          <a:prstGeom prst="rect">
            <a:avLst/>
          </a:prstGeom>
          <a:noFill/>
          <a:ln/>
        </p:spPr>
        <p:txBody>
          <a:bodyPr wrap="square" lIns="0" tIns="0" rIns="0" bIns="0" rtlCol="0" anchor="t"/>
          <a:lstStyle/>
          <a:p>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FLOATING</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5" name="Text 1"/>
          <p:cNvSpPr/>
          <p:nvPr/>
        </p:nvSpPr>
        <p:spPr>
          <a:xfrm>
            <a:off x="9134476" y="3289608"/>
            <a:ext cx="7393998" cy="4972050"/>
          </a:xfrm>
          <a:prstGeom prst="rect">
            <a:avLst/>
          </a:prstGeom>
          <a:noFill/>
          <a:ln/>
        </p:spPr>
        <p:txBody>
          <a:bodyPr wrap="square" lIns="0" tIns="0" rIns="0" bIns="0" rtlCol="0" anchor="t"/>
          <a:lstStyle/>
          <a:p>
            <a:pPr>
              <a:lnSpc>
                <a:spcPts val="4320"/>
              </a:lnSpc>
              <a:spcAft>
                <a:spcPts val="1500"/>
              </a:spcAft>
            </a:pPr>
            <a:r>
              <a:rPr lang="en-US" sz="2700" dirty="0">
                <a:solidFill>
                  <a:srgbClr val="FFFFFF"/>
                </a:solidFill>
                <a:latin typeface="Inter Regular" pitchFamily="34" charset="0"/>
                <a:ea typeface="Inter Regular" pitchFamily="34" charset="-122"/>
                <a:cs typeface="Inter Regular" pitchFamily="34" charset="-120"/>
              </a:rPr>
              <a:t>Floating is a process when places on your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are occupied not only by your personally invited partners, but also by partners invited by other members of your </a:t>
            </a:r>
            <a:r>
              <a:rPr lang="en-US" sz="2700" dirty="0" smtClean="0">
                <a:solidFill>
                  <a:srgbClr val="FFFFFF"/>
                </a:solidFill>
                <a:latin typeface="Inter Regular" pitchFamily="34" charset="0"/>
                <a:ea typeface="Inter Regular" pitchFamily="34" charset="-122"/>
                <a:cs typeface="Inter Regular" pitchFamily="34" charset="-120"/>
              </a:rPr>
              <a:t>team.</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The </a:t>
            </a:r>
            <a:r>
              <a:rPr lang="en-US" sz="2700" dirty="0">
                <a:solidFill>
                  <a:srgbClr val="FFFFFF"/>
                </a:solidFill>
                <a:latin typeface="Inter Regular" pitchFamily="34" charset="0"/>
                <a:ea typeface="Inter Regular" pitchFamily="34" charset="-122"/>
                <a:cs typeface="Inter Regular" pitchFamily="34" charset="-120"/>
              </a:rPr>
              <a:t>REAL GOLD 2.0 marketing program allows you to receive additional profit from both your superior and subordinate partners in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GS5, GS7, GS15, GS31.</a:t>
            </a:r>
            <a:endParaRPr lang="en-US" sz="2700" dirty="0"/>
          </a:p>
        </p:txBody>
      </p:sp>
      <p:sp>
        <p:nvSpPr>
          <p:cNvPr id="6" name="Text 2"/>
          <p:cNvSpPr/>
          <p:nvPr/>
        </p:nvSpPr>
        <p:spPr>
          <a:xfrm>
            <a:off x="4886325" y="4428530"/>
            <a:ext cx="625853" cy="149623"/>
          </a:xfrm>
          <a:prstGeom prst="rect">
            <a:avLst/>
          </a:prstGeom>
          <a:noFill/>
          <a:ln/>
        </p:spPr>
        <p:txBody>
          <a:bodyPr wrap="square" lIns="0" tIns="0" rIns="0" bIns="0" rtlCol="0" anchor="ctr"/>
          <a:lstStyle/>
          <a:p>
            <a:pPr algn="ctr">
              <a:lnSpc>
                <a:spcPts val="1200"/>
              </a:lnSpc>
            </a:pPr>
            <a:r>
              <a:rPr lang="en-US" sz="974" b="0" i="0" dirty="0">
                <a:solidFill>
                  <a:srgbClr val="FFFFFF"/>
                </a:solidFill>
                <a:latin typeface="Inter Regular" pitchFamily="34" charset="0"/>
                <a:ea typeface="Inter Regular" pitchFamily="34" charset="-122"/>
                <a:cs typeface="Inter Regular" pitchFamily="34" charset="-120"/>
              </a:rPr>
              <a:t>You</a:t>
            </a:r>
            <a:endParaRPr lang="en-US" sz="974" dirty="0"/>
          </a:p>
        </p:txBody>
      </p:sp>
      <p:sp>
        <p:nvSpPr>
          <p:cNvPr id="7" name="Text 3"/>
          <p:cNvSpPr/>
          <p:nvPr/>
        </p:nvSpPr>
        <p:spPr>
          <a:xfrm>
            <a:off x="3152775" y="5718200"/>
            <a:ext cx="470045" cy="150332"/>
          </a:xfrm>
          <a:prstGeom prst="rect">
            <a:avLst/>
          </a:prstGeom>
          <a:noFill/>
          <a:ln/>
        </p:spPr>
        <p:txBody>
          <a:bodyPr wrap="square" lIns="0" tIns="0" rIns="0" bIns="0" rtlCol="0" anchor="b"/>
          <a:lstStyle/>
          <a:p>
            <a:pPr algn="ctr">
              <a:lnSpc>
                <a:spcPts val="1181"/>
              </a:lnSpc>
            </a:pPr>
            <a:r>
              <a:rPr lang="en-US" sz="1181" b="0" i="0" dirty="0">
                <a:solidFill>
                  <a:srgbClr val="8E8E8E"/>
                </a:solidFill>
                <a:latin typeface="Inter Regular" pitchFamily="34" charset="0"/>
                <a:ea typeface="Inter Regular" pitchFamily="34" charset="-122"/>
                <a:cs typeface="Inter Regular" pitchFamily="34" charset="-120"/>
              </a:rPr>
              <a:t>8.3%</a:t>
            </a:r>
            <a:endParaRPr lang="en-US" sz="1181" dirty="0"/>
          </a:p>
        </p:txBody>
      </p:sp>
      <p:sp>
        <p:nvSpPr>
          <p:cNvPr id="8" name="Text 4"/>
          <p:cNvSpPr/>
          <p:nvPr/>
        </p:nvSpPr>
        <p:spPr>
          <a:xfrm>
            <a:off x="6848475" y="5718200"/>
            <a:ext cx="470045" cy="150332"/>
          </a:xfrm>
          <a:prstGeom prst="rect">
            <a:avLst/>
          </a:prstGeom>
          <a:noFill/>
          <a:ln/>
        </p:spPr>
        <p:txBody>
          <a:bodyPr wrap="square" lIns="0" tIns="0" rIns="0" bIns="0" rtlCol="0" anchor="b"/>
          <a:lstStyle/>
          <a:p>
            <a:pPr algn="ctr">
              <a:lnSpc>
                <a:spcPts val="1181"/>
              </a:lnSpc>
            </a:pPr>
            <a:r>
              <a:rPr lang="en-US" sz="1181" b="0" i="0" dirty="0">
                <a:solidFill>
                  <a:srgbClr val="8E8E8E"/>
                </a:solidFill>
                <a:latin typeface="Inter Regular" pitchFamily="34" charset="0"/>
                <a:ea typeface="Inter Regular" pitchFamily="34" charset="-122"/>
                <a:cs typeface="Inter Regular" pitchFamily="34" charset="-120"/>
              </a:rPr>
              <a:t>8.3%</a:t>
            </a:r>
            <a:endParaRPr lang="en-US" sz="1181" dirty="0"/>
          </a:p>
        </p:txBody>
      </p:sp>
      <p:sp>
        <p:nvSpPr>
          <p:cNvPr id="9" name="Text 5"/>
          <p:cNvSpPr/>
          <p:nvPr/>
        </p:nvSpPr>
        <p:spPr>
          <a:xfrm>
            <a:off x="2019300" y="7134820"/>
            <a:ext cx="551475" cy="232331"/>
          </a:xfrm>
          <a:prstGeom prst="rect">
            <a:avLst/>
          </a:prstGeom>
          <a:noFill/>
          <a:ln/>
        </p:spPr>
        <p:txBody>
          <a:bodyPr wrap="square" lIns="0" tIns="0" rIns="0" bIns="0" rtlCol="0" anchor="b"/>
          <a:lstStyle/>
          <a:p>
            <a:pPr algn="ctr">
              <a:lnSpc>
                <a:spcPts val="1825"/>
              </a:lnSpc>
            </a:pPr>
            <a:r>
              <a:rPr lang="en-US" sz="1825" b="0" i="0" dirty="0">
                <a:solidFill>
                  <a:srgbClr val="8E8E8E"/>
                </a:solidFill>
                <a:latin typeface="Inter Regular" pitchFamily="34" charset="0"/>
                <a:ea typeface="Inter Regular" pitchFamily="34" charset="-122"/>
                <a:cs typeface="Inter Regular" pitchFamily="34" charset="-120"/>
              </a:rPr>
              <a:t>75%</a:t>
            </a:r>
            <a:endParaRPr lang="en-US" sz="1825" dirty="0"/>
          </a:p>
        </p:txBody>
      </p:sp>
      <p:sp>
        <p:nvSpPr>
          <p:cNvPr id="10" name="Text 6"/>
          <p:cNvSpPr/>
          <p:nvPr/>
        </p:nvSpPr>
        <p:spPr>
          <a:xfrm>
            <a:off x="4086225" y="7134820"/>
            <a:ext cx="551475" cy="232331"/>
          </a:xfrm>
          <a:prstGeom prst="rect">
            <a:avLst/>
          </a:prstGeom>
          <a:noFill/>
          <a:ln/>
        </p:spPr>
        <p:txBody>
          <a:bodyPr wrap="square" lIns="0" tIns="0" rIns="0" bIns="0" rtlCol="0" anchor="b"/>
          <a:lstStyle/>
          <a:p>
            <a:pPr algn="ctr">
              <a:lnSpc>
                <a:spcPts val="1825"/>
              </a:lnSpc>
            </a:pPr>
            <a:r>
              <a:rPr lang="en-US" sz="1825" b="0" i="0" dirty="0">
                <a:solidFill>
                  <a:srgbClr val="8E8E8E"/>
                </a:solidFill>
                <a:latin typeface="Inter Regular" pitchFamily="34" charset="0"/>
                <a:ea typeface="Inter Regular" pitchFamily="34" charset="-122"/>
                <a:cs typeface="Inter Regular" pitchFamily="34" charset="-120"/>
              </a:rPr>
              <a:t>75%</a:t>
            </a:r>
            <a:endParaRPr lang="en-US" sz="1825" dirty="0"/>
          </a:p>
        </p:txBody>
      </p:sp>
      <p:sp>
        <p:nvSpPr>
          <p:cNvPr id="11" name="Text 7"/>
          <p:cNvSpPr/>
          <p:nvPr/>
        </p:nvSpPr>
        <p:spPr>
          <a:xfrm>
            <a:off x="5734050" y="7134820"/>
            <a:ext cx="551475" cy="232331"/>
          </a:xfrm>
          <a:prstGeom prst="rect">
            <a:avLst/>
          </a:prstGeom>
          <a:noFill/>
          <a:ln/>
        </p:spPr>
        <p:txBody>
          <a:bodyPr wrap="square" lIns="0" tIns="0" rIns="0" bIns="0" rtlCol="0" anchor="b"/>
          <a:lstStyle/>
          <a:p>
            <a:pPr algn="ctr">
              <a:lnSpc>
                <a:spcPts val="1825"/>
              </a:lnSpc>
            </a:pPr>
            <a:r>
              <a:rPr lang="en-US" sz="1825" b="0" i="0" dirty="0">
                <a:solidFill>
                  <a:srgbClr val="8E8E8E"/>
                </a:solidFill>
                <a:latin typeface="Inter Regular" pitchFamily="34" charset="0"/>
                <a:ea typeface="Inter Regular" pitchFamily="34" charset="-122"/>
                <a:cs typeface="Inter Regular" pitchFamily="34" charset="-120"/>
              </a:rPr>
              <a:t>75%</a:t>
            </a:r>
            <a:endParaRPr lang="en-US" sz="1825" dirty="0"/>
          </a:p>
        </p:txBody>
      </p:sp>
      <p:sp>
        <p:nvSpPr>
          <p:cNvPr id="12" name="Text 8"/>
          <p:cNvSpPr/>
          <p:nvPr/>
        </p:nvSpPr>
        <p:spPr>
          <a:xfrm>
            <a:off x="7800975" y="7134820"/>
            <a:ext cx="551475" cy="232331"/>
          </a:xfrm>
          <a:prstGeom prst="rect">
            <a:avLst/>
          </a:prstGeom>
          <a:noFill/>
          <a:ln/>
        </p:spPr>
        <p:txBody>
          <a:bodyPr wrap="square" lIns="0" tIns="0" rIns="0" bIns="0" rtlCol="0" anchor="b"/>
          <a:lstStyle/>
          <a:p>
            <a:pPr algn="ctr">
              <a:lnSpc>
                <a:spcPts val="1825"/>
              </a:lnSpc>
            </a:pPr>
            <a:r>
              <a:rPr lang="en-US" sz="1825" b="0" i="0" dirty="0">
                <a:solidFill>
                  <a:srgbClr val="8E8E8E"/>
                </a:solidFill>
                <a:latin typeface="Inter Regular" pitchFamily="34" charset="0"/>
                <a:ea typeface="Inter Regular" pitchFamily="34" charset="-122"/>
                <a:cs typeface="Inter Regular" pitchFamily="34" charset="-120"/>
              </a:rPr>
              <a:t>75%</a:t>
            </a:r>
            <a:endParaRPr lang="en-US" sz="1825"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46">
    <p:bg>
      <p:bgPr>
        <a:solidFill>
          <a:srgbClr val="161616"/>
        </a:solid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8288000" cy="10287000"/>
          </a:xfrm>
          <a:prstGeom prst="rect">
            <a:avLst/>
          </a:prstGeom>
        </p:spPr>
      </p:pic>
      <p:pic>
        <p:nvPicPr>
          <p:cNvPr id="3" name="Image 1" descr="preencoded.png"/>
          <p:cNvPicPr>
            <a:picLocks noChangeAspect="1"/>
          </p:cNvPicPr>
          <p:nvPr/>
        </p:nvPicPr>
        <p:blipFill>
          <a:blip r:embed="rId4"/>
          <a:srcRect/>
          <a:stretch/>
        </p:blipFill>
        <p:spPr>
          <a:xfrm>
            <a:off x="979298" y="1676400"/>
            <a:ext cx="7631302" cy="7015088"/>
          </a:xfrm>
          <a:prstGeom prst="rect">
            <a:avLst/>
          </a:prstGeom>
        </p:spPr>
      </p:pic>
      <p:sp>
        <p:nvSpPr>
          <p:cNvPr id="4" name="Text 0"/>
          <p:cNvSpPr/>
          <p:nvPr/>
        </p:nvSpPr>
        <p:spPr>
          <a:xfrm>
            <a:off x="9553574" y="1685925"/>
            <a:ext cx="8734425" cy="1581150"/>
          </a:xfrm>
          <a:prstGeom prst="rect">
            <a:avLst/>
          </a:prstGeom>
          <a:noFill/>
          <a:ln/>
        </p:spPr>
        <p:txBody>
          <a:bodyPr wrap="square" lIns="0" tIns="0" rIns="0" bIns="0" rtlCol="0" anchor="t"/>
          <a:lstStyle/>
          <a:p>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 PERSONALLY</a:t>
            </a:r>
            <a:b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b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INVITED PARTNER</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5" name="Text 1"/>
          <p:cNvSpPr/>
          <p:nvPr/>
        </p:nvSpPr>
        <p:spPr>
          <a:xfrm>
            <a:off x="9553575" y="3540705"/>
            <a:ext cx="6777288" cy="5133975"/>
          </a:xfrm>
          <a:prstGeom prst="rect">
            <a:avLst/>
          </a:prstGeom>
          <a:noFill/>
          <a:ln/>
        </p:spPr>
        <p:txBody>
          <a:bodyPr wrap="square" lIns="0" tIns="0" rIns="0" bIns="0" rtlCol="0" anchor="t"/>
          <a:lstStyle/>
          <a:p>
            <a:pPr>
              <a:lnSpc>
                <a:spcPts val="5760"/>
              </a:lnSpc>
              <a:spcAft>
                <a:spcPts val="1500"/>
              </a:spcAft>
            </a:pPr>
            <a:r>
              <a:rPr lang="en-US" sz="3600" dirty="0">
                <a:solidFill>
                  <a:srgbClr val="FFFFFF"/>
                </a:solidFill>
                <a:latin typeface="Inter Regular" pitchFamily="34" charset="0"/>
                <a:ea typeface="Inter Regular" pitchFamily="34" charset="-122"/>
                <a:cs typeface="Inter Regular" pitchFamily="34" charset="-120"/>
              </a:rPr>
              <a:t>is a partner who has registered using your personal affiliate </a:t>
            </a:r>
            <a:r>
              <a:rPr lang="en-US" sz="3600" dirty="0" smtClean="0">
                <a:solidFill>
                  <a:srgbClr val="FFFFFF"/>
                </a:solidFill>
                <a:latin typeface="Inter Regular" pitchFamily="34" charset="0"/>
                <a:ea typeface="Inter Regular" pitchFamily="34" charset="-122"/>
                <a:cs typeface="Inter Regular" pitchFamily="34" charset="-120"/>
              </a:rPr>
              <a:t>link.</a:t>
            </a:r>
            <a:br>
              <a:rPr lang="en-US" sz="3600" dirty="0" smtClean="0">
                <a:solidFill>
                  <a:srgbClr val="FFFFFF"/>
                </a:solidFill>
                <a:latin typeface="Inter Regular" pitchFamily="34" charset="0"/>
                <a:ea typeface="Inter Regular" pitchFamily="34" charset="-122"/>
                <a:cs typeface="Inter Regular" pitchFamily="34" charset="-120"/>
              </a:rPr>
            </a:br>
            <a:r>
              <a:rPr lang="en-US" sz="3600" dirty="0" smtClean="0">
                <a:solidFill>
                  <a:srgbClr val="FFFFFF"/>
                </a:solidFill>
                <a:latin typeface="Inter Regular" pitchFamily="34" charset="0"/>
                <a:ea typeface="Inter Regular" pitchFamily="34" charset="-122"/>
                <a:cs typeface="Inter Regular" pitchFamily="34" charset="-120"/>
              </a:rPr>
              <a:t>Personal </a:t>
            </a:r>
            <a:r>
              <a:rPr lang="en-US" sz="3600" dirty="0">
                <a:solidFill>
                  <a:srgbClr val="FFFFFF"/>
                </a:solidFill>
                <a:latin typeface="Inter Regular" pitchFamily="34" charset="0"/>
                <a:ea typeface="Inter Regular" pitchFamily="34" charset="-122"/>
                <a:cs typeface="Inter Regular" pitchFamily="34" charset="-120"/>
              </a:rPr>
              <a:t>partners occupy the nearest available </a:t>
            </a:r>
            <a:r>
              <a:rPr lang="en-US" sz="3600" dirty="0" smtClean="0">
                <a:solidFill>
                  <a:srgbClr val="FFFFFF"/>
                </a:solidFill>
                <a:latin typeface="Inter Regular" pitchFamily="34" charset="0"/>
                <a:ea typeface="Inter Regular" pitchFamily="34" charset="-122"/>
                <a:cs typeface="Inter Regular" pitchFamily="34" charset="-120"/>
              </a:rPr>
              <a:t>places</a:t>
            </a:r>
            <a:br>
              <a:rPr lang="en-US" sz="3600" dirty="0" smtClean="0">
                <a:solidFill>
                  <a:srgbClr val="FFFFFF"/>
                </a:solidFill>
                <a:latin typeface="Inter Regular" pitchFamily="34" charset="0"/>
                <a:ea typeface="Inter Regular" pitchFamily="34" charset="-122"/>
                <a:cs typeface="Inter Regular" pitchFamily="34" charset="-120"/>
              </a:rPr>
            </a:br>
            <a:r>
              <a:rPr lang="en-US" sz="3600" dirty="0" smtClean="0">
                <a:solidFill>
                  <a:srgbClr val="FFFFFF"/>
                </a:solidFill>
                <a:latin typeface="Inter Regular" pitchFamily="34" charset="0"/>
                <a:ea typeface="Inter Regular" pitchFamily="34" charset="-122"/>
                <a:cs typeface="Inter Regular" pitchFamily="34" charset="-120"/>
              </a:rPr>
              <a:t>at </a:t>
            </a:r>
            <a:r>
              <a:rPr lang="en-US" sz="3600" dirty="0">
                <a:solidFill>
                  <a:srgbClr val="FFFFFF"/>
                </a:solidFill>
                <a:latin typeface="Inter Regular" pitchFamily="34" charset="0"/>
                <a:ea typeface="Inter Regular" pitchFamily="34" charset="-122"/>
                <a:cs typeface="Inter Regular" pitchFamily="34" charset="-120"/>
              </a:rPr>
              <a:t>the level </a:t>
            </a:r>
            <a:r>
              <a:rPr lang="en-US" sz="3600" dirty="0" smtClean="0">
                <a:solidFill>
                  <a:srgbClr val="FFFFFF"/>
                </a:solidFill>
                <a:latin typeface="Inter Regular" pitchFamily="34" charset="0"/>
                <a:ea typeface="Inter Regular" pitchFamily="34" charset="-122"/>
                <a:cs typeface="Inter Regular" pitchFamily="34" charset="-120"/>
              </a:rPr>
              <a:t>immediately</a:t>
            </a:r>
            <a:br>
              <a:rPr lang="en-US" sz="3600" dirty="0" smtClean="0">
                <a:solidFill>
                  <a:srgbClr val="FFFFFF"/>
                </a:solidFill>
                <a:latin typeface="Inter Regular" pitchFamily="34" charset="0"/>
                <a:ea typeface="Inter Regular" pitchFamily="34" charset="-122"/>
                <a:cs typeface="Inter Regular" pitchFamily="34" charset="-120"/>
              </a:rPr>
            </a:br>
            <a:r>
              <a:rPr lang="en-US" sz="3600" dirty="0" smtClean="0">
                <a:solidFill>
                  <a:srgbClr val="FFFFFF"/>
                </a:solidFill>
                <a:latin typeface="Inter Regular" pitchFamily="34" charset="0"/>
                <a:ea typeface="Inter Regular" pitchFamily="34" charset="-122"/>
                <a:cs typeface="Inter Regular" pitchFamily="34" charset="-120"/>
              </a:rPr>
              <a:t>after </a:t>
            </a:r>
            <a:r>
              <a:rPr lang="en-US" sz="3600" dirty="0">
                <a:solidFill>
                  <a:srgbClr val="FFFFFF"/>
                </a:solidFill>
                <a:latin typeface="Inter Regular" pitchFamily="34" charset="0"/>
                <a:ea typeface="Inter Regular" pitchFamily="34" charset="-122"/>
                <a:cs typeface="Inter Regular" pitchFamily="34" charset="-120"/>
              </a:rPr>
              <a:t>your position. </a:t>
            </a:r>
            <a:endParaRPr lang="en-US" sz="3600" dirty="0"/>
          </a:p>
        </p:txBody>
      </p:sp>
      <p:sp>
        <p:nvSpPr>
          <p:cNvPr id="6" name="Text 2"/>
          <p:cNvSpPr/>
          <p:nvPr/>
        </p:nvSpPr>
        <p:spPr>
          <a:xfrm>
            <a:off x="4991100" y="2850654"/>
            <a:ext cx="823575" cy="337300"/>
          </a:xfrm>
          <a:prstGeom prst="rect">
            <a:avLst/>
          </a:prstGeom>
          <a:noFill/>
          <a:ln/>
        </p:spPr>
        <p:txBody>
          <a:bodyPr wrap="square" lIns="0" tIns="0" rIns="0" bIns="0" rtlCol="0" anchor="t"/>
          <a:lstStyle/>
          <a:p>
            <a:pPr algn="r">
              <a:lnSpc>
                <a:spcPts val="2625"/>
              </a:lnSpc>
            </a:pPr>
            <a:r>
              <a:rPr lang="en-US" sz="2175" b="0" i="0" dirty="0">
                <a:solidFill>
                  <a:srgbClr val="FFFFFF"/>
                </a:solidFill>
                <a:latin typeface="Inter Regular" pitchFamily="34" charset="0"/>
                <a:ea typeface="Inter Regular" pitchFamily="34" charset="-122"/>
                <a:cs typeface="Inter Regular" pitchFamily="34" charset="-120"/>
              </a:rPr>
              <a:t>level 1</a:t>
            </a:r>
            <a:endParaRPr lang="en-US" sz="2175" dirty="0"/>
          </a:p>
        </p:txBody>
      </p:sp>
      <p:sp>
        <p:nvSpPr>
          <p:cNvPr id="7" name="Text 3"/>
          <p:cNvSpPr/>
          <p:nvPr/>
        </p:nvSpPr>
        <p:spPr>
          <a:xfrm>
            <a:off x="5876925" y="4521965"/>
            <a:ext cx="862504" cy="337300"/>
          </a:xfrm>
          <a:prstGeom prst="rect">
            <a:avLst/>
          </a:prstGeom>
          <a:noFill/>
          <a:ln/>
        </p:spPr>
        <p:txBody>
          <a:bodyPr wrap="square" lIns="0" tIns="0" rIns="0" bIns="0" rtlCol="0" anchor="t"/>
          <a:lstStyle/>
          <a:p>
            <a:pPr algn="r">
              <a:lnSpc>
                <a:spcPts val="2625"/>
              </a:lnSpc>
            </a:pPr>
            <a:r>
              <a:rPr lang="en-US" sz="2175" b="0" i="0" dirty="0">
                <a:solidFill>
                  <a:schemeClr val="bg1">
                    <a:lumMod val="85000"/>
                  </a:schemeClr>
                </a:solidFill>
                <a:latin typeface="Inter Regular" pitchFamily="34" charset="0"/>
                <a:ea typeface="Inter Regular" pitchFamily="34" charset="-122"/>
                <a:cs typeface="Inter Regular" pitchFamily="34" charset="-120"/>
              </a:rPr>
              <a:t>level 2</a:t>
            </a:r>
            <a:endParaRPr lang="en-US" sz="2175" dirty="0">
              <a:solidFill>
                <a:schemeClr val="bg1">
                  <a:lumMod val="85000"/>
                </a:schemeClr>
              </a:solidFill>
            </a:endParaRPr>
          </a:p>
        </p:txBody>
      </p:sp>
      <p:sp>
        <p:nvSpPr>
          <p:cNvPr id="8" name="Text 4"/>
          <p:cNvSpPr/>
          <p:nvPr/>
        </p:nvSpPr>
        <p:spPr>
          <a:xfrm>
            <a:off x="6810375" y="5581427"/>
            <a:ext cx="868991" cy="337300"/>
          </a:xfrm>
          <a:prstGeom prst="rect">
            <a:avLst/>
          </a:prstGeom>
          <a:noFill/>
          <a:ln/>
        </p:spPr>
        <p:txBody>
          <a:bodyPr wrap="square" lIns="0" tIns="0" rIns="0" bIns="0" rtlCol="0" anchor="t"/>
          <a:lstStyle/>
          <a:p>
            <a:pPr algn="r">
              <a:lnSpc>
                <a:spcPts val="2625"/>
              </a:lnSpc>
            </a:pPr>
            <a:r>
              <a:rPr lang="en-US" sz="2175" b="0" i="0" dirty="0">
                <a:solidFill>
                  <a:srgbClr val="FFFFFF"/>
                </a:solidFill>
                <a:latin typeface="Inter Regular" pitchFamily="34" charset="0"/>
                <a:ea typeface="Inter Regular" pitchFamily="34" charset="-122"/>
                <a:cs typeface="Inter Regular" pitchFamily="34" charset="-120"/>
              </a:rPr>
              <a:t>level 3</a:t>
            </a:r>
            <a:endParaRPr lang="en-US" sz="2175" dirty="0"/>
          </a:p>
        </p:txBody>
      </p:sp>
      <p:sp>
        <p:nvSpPr>
          <p:cNvPr id="9" name="Text 5"/>
          <p:cNvSpPr/>
          <p:nvPr/>
        </p:nvSpPr>
        <p:spPr>
          <a:xfrm>
            <a:off x="6477000" y="1962894"/>
            <a:ext cx="1659193" cy="454497"/>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UPLINE</a:t>
            </a:r>
          </a:p>
        </p:txBody>
      </p:sp>
      <p:sp>
        <p:nvSpPr>
          <p:cNvPr id="10" name="Text 6"/>
          <p:cNvSpPr/>
          <p:nvPr/>
        </p:nvSpPr>
        <p:spPr>
          <a:xfrm>
            <a:off x="2886075" y="4965055"/>
            <a:ext cx="823575" cy="337300"/>
          </a:xfrm>
          <a:prstGeom prst="rect">
            <a:avLst/>
          </a:prstGeom>
          <a:noFill/>
          <a:ln/>
        </p:spPr>
        <p:txBody>
          <a:bodyPr wrap="square" lIns="0" tIns="0" rIns="0" bIns="0" rtlCol="0" anchor="t"/>
          <a:lstStyle/>
          <a:p>
            <a:pPr algn="r">
              <a:lnSpc>
                <a:spcPts val="2625"/>
              </a:lnSpc>
            </a:pPr>
            <a:r>
              <a:rPr lang="en-US" sz="2175" b="0" i="0" dirty="0">
                <a:solidFill>
                  <a:srgbClr val="FFFFFF"/>
                </a:solidFill>
                <a:latin typeface="Inter Regular" pitchFamily="34" charset="0"/>
                <a:ea typeface="Inter Regular" pitchFamily="34" charset="-122"/>
                <a:cs typeface="Inter Regular" pitchFamily="34" charset="-120"/>
              </a:rPr>
              <a:t>level 1</a:t>
            </a:r>
            <a:endParaRPr lang="en-US" sz="2175" dirty="0"/>
          </a:p>
        </p:txBody>
      </p:sp>
      <p:sp>
        <p:nvSpPr>
          <p:cNvPr id="11" name="Text 7"/>
          <p:cNvSpPr/>
          <p:nvPr/>
        </p:nvSpPr>
        <p:spPr>
          <a:xfrm>
            <a:off x="3771900" y="6502375"/>
            <a:ext cx="862504" cy="337300"/>
          </a:xfrm>
          <a:prstGeom prst="rect">
            <a:avLst/>
          </a:prstGeom>
          <a:noFill/>
          <a:ln/>
        </p:spPr>
        <p:txBody>
          <a:bodyPr wrap="square" lIns="0" tIns="0" rIns="0" bIns="0" rtlCol="0" anchor="t"/>
          <a:lstStyle/>
          <a:p>
            <a:pPr algn="r">
              <a:lnSpc>
                <a:spcPts val="2625"/>
              </a:lnSpc>
            </a:pPr>
            <a:r>
              <a:rPr lang="en-US" sz="2175" b="0" i="0" dirty="0">
                <a:solidFill>
                  <a:srgbClr val="FFFFFF"/>
                </a:solidFill>
                <a:latin typeface="Inter Regular" pitchFamily="34" charset="0"/>
                <a:ea typeface="Inter Regular" pitchFamily="34" charset="-122"/>
                <a:cs typeface="Inter Regular" pitchFamily="34" charset="-120"/>
              </a:rPr>
              <a:t>level 2</a:t>
            </a:r>
            <a:endParaRPr lang="en-US" sz="2175" dirty="0"/>
          </a:p>
        </p:txBody>
      </p:sp>
      <p:sp>
        <p:nvSpPr>
          <p:cNvPr id="12" name="Text 8"/>
          <p:cNvSpPr/>
          <p:nvPr/>
        </p:nvSpPr>
        <p:spPr>
          <a:xfrm>
            <a:off x="4695825" y="7695828"/>
            <a:ext cx="868991" cy="337300"/>
          </a:xfrm>
          <a:prstGeom prst="rect">
            <a:avLst/>
          </a:prstGeom>
          <a:noFill/>
          <a:ln/>
        </p:spPr>
        <p:txBody>
          <a:bodyPr wrap="square" lIns="0" tIns="0" rIns="0" bIns="0" rtlCol="0" anchor="t"/>
          <a:lstStyle/>
          <a:p>
            <a:pPr algn="r">
              <a:lnSpc>
                <a:spcPts val="2625"/>
              </a:lnSpc>
            </a:pPr>
            <a:r>
              <a:rPr lang="en-US" sz="2175" b="0" i="0" dirty="0">
                <a:solidFill>
                  <a:srgbClr val="FFFFFF"/>
                </a:solidFill>
                <a:latin typeface="Inter Regular" pitchFamily="34" charset="0"/>
                <a:ea typeface="Inter Regular" pitchFamily="34" charset="-122"/>
                <a:cs typeface="Inter Regular" pitchFamily="34" charset="-120"/>
              </a:rPr>
              <a:t>level 3</a:t>
            </a:r>
            <a:endParaRPr lang="en-US" sz="2175" dirty="0"/>
          </a:p>
        </p:txBody>
      </p:sp>
      <p:sp>
        <p:nvSpPr>
          <p:cNvPr id="13" name="Text 9"/>
          <p:cNvSpPr/>
          <p:nvPr/>
        </p:nvSpPr>
        <p:spPr>
          <a:xfrm>
            <a:off x="5010150" y="4077295"/>
            <a:ext cx="1016968" cy="454497"/>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47">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4505325" y="0"/>
            <a:ext cx="13782675"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942975" y="1127522"/>
            <a:ext cx="4705350" cy="4788024"/>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4143375" y="5324475"/>
            <a:ext cx="3695699" cy="3760589"/>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3687526" y="5802809"/>
            <a:ext cx="1039539" cy="1821954"/>
          </a:xfrm>
          <a:prstGeom prst="rect">
            <a:avLst/>
          </a:prstGeom>
        </p:spPr>
      </p:pic>
      <p:sp>
        <p:nvSpPr>
          <p:cNvPr id="6" name="Text 0"/>
          <p:cNvSpPr/>
          <p:nvPr/>
        </p:nvSpPr>
        <p:spPr>
          <a:xfrm>
            <a:off x="8620125" y="1632198"/>
            <a:ext cx="9667875" cy="790575"/>
          </a:xfrm>
          <a:prstGeom prst="rect">
            <a:avLst/>
          </a:prstGeom>
          <a:noFill/>
          <a:ln/>
        </p:spPr>
        <p:txBody>
          <a:bodyPr wrap="square" lIns="0" tIns="0" rIns="0" bIns="0" rtlCol="0" anchor="t"/>
          <a:lstStyle/>
          <a:p>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FLOATING FROM ABOVE </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7" name="Text 1"/>
          <p:cNvSpPr/>
          <p:nvPr/>
        </p:nvSpPr>
        <p:spPr>
          <a:xfrm>
            <a:off x="8620125" y="2691843"/>
            <a:ext cx="8480759" cy="5867400"/>
          </a:xfrm>
          <a:prstGeom prst="rect">
            <a:avLst/>
          </a:prstGeom>
          <a:noFill/>
          <a:ln/>
        </p:spPr>
        <p:txBody>
          <a:bodyPr wrap="square" lIns="0" tIns="0" rIns="0" bIns="0" rtlCol="0" anchor="t"/>
          <a:lstStyle/>
          <a:p>
            <a:pPr>
              <a:lnSpc>
                <a:spcPts val="5760"/>
              </a:lnSpc>
              <a:spcAft>
                <a:spcPts val="1500"/>
              </a:spcAft>
            </a:pPr>
            <a:r>
              <a:rPr lang="en-US" sz="3600" dirty="0">
                <a:solidFill>
                  <a:srgbClr val="FFFFFF"/>
                </a:solidFill>
                <a:latin typeface="Inter Regular" pitchFamily="34" charset="0"/>
                <a:ea typeface="Inter Regular" pitchFamily="34" charset="-122"/>
                <a:cs typeface="Inter Regular" pitchFamily="34" charset="-120"/>
              </a:rPr>
              <a:t>is a personally invited </a:t>
            </a:r>
            <a:r>
              <a:rPr lang="en-US" sz="3600" dirty="0" smtClean="0">
                <a:solidFill>
                  <a:srgbClr val="FFFFFF"/>
                </a:solidFill>
                <a:latin typeface="Inter Regular" pitchFamily="34" charset="0"/>
                <a:ea typeface="Inter Regular" pitchFamily="34" charset="-122"/>
                <a:cs typeface="Inter Regular" pitchFamily="34" charset="-120"/>
              </a:rPr>
              <a:t>partner</a:t>
            </a:r>
            <a:br>
              <a:rPr lang="en-US" sz="3600" dirty="0" smtClean="0">
                <a:solidFill>
                  <a:srgbClr val="FFFFFF"/>
                </a:solidFill>
                <a:latin typeface="Inter Regular" pitchFamily="34" charset="0"/>
                <a:ea typeface="Inter Regular" pitchFamily="34" charset="-122"/>
                <a:cs typeface="Inter Regular" pitchFamily="34" charset="-120"/>
              </a:rPr>
            </a:br>
            <a:r>
              <a:rPr lang="en-US" sz="3600" dirty="0" smtClean="0">
                <a:solidFill>
                  <a:srgbClr val="FFFFFF"/>
                </a:solidFill>
                <a:latin typeface="Inter Regular" pitchFamily="34" charset="0"/>
                <a:ea typeface="Inter Regular" pitchFamily="34" charset="-122"/>
                <a:cs typeface="Inter Regular" pitchFamily="34" charset="-120"/>
              </a:rPr>
              <a:t>of </a:t>
            </a:r>
            <a:r>
              <a:rPr lang="en-US" sz="3600" dirty="0">
                <a:solidFill>
                  <a:srgbClr val="FFFFFF"/>
                </a:solidFill>
                <a:latin typeface="Inter Regular" pitchFamily="34" charset="0"/>
                <a:ea typeface="Inter Regular" pitchFamily="34" charset="-122"/>
                <a:cs typeface="Inter Regular" pitchFamily="34" charset="-120"/>
              </a:rPr>
              <a:t>one of your higher-level </a:t>
            </a:r>
            <a:r>
              <a:rPr lang="en-US" sz="3600" dirty="0" smtClean="0">
                <a:solidFill>
                  <a:srgbClr val="FFFFFF"/>
                </a:solidFill>
                <a:latin typeface="Inter Regular" pitchFamily="34" charset="0"/>
                <a:ea typeface="Inter Regular" pitchFamily="34" charset="-122"/>
                <a:cs typeface="Inter Regular" pitchFamily="34" charset="-120"/>
              </a:rPr>
              <a:t>partners.</a:t>
            </a:r>
            <a:br>
              <a:rPr lang="en-US" sz="3600" dirty="0" smtClean="0">
                <a:solidFill>
                  <a:srgbClr val="FFFFFF"/>
                </a:solidFill>
                <a:latin typeface="Inter Regular" pitchFamily="34" charset="0"/>
                <a:ea typeface="Inter Regular" pitchFamily="34" charset="-122"/>
                <a:cs typeface="Inter Regular" pitchFamily="34" charset="-120"/>
              </a:rPr>
            </a:br>
            <a:r>
              <a:rPr lang="en-US" sz="3600" dirty="0" smtClean="0">
                <a:solidFill>
                  <a:srgbClr val="FFFFFF"/>
                </a:solidFill>
                <a:latin typeface="Inter Regular" pitchFamily="34" charset="0"/>
                <a:ea typeface="Inter Regular" pitchFamily="34" charset="-122"/>
                <a:cs typeface="Inter Regular" pitchFamily="34" charset="-120"/>
              </a:rPr>
              <a:t>They </a:t>
            </a:r>
            <a:r>
              <a:rPr lang="en-US" sz="3600" dirty="0">
                <a:solidFill>
                  <a:srgbClr val="FFFFFF"/>
                </a:solidFill>
                <a:latin typeface="Inter Regular" pitchFamily="34" charset="0"/>
                <a:ea typeface="Inter Regular" pitchFamily="34" charset="-122"/>
                <a:cs typeface="Inter Regular" pitchFamily="34" charset="-120"/>
              </a:rPr>
              <a:t>occupy the next available </a:t>
            </a:r>
            <a:r>
              <a:rPr lang="en-US" sz="3600" dirty="0" smtClean="0">
                <a:solidFill>
                  <a:srgbClr val="FFFFFF"/>
                </a:solidFill>
                <a:latin typeface="Inter Regular" pitchFamily="34" charset="0"/>
                <a:ea typeface="Inter Regular" pitchFamily="34" charset="-122"/>
                <a:cs typeface="Inter Regular" pitchFamily="34" charset="-120"/>
              </a:rPr>
              <a:t>places</a:t>
            </a:r>
            <a:br>
              <a:rPr lang="en-US" sz="3600" dirty="0" smtClean="0">
                <a:solidFill>
                  <a:srgbClr val="FFFFFF"/>
                </a:solidFill>
                <a:latin typeface="Inter Regular" pitchFamily="34" charset="0"/>
                <a:ea typeface="Inter Regular" pitchFamily="34" charset="-122"/>
                <a:cs typeface="Inter Regular" pitchFamily="34" charset="-120"/>
              </a:rPr>
            </a:br>
            <a:r>
              <a:rPr lang="en-US" sz="3600" dirty="0" smtClean="0">
                <a:solidFill>
                  <a:srgbClr val="FFFFFF"/>
                </a:solidFill>
                <a:latin typeface="Inter Regular" pitchFamily="34" charset="0"/>
                <a:ea typeface="Inter Regular" pitchFamily="34" charset="-122"/>
                <a:cs typeface="Inter Regular" pitchFamily="34" charset="-120"/>
              </a:rPr>
              <a:t>in </a:t>
            </a:r>
            <a:r>
              <a:rPr lang="en-US" sz="3600" dirty="0">
                <a:solidFill>
                  <a:srgbClr val="FFFFFF"/>
                </a:solidFill>
                <a:latin typeface="Inter Regular" pitchFamily="34" charset="0"/>
                <a:ea typeface="Inter Regular" pitchFamily="34" charset="-122"/>
                <a:cs typeface="Inter Regular" pitchFamily="34" charset="-120"/>
              </a:rPr>
              <a:t>the </a:t>
            </a:r>
            <a:r>
              <a:rPr lang="en-US" sz="3600" dirty="0" err="1">
                <a:solidFill>
                  <a:srgbClr val="FFFFFF"/>
                </a:solidFill>
                <a:latin typeface="Inter Regular" pitchFamily="34" charset="0"/>
                <a:ea typeface="Inter Regular" pitchFamily="34" charset="-122"/>
                <a:cs typeface="Inter Regular" pitchFamily="34" charset="-120"/>
              </a:rPr>
              <a:t>Goldset</a:t>
            </a:r>
            <a:r>
              <a:rPr lang="en-US" sz="3600" dirty="0">
                <a:solidFill>
                  <a:srgbClr val="FFFFFF"/>
                </a:solidFill>
                <a:latin typeface="Inter Regular" pitchFamily="34" charset="0"/>
                <a:ea typeface="Inter Regular" pitchFamily="34" charset="-122"/>
                <a:cs typeface="Inter Regular" pitchFamily="34" charset="-120"/>
              </a:rPr>
              <a:t> of your superior partner and, accordingly, also fall into your </a:t>
            </a:r>
            <a:r>
              <a:rPr lang="en-US" sz="3600" dirty="0" err="1">
                <a:solidFill>
                  <a:srgbClr val="FFFFFF"/>
                </a:solidFill>
                <a:latin typeface="Inter Regular" pitchFamily="34" charset="0"/>
                <a:ea typeface="Inter Regular" pitchFamily="34" charset="-122"/>
                <a:cs typeface="Inter Regular" pitchFamily="34" charset="-120"/>
              </a:rPr>
              <a:t>Goldset</a:t>
            </a:r>
            <a:r>
              <a:rPr lang="en-US" sz="3600" dirty="0">
                <a:solidFill>
                  <a:srgbClr val="FFFFFF"/>
                </a:solidFill>
                <a:latin typeface="Inter Regular" pitchFamily="34" charset="0"/>
                <a:ea typeface="Inter Regular" pitchFamily="34" charset="-122"/>
                <a:cs typeface="Inter Regular" pitchFamily="34" charset="-120"/>
              </a:rPr>
              <a:t>, but at a higher available level.</a:t>
            </a:r>
            <a:endParaRPr lang="en-US" sz="3600" dirty="0"/>
          </a:p>
        </p:txBody>
      </p:sp>
      <p:sp>
        <p:nvSpPr>
          <p:cNvPr id="8" name="Text 2"/>
          <p:cNvSpPr/>
          <p:nvPr/>
        </p:nvSpPr>
        <p:spPr>
          <a:xfrm>
            <a:off x="3057525" y="1966094"/>
            <a:ext cx="593644" cy="240901"/>
          </a:xfrm>
          <a:prstGeom prst="rect">
            <a:avLst/>
          </a:prstGeom>
          <a:noFill/>
          <a:ln/>
        </p:spPr>
        <p:txBody>
          <a:bodyPr wrap="square" lIns="0" tIns="0" rIns="0" bIns="0" rtlCol="0" anchor="t"/>
          <a:lstStyle/>
          <a:p>
            <a:pPr algn="r">
              <a:lnSpc>
                <a:spcPts val="1875"/>
              </a:lnSpc>
            </a:pPr>
            <a:r>
              <a:rPr lang="en-US" sz="1553" b="0" i="0" dirty="0">
                <a:solidFill>
                  <a:srgbClr val="FFFFFF"/>
                </a:solidFill>
                <a:latin typeface="Inter Regular" pitchFamily="34" charset="0"/>
                <a:ea typeface="Inter Regular" pitchFamily="34" charset="-122"/>
                <a:cs typeface="Inter Regular" pitchFamily="34" charset="-120"/>
              </a:rPr>
              <a:t>level 1</a:t>
            </a:r>
            <a:endParaRPr lang="en-US" sz="1553" dirty="0"/>
          </a:p>
        </p:txBody>
      </p:sp>
      <p:sp>
        <p:nvSpPr>
          <p:cNvPr id="9" name="Text 3"/>
          <p:cNvSpPr/>
          <p:nvPr/>
        </p:nvSpPr>
        <p:spPr>
          <a:xfrm>
            <a:off x="3695700" y="3063999"/>
            <a:ext cx="621447" cy="240901"/>
          </a:xfrm>
          <a:prstGeom prst="rect">
            <a:avLst/>
          </a:prstGeom>
          <a:noFill/>
          <a:ln/>
        </p:spPr>
        <p:txBody>
          <a:bodyPr wrap="square" lIns="0" tIns="0" rIns="0" bIns="0" rtlCol="0" anchor="t"/>
          <a:lstStyle/>
          <a:p>
            <a:pPr algn="r">
              <a:lnSpc>
                <a:spcPts val="1875"/>
              </a:lnSpc>
            </a:pPr>
            <a:r>
              <a:rPr lang="en-US" sz="1553" b="0" i="0" dirty="0">
                <a:solidFill>
                  <a:srgbClr val="FFFFFF"/>
                </a:solidFill>
                <a:latin typeface="Inter Regular" pitchFamily="34" charset="0"/>
                <a:ea typeface="Inter Regular" pitchFamily="34" charset="-122"/>
                <a:cs typeface="Inter Regular" pitchFamily="34" charset="-120"/>
              </a:rPr>
              <a:t>level 2</a:t>
            </a:r>
            <a:endParaRPr lang="en-US" sz="1553" dirty="0"/>
          </a:p>
        </p:txBody>
      </p:sp>
      <p:sp>
        <p:nvSpPr>
          <p:cNvPr id="10" name="Text 4"/>
          <p:cNvSpPr/>
          <p:nvPr/>
        </p:nvSpPr>
        <p:spPr>
          <a:xfrm>
            <a:off x="4352925" y="3916412"/>
            <a:ext cx="626081" cy="240901"/>
          </a:xfrm>
          <a:prstGeom prst="rect">
            <a:avLst/>
          </a:prstGeom>
          <a:noFill/>
          <a:ln/>
        </p:spPr>
        <p:txBody>
          <a:bodyPr wrap="square" lIns="0" tIns="0" rIns="0" bIns="0" rtlCol="0" anchor="t"/>
          <a:lstStyle/>
          <a:p>
            <a:pPr algn="r">
              <a:lnSpc>
                <a:spcPts val="1875"/>
              </a:lnSpc>
            </a:pPr>
            <a:r>
              <a:rPr lang="en-US" sz="1553" b="0" i="0" dirty="0">
                <a:solidFill>
                  <a:srgbClr val="FFFFFF"/>
                </a:solidFill>
                <a:latin typeface="Inter Regular" pitchFamily="34" charset="0"/>
                <a:ea typeface="Inter Regular" pitchFamily="34" charset="-122"/>
                <a:cs typeface="Inter Regular" pitchFamily="34" charset="-120"/>
              </a:rPr>
              <a:t>level 3</a:t>
            </a:r>
            <a:endParaRPr lang="en-US" sz="1553" dirty="0"/>
          </a:p>
        </p:txBody>
      </p:sp>
      <p:sp>
        <p:nvSpPr>
          <p:cNvPr id="11" name="Text 5"/>
          <p:cNvSpPr/>
          <p:nvPr/>
        </p:nvSpPr>
        <p:spPr>
          <a:xfrm>
            <a:off x="4114800" y="1332235"/>
            <a:ext cx="1189268" cy="326243"/>
          </a:xfrm>
          <a:prstGeom prst="rect">
            <a:avLst/>
          </a:prstGeom>
          <a:noFill/>
          <a:ln/>
        </p:spPr>
        <p:txBody>
          <a:bodyPr wrap="square" lIns="0" tIns="0" rIns="0" bIns="0" rtlCol="0" anchor="t"/>
          <a:lstStyle/>
          <a:p>
            <a:r>
              <a:rPr lang="en-US" sz="25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UPLINE</a:t>
            </a:r>
          </a:p>
        </p:txBody>
      </p:sp>
      <p:sp>
        <p:nvSpPr>
          <p:cNvPr id="12" name="Text 6"/>
          <p:cNvSpPr/>
          <p:nvPr/>
        </p:nvSpPr>
        <p:spPr>
          <a:xfrm>
            <a:off x="1828800" y="4109219"/>
            <a:ext cx="419639" cy="167948"/>
          </a:xfrm>
          <a:prstGeom prst="rect">
            <a:avLst/>
          </a:prstGeom>
          <a:noFill/>
          <a:ln/>
        </p:spPr>
        <p:txBody>
          <a:bodyPr wrap="square" lIns="0" tIns="0" rIns="0" bIns="0" rtlCol="0" anchor="t"/>
          <a:lstStyle/>
          <a:p>
            <a:pPr algn="r">
              <a:lnSpc>
                <a:spcPts val="1275"/>
              </a:lnSpc>
            </a:pPr>
            <a:r>
              <a:rPr lang="en-US" sz="1083" b="0" i="0" dirty="0">
                <a:solidFill>
                  <a:srgbClr val="FFFFFF"/>
                </a:solidFill>
                <a:latin typeface="Inter Regular" pitchFamily="34" charset="0"/>
                <a:ea typeface="Inter Regular" pitchFamily="34" charset="-122"/>
                <a:cs typeface="Inter Regular" pitchFamily="34" charset="-120"/>
              </a:rPr>
              <a:t>level 1</a:t>
            </a:r>
            <a:endParaRPr lang="en-US" sz="1083" dirty="0"/>
          </a:p>
        </p:txBody>
      </p:sp>
      <p:sp>
        <p:nvSpPr>
          <p:cNvPr id="13" name="Text 7"/>
          <p:cNvSpPr/>
          <p:nvPr/>
        </p:nvSpPr>
        <p:spPr>
          <a:xfrm>
            <a:off x="2276475" y="4874716"/>
            <a:ext cx="439022" cy="167949"/>
          </a:xfrm>
          <a:prstGeom prst="rect">
            <a:avLst/>
          </a:prstGeom>
          <a:noFill/>
          <a:ln/>
        </p:spPr>
        <p:txBody>
          <a:bodyPr wrap="square" lIns="0" tIns="0" rIns="0" bIns="0" rtlCol="0" anchor="t"/>
          <a:lstStyle/>
          <a:p>
            <a:pPr algn="r">
              <a:lnSpc>
                <a:spcPts val="1275"/>
              </a:lnSpc>
            </a:pPr>
            <a:r>
              <a:rPr lang="en-US" sz="1083" b="0" i="0" dirty="0">
                <a:solidFill>
                  <a:srgbClr val="FFFFFF"/>
                </a:solidFill>
                <a:latin typeface="Inter Regular" pitchFamily="34" charset="0"/>
                <a:ea typeface="Inter Regular" pitchFamily="34" charset="-122"/>
                <a:cs typeface="Inter Regular" pitchFamily="34" charset="-120"/>
              </a:rPr>
              <a:t>level 2</a:t>
            </a:r>
            <a:endParaRPr lang="en-US" sz="1083" dirty="0"/>
          </a:p>
        </p:txBody>
      </p:sp>
      <p:sp>
        <p:nvSpPr>
          <p:cNvPr id="14" name="Text 8"/>
          <p:cNvSpPr/>
          <p:nvPr/>
        </p:nvSpPr>
        <p:spPr>
          <a:xfrm>
            <a:off x="2733675" y="5468987"/>
            <a:ext cx="442253" cy="167949"/>
          </a:xfrm>
          <a:prstGeom prst="rect">
            <a:avLst/>
          </a:prstGeom>
          <a:noFill/>
          <a:ln/>
        </p:spPr>
        <p:txBody>
          <a:bodyPr wrap="square" lIns="0" tIns="0" rIns="0" bIns="0" rtlCol="0" anchor="t"/>
          <a:lstStyle/>
          <a:p>
            <a:pPr algn="r">
              <a:lnSpc>
                <a:spcPts val="1275"/>
              </a:lnSpc>
            </a:pPr>
            <a:r>
              <a:rPr lang="en-US" sz="1083" b="0" i="0" dirty="0">
                <a:solidFill>
                  <a:srgbClr val="FFFFFF"/>
                </a:solidFill>
                <a:latin typeface="Inter Regular" pitchFamily="34" charset="0"/>
                <a:ea typeface="Inter Regular" pitchFamily="34" charset="-122"/>
                <a:cs typeface="Inter Regular" pitchFamily="34" charset="-120"/>
              </a:rPr>
              <a:t>level 3</a:t>
            </a:r>
            <a:endParaRPr lang="en-US" sz="1083" dirty="0"/>
          </a:p>
        </p:txBody>
      </p:sp>
      <p:sp>
        <p:nvSpPr>
          <p:cNvPr id="15" name="Text 9"/>
          <p:cNvSpPr/>
          <p:nvPr/>
        </p:nvSpPr>
        <p:spPr>
          <a:xfrm>
            <a:off x="2676525" y="3740125"/>
            <a:ext cx="735366" cy="326243"/>
          </a:xfrm>
          <a:prstGeom prst="rect">
            <a:avLst/>
          </a:prstGeom>
          <a:noFill/>
          <a:ln/>
        </p:spPr>
        <p:txBody>
          <a:bodyPr wrap="square" lIns="0" tIns="0" rIns="0" bIns="0" rtlCol="0" anchor="t"/>
          <a:lstStyle/>
          <a:p>
            <a:r>
              <a:rPr lang="en-US" sz="25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16" name="Text 10"/>
          <p:cNvSpPr/>
          <p:nvPr/>
        </p:nvSpPr>
        <p:spPr>
          <a:xfrm>
            <a:off x="5800725" y="5983114"/>
            <a:ext cx="470351" cy="189210"/>
          </a:xfrm>
          <a:prstGeom prst="rect">
            <a:avLst/>
          </a:prstGeom>
          <a:noFill/>
          <a:ln/>
        </p:spPr>
        <p:txBody>
          <a:bodyPr wrap="square" lIns="0" tIns="0" rIns="0" bIns="0" rtlCol="0" anchor="ctr"/>
          <a:lstStyle/>
          <a:p>
            <a:pPr algn="r">
              <a:lnSpc>
                <a:spcPts val="1500"/>
              </a:lnSpc>
            </a:pPr>
            <a:r>
              <a:rPr lang="en-US" sz="1220" b="0" i="0" dirty="0">
                <a:solidFill>
                  <a:srgbClr val="FFFFFF"/>
                </a:solidFill>
                <a:latin typeface="Inter Regular" pitchFamily="34" charset="0"/>
                <a:ea typeface="Inter Regular" pitchFamily="34" charset="-122"/>
                <a:cs typeface="Inter Regular" pitchFamily="34" charset="-120"/>
              </a:rPr>
              <a:t>level 1</a:t>
            </a:r>
            <a:endParaRPr lang="en-US" sz="1220" dirty="0"/>
          </a:p>
        </p:txBody>
      </p:sp>
      <p:sp>
        <p:nvSpPr>
          <p:cNvPr id="17" name="Text 11"/>
          <p:cNvSpPr/>
          <p:nvPr/>
        </p:nvSpPr>
        <p:spPr>
          <a:xfrm>
            <a:off x="6296025" y="6845424"/>
            <a:ext cx="492188" cy="189210"/>
          </a:xfrm>
          <a:prstGeom prst="rect">
            <a:avLst/>
          </a:prstGeom>
          <a:noFill/>
          <a:ln/>
        </p:spPr>
        <p:txBody>
          <a:bodyPr wrap="square" lIns="0" tIns="0" rIns="0" bIns="0" rtlCol="0" anchor="ctr"/>
          <a:lstStyle/>
          <a:p>
            <a:pPr algn="r">
              <a:lnSpc>
                <a:spcPts val="1500"/>
              </a:lnSpc>
            </a:pPr>
            <a:r>
              <a:rPr lang="en-US" sz="1220" b="0" i="0" dirty="0">
                <a:solidFill>
                  <a:srgbClr val="FFFFFF"/>
                </a:solidFill>
                <a:latin typeface="Inter Regular" pitchFamily="34" charset="0"/>
                <a:ea typeface="Inter Regular" pitchFamily="34" charset="-122"/>
                <a:cs typeface="Inter Regular" pitchFamily="34" charset="-120"/>
              </a:rPr>
              <a:t>level 2</a:t>
            </a:r>
            <a:endParaRPr lang="en-US" sz="1220" dirty="0"/>
          </a:p>
        </p:txBody>
      </p:sp>
      <p:sp>
        <p:nvSpPr>
          <p:cNvPr id="18" name="Text 12"/>
          <p:cNvSpPr/>
          <p:nvPr/>
        </p:nvSpPr>
        <p:spPr>
          <a:xfrm>
            <a:off x="6819900" y="7515002"/>
            <a:ext cx="495827" cy="189210"/>
          </a:xfrm>
          <a:prstGeom prst="rect">
            <a:avLst/>
          </a:prstGeom>
          <a:noFill/>
          <a:ln/>
        </p:spPr>
        <p:txBody>
          <a:bodyPr wrap="square" lIns="0" tIns="0" rIns="0" bIns="0" rtlCol="0" anchor="ctr"/>
          <a:lstStyle/>
          <a:p>
            <a:pPr algn="r">
              <a:lnSpc>
                <a:spcPts val="1500"/>
              </a:lnSpc>
            </a:pPr>
            <a:r>
              <a:rPr lang="en-US" sz="1220" b="0" i="0" dirty="0">
                <a:solidFill>
                  <a:srgbClr val="FFFFFF"/>
                </a:solidFill>
                <a:latin typeface="Inter Regular" pitchFamily="34" charset="0"/>
                <a:ea typeface="Inter Regular" pitchFamily="34" charset="-122"/>
                <a:cs typeface="Inter Regular" pitchFamily="34" charset="-120"/>
              </a:rPr>
              <a:t>level 3</a:t>
            </a:r>
            <a:endParaRPr lang="en-US" sz="1220" dirty="0"/>
          </a:p>
        </p:txBody>
      </p:sp>
      <p:sp>
        <p:nvSpPr>
          <p:cNvPr id="19" name="Text 13"/>
          <p:cNvSpPr/>
          <p:nvPr/>
        </p:nvSpPr>
        <p:spPr>
          <a:xfrm>
            <a:off x="6629400" y="5485284"/>
            <a:ext cx="938169" cy="256239"/>
          </a:xfrm>
          <a:prstGeom prst="rect">
            <a:avLst/>
          </a:prstGeom>
          <a:noFill/>
          <a:ln/>
        </p:spPr>
        <p:txBody>
          <a:bodyPr wrap="square" lIns="0" tIns="0" rIns="0" bIns="0" rtlCol="0" anchor="t"/>
          <a:lstStyle/>
          <a:p>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UPLINE</a:t>
            </a:r>
          </a:p>
        </p:txBody>
      </p:sp>
      <p:sp>
        <p:nvSpPr>
          <p:cNvPr id="20" name="Text 14"/>
          <p:cNvSpPr/>
          <p:nvPr/>
        </p:nvSpPr>
        <p:spPr>
          <a:xfrm>
            <a:off x="4838700" y="7666286"/>
            <a:ext cx="333683" cy="131911"/>
          </a:xfrm>
          <a:prstGeom prst="rect">
            <a:avLst/>
          </a:prstGeom>
          <a:noFill/>
          <a:ln/>
        </p:spPr>
        <p:txBody>
          <a:bodyPr wrap="square" lIns="0" tIns="0" rIns="0" bIns="0" rtlCol="0" anchor="ctr"/>
          <a:lstStyle/>
          <a:p>
            <a:pPr algn="r">
              <a:lnSpc>
                <a:spcPts val="1050"/>
              </a:lnSpc>
            </a:pPr>
            <a:r>
              <a:rPr lang="en-US" sz="851" b="0" i="0" dirty="0">
                <a:solidFill>
                  <a:srgbClr val="FFFFFF"/>
                </a:solidFill>
                <a:latin typeface="Inter Regular" pitchFamily="34" charset="0"/>
                <a:ea typeface="Inter Regular" pitchFamily="34" charset="-122"/>
                <a:cs typeface="Inter Regular" pitchFamily="34" charset="-120"/>
              </a:rPr>
              <a:t>level 1</a:t>
            </a:r>
            <a:endParaRPr lang="en-US" sz="851" dirty="0"/>
          </a:p>
        </p:txBody>
      </p:sp>
      <p:sp>
        <p:nvSpPr>
          <p:cNvPr id="21" name="Text 15"/>
          <p:cNvSpPr/>
          <p:nvPr/>
        </p:nvSpPr>
        <p:spPr>
          <a:xfrm>
            <a:off x="5181600" y="8267477"/>
            <a:ext cx="348907" cy="131911"/>
          </a:xfrm>
          <a:prstGeom prst="rect">
            <a:avLst/>
          </a:prstGeom>
          <a:noFill/>
          <a:ln/>
        </p:spPr>
        <p:txBody>
          <a:bodyPr wrap="square" lIns="0" tIns="0" rIns="0" bIns="0" rtlCol="0" anchor="ctr"/>
          <a:lstStyle/>
          <a:p>
            <a:pPr algn="r">
              <a:lnSpc>
                <a:spcPts val="1050"/>
              </a:lnSpc>
            </a:pPr>
            <a:r>
              <a:rPr lang="en-US" sz="851" b="0" i="0" dirty="0">
                <a:solidFill>
                  <a:srgbClr val="FFFFFF"/>
                </a:solidFill>
                <a:latin typeface="Inter Regular" pitchFamily="34" charset="0"/>
                <a:ea typeface="Inter Regular" pitchFamily="34" charset="-122"/>
                <a:cs typeface="Inter Regular" pitchFamily="34" charset="-120"/>
              </a:rPr>
              <a:t>level 2</a:t>
            </a:r>
            <a:endParaRPr lang="en-US" sz="851" dirty="0"/>
          </a:p>
        </p:txBody>
      </p:sp>
      <p:sp>
        <p:nvSpPr>
          <p:cNvPr id="22" name="Text 16"/>
          <p:cNvSpPr/>
          <p:nvPr/>
        </p:nvSpPr>
        <p:spPr>
          <a:xfrm>
            <a:off x="5543550" y="8734202"/>
            <a:ext cx="351444" cy="131911"/>
          </a:xfrm>
          <a:prstGeom prst="rect">
            <a:avLst/>
          </a:prstGeom>
          <a:noFill/>
          <a:ln/>
        </p:spPr>
        <p:txBody>
          <a:bodyPr wrap="square" lIns="0" tIns="0" rIns="0" bIns="0" rtlCol="0" anchor="ctr"/>
          <a:lstStyle/>
          <a:p>
            <a:pPr algn="r">
              <a:lnSpc>
                <a:spcPts val="1050"/>
              </a:lnSpc>
            </a:pPr>
            <a:r>
              <a:rPr lang="en-US" sz="851" b="0" i="0" dirty="0">
                <a:solidFill>
                  <a:srgbClr val="FFFFFF"/>
                </a:solidFill>
                <a:latin typeface="Inter Regular" pitchFamily="34" charset="0"/>
                <a:ea typeface="Inter Regular" pitchFamily="34" charset="-122"/>
                <a:cs typeface="Inter Regular" pitchFamily="34" charset="-120"/>
              </a:rPr>
              <a:t>level 3</a:t>
            </a:r>
            <a:endParaRPr lang="en-US" sz="851" dirty="0"/>
          </a:p>
        </p:txBody>
      </p:sp>
      <p:sp>
        <p:nvSpPr>
          <p:cNvPr id="23" name="Text 17"/>
          <p:cNvSpPr/>
          <p:nvPr/>
        </p:nvSpPr>
        <p:spPr>
          <a:xfrm>
            <a:off x="5495925" y="7376443"/>
            <a:ext cx="581662" cy="256239"/>
          </a:xfrm>
          <a:prstGeom prst="rect">
            <a:avLst/>
          </a:prstGeom>
          <a:noFill/>
          <a:ln/>
        </p:spPr>
        <p:txBody>
          <a:bodyPr wrap="square" lIns="0" tIns="0" rIns="0" bIns="0" rtlCol="0" anchor="t"/>
          <a:lstStyle/>
          <a:p>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48">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4505325" y="0"/>
            <a:ext cx="13782675" cy="10287000"/>
          </a:xfrm>
          <a:prstGeom prst="rect">
            <a:avLst/>
          </a:prstGeom>
        </p:spPr>
      </p:pic>
      <p:pic>
        <p:nvPicPr>
          <p:cNvPr id="3" name="Image 1" descr="preencoded.png"/>
          <p:cNvPicPr>
            <a:picLocks noChangeAspect="1"/>
          </p:cNvPicPr>
          <p:nvPr/>
        </p:nvPicPr>
        <p:blipFill>
          <a:blip r:embed="rId4"/>
          <a:srcRect/>
          <a:stretch/>
        </p:blipFill>
        <p:spPr>
          <a:xfrm>
            <a:off x="781050" y="981075"/>
            <a:ext cx="9429750" cy="5466085"/>
          </a:xfrm>
          <a:prstGeom prst="rect">
            <a:avLst/>
          </a:prstGeom>
        </p:spPr>
      </p:pic>
      <p:sp>
        <p:nvSpPr>
          <p:cNvPr id="4" name="Text 0"/>
          <p:cNvSpPr/>
          <p:nvPr/>
        </p:nvSpPr>
        <p:spPr>
          <a:xfrm>
            <a:off x="11468100" y="1498898"/>
            <a:ext cx="6819900" cy="536864"/>
          </a:xfrm>
          <a:prstGeom prst="rect">
            <a:avLst/>
          </a:prstGeom>
          <a:noFill/>
          <a:ln/>
        </p:spPr>
        <p:txBody>
          <a:bodyPr wrap="square" lIns="0" tIns="0" rIns="0" bIns="0" rtlCol="0" anchor="t"/>
          <a:lstStyle/>
          <a:p>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FLOATING FROM BELOW</a:t>
            </a:r>
            <a:endPar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5" name="Text 1"/>
          <p:cNvSpPr/>
          <p:nvPr/>
        </p:nvSpPr>
        <p:spPr>
          <a:xfrm>
            <a:off x="1632099" y="6850376"/>
            <a:ext cx="15264062" cy="2295525"/>
          </a:xfrm>
          <a:prstGeom prst="rect">
            <a:avLst/>
          </a:prstGeom>
          <a:noFill/>
          <a:ln/>
        </p:spPr>
        <p:txBody>
          <a:bodyPr wrap="square" lIns="0" tIns="0" rIns="0" bIns="0" rtlCol="0" anchor="t"/>
          <a:lstStyle/>
          <a:p>
            <a:pPr>
              <a:lnSpc>
                <a:spcPts val="2880"/>
              </a:lnSpc>
              <a:spcAft>
                <a:spcPts val="975"/>
              </a:spcAft>
            </a:pPr>
            <a:r>
              <a:rPr lang="en-US" dirty="0">
                <a:solidFill>
                  <a:srgbClr val="FFFFFF"/>
                </a:solidFill>
                <a:latin typeface="Inter Regular" pitchFamily="34" charset="0"/>
                <a:ea typeface="Inter Regular" pitchFamily="34" charset="-122"/>
                <a:cs typeface="Inter Regular" pitchFamily="34" charset="-120"/>
              </a:rPr>
              <a:t>If your subordinate partner activates this </a:t>
            </a:r>
            <a:r>
              <a:rPr lang="en-US" dirty="0" err="1">
                <a:solidFill>
                  <a:srgbClr val="FFFFFF"/>
                </a:solidFill>
                <a:latin typeface="Inter Regular" pitchFamily="34" charset="0"/>
                <a:ea typeface="Inter Regular" pitchFamily="34" charset="-122"/>
                <a:cs typeface="Inter Regular" pitchFamily="34" charset="-120"/>
              </a:rPr>
              <a:t>Goldset</a:t>
            </a:r>
            <a:r>
              <a:rPr lang="en-US" dirty="0">
                <a:solidFill>
                  <a:srgbClr val="FFFFFF"/>
                </a:solidFill>
                <a:latin typeface="Inter Regular" pitchFamily="34" charset="0"/>
                <a:ea typeface="Inter Regular" pitchFamily="34" charset="-122"/>
                <a:cs typeface="Inter Regular" pitchFamily="34" charset="-120"/>
              </a:rPr>
              <a:t>, this partner will take a place under their direct superior partner in the next </a:t>
            </a:r>
            <a:r>
              <a:rPr lang="en-US" dirty="0" smtClean="0">
                <a:solidFill>
                  <a:srgbClr val="FFFFFF"/>
                </a:solidFill>
                <a:latin typeface="Inter Regular" pitchFamily="34" charset="0"/>
                <a:ea typeface="Inter Regular" pitchFamily="34" charset="-122"/>
                <a:cs typeface="Inter Regular" pitchFamily="34" charset="-120"/>
              </a:rPr>
              <a:t>cycle.</a:t>
            </a:r>
            <a:br>
              <a:rPr lang="en-US" dirty="0" smtClean="0">
                <a:solidFill>
                  <a:srgbClr val="FFFFFF"/>
                </a:solidFill>
                <a:latin typeface="Inter Regular" pitchFamily="34" charset="0"/>
                <a:ea typeface="Inter Regular" pitchFamily="34" charset="-122"/>
                <a:cs typeface="Inter Regular" pitchFamily="34" charset="-120"/>
              </a:rPr>
            </a:br>
            <a:endParaRPr lang="en-US" dirty="0" smtClean="0">
              <a:solidFill>
                <a:srgbClr val="FFFFFF"/>
              </a:solidFill>
              <a:latin typeface="Inter Regular" pitchFamily="34" charset="0"/>
              <a:ea typeface="Inter Regular" pitchFamily="34" charset="-122"/>
              <a:cs typeface="Inter Regular" pitchFamily="34" charset="-120"/>
            </a:endParaRPr>
          </a:p>
          <a:p>
            <a:pPr>
              <a:lnSpc>
                <a:spcPts val="2880"/>
              </a:lnSpc>
              <a:spcAft>
                <a:spcPts val="975"/>
              </a:spcAft>
            </a:pPr>
            <a:r>
              <a:rPr lang="en-US" dirty="0" smtClean="0">
                <a:solidFill>
                  <a:srgbClr val="FFFFFF"/>
                </a:solidFill>
                <a:latin typeface="Inter Regular" pitchFamily="34" charset="0"/>
                <a:ea typeface="Inter Regular" pitchFamily="34" charset="-122"/>
                <a:cs typeface="Inter Regular" pitchFamily="34" charset="-120"/>
              </a:rPr>
              <a:t>You </a:t>
            </a:r>
            <a:r>
              <a:rPr lang="en-US" dirty="0">
                <a:solidFill>
                  <a:srgbClr val="FFFFFF"/>
                </a:solidFill>
                <a:latin typeface="Inter Regular" pitchFamily="34" charset="0"/>
                <a:ea typeface="Inter Regular" pitchFamily="34" charset="-122"/>
                <a:cs typeface="Inter Regular" pitchFamily="34" charset="-120"/>
              </a:rPr>
              <a:t>can overtake your superior partner by acquiring levels that they have not activated yet. In this case, your commission fees will go to the nearest higher-level partner who has such a </a:t>
            </a:r>
            <a:r>
              <a:rPr lang="en-US" dirty="0" err="1">
                <a:solidFill>
                  <a:srgbClr val="FFFFFF"/>
                </a:solidFill>
                <a:latin typeface="Inter Regular" pitchFamily="34" charset="0"/>
                <a:ea typeface="Inter Regular" pitchFamily="34" charset="-122"/>
                <a:cs typeface="Inter Regular" pitchFamily="34" charset="-120"/>
              </a:rPr>
              <a:t>Goldset</a:t>
            </a:r>
            <a:r>
              <a:rPr lang="en-US" dirty="0">
                <a:solidFill>
                  <a:srgbClr val="FFFFFF"/>
                </a:solidFill>
                <a:latin typeface="Inter Regular" pitchFamily="34" charset="0"/>
                <a:ea typeface="Inter Regular" pitchFamily="34" charset="-122"/>
                <a:cs typeface="Inter Regular" pitchFamily="34" charset="-120"/>
              </a:rPr>
              <a:t> activated. The referral link allows you returning everyone to their places. This means that when your superior partner activates the required level, you will again take a place below them in the next cycle. Thus, the binding of personally invited </a:t>
            </a:r>
            <a:r>
              <a:rPr lang="en-US" dirty="0" smtClean="0">
                <a:solidFill>
                  <a:srgbClr val="FFFFFF"/>
                </a:solidFill>
                <a:latin typeface="Inter Regular" pitchFamily="34" charset="0"/>
                <a:ea typeface="Inter Regular" pitchFamily="34" charset="-122"/>
                <a:cs typeface="Inter Regular" pitchFamily="34" charset="-120"/>
              </a:rPr>
              <a:t>partners</a:t>
            </a:r>
            <a:br>
              <a:rPr lang="en-US" dirty="0" smtClean="0">
                <a:solidFill>
                  <a:srgbClr val="FFFFFF"/>
                </a:solidFill>
                <a:latin typeface="Inter Regular" pitchFamily="34" charset="0"/>
                <a:ea typeface="Inter Regular" pitchFamily="34" charset="-122"/>
                <a:cs typeface="Inter Regular" pitchFamily="34" charset="-120"/>
              </a:rPr>
            </a:br>
            <a:r>
              <a:rPr lang="en-US" dirty="0" smtClean="0">
                <a:solidFill>
                  <a:srgbClr val="FFFFFF"/>
                </a:solidFill>
                <a:latin typeface="Inter Regular" pitchFamily="34" charset="0"/>
                <a:ea typeface="Inter Regular" pitchFamily="34" charset="-122"/>
                <a:cs typeface="Inter Regular" pitchFamily="34" charset="-120"/>
              </a:rPr>
              <a:t>is </a:t>
            </a:r>
            <a:r>
              <a:rPr lang="en-US" dirty="0">
                <a:solidFill>
                  <a:srgbClr val="FFFFFF"/>
                </a:solidFill>
                <a:latin typeface="Inter Regular" pitchFamily="34" charset="0"/>
                <a:ea typeface="Inter Regular" pitchFamily="34" charset="-122"/>
                <a:cs typeface="Inter Regular" pitchFamily="34" charset="-120"/>
              </a:rPr>
              <a:t>preserved forever.</a:t>
            </a:r>
            <a:endParaRPr lang="en-US" sz="1800" dirty="0"/>
          </a:p>
        </p:txBody>
      </p:sp>
      <p:sp>
        <p:nvSpPr>
          <p:cNvPr id="6" name="Text 2"/>
          <p:cNvSpPr/>
          <p:nvPr/>
        </p:nvSpPr>
        <p:spPr>
          <a:xfrm>
            <a:off x="11468100" y="2472183"/>
            <a:ext cx="5434445" cy="3055781"/>
          </a:xfrm>
          <a:prstGeom prst="rect">
            <a:avLst/>
          </a:prstGeom>
          <a:noFill/>
          <a:ln/>
        </p:spPr>
        <p:txBody>
          <a:bodyPr wrap="square" lIns="0" tIns="0" rIns="0" bIns="0" rtlCol="0" anchor="t"/>
          <a:lstStyle/>
          <a:p>
            <a:pPr>
              <a:lnSpc>
                <a:spcPts val="2880"/>
              </a:lnSpc>
              <a:spcAft>
                <a:spcPts val="900"/>
              </a:spcAft>
            </a:pPr>
            <a:r>
              <a:rPr lang="en-US" sz="2400" dirty="0">
                <a:solidFill>
                  <a:srgbClr val="FFFFFF"/>
                </a:solidFill>
                <a:latin typeface="Inter Regular" pitchFamily="34" charset="0"/>
                <a:ea typeface="Inter Regular" pitchFamily="34" charset="-122"/>
                <a:cs typeface="Inter Regular" pitchFamily="34" charset="-120"/>
              </a:rPr>
              <a:t>is a personally invited partner of your lower line, who activates more expensive </a:t>
            </a:r>
            <a:r>
              <a:rPr lang="en-US" sz="2400" dirty="0" err="1">
                <a:solidFill>
                  <a:srgbClr val="FFFFFF"/>
                </a:solidFill>
                <a:latin typeface="Inter Regular" pitchFamily="34" charset="0"/>
                <a:ea typeface="Inter Regular" pitchFamily="34" charset="-122"/>
                <a:cs typeface="Inter Regular" pitchFamily="34" charset="-120"/>
              </a:rPr>
              <a:t>Goldsets</a:t>
            </a:r>
            <a:r>
              <a:rPr lang="en-US" sz="2400" dirty="0">
                <a:solidFill>
                  <a:srgbClr val="FFFFFF"/>
                </a:solidFill>
                <a:latin typeface="Inter Regular" pitchFamily="34" charset="0"/>
                <a:ea typeface="Inter Regular" pitchFamily="34" charset="-122"/>
                <a:cs typeface="Inter Regular" pitchFamily="34" charset="-120"/>
              </a:rPr>
              <a:t>.</a:t>
            </a:r>
          </a:p>
          <a:p>
            <a:pPr>
              <a:lnSpc>
                <a:spcPts val="2880"/>
              </a:lnSpc>
              <a:spcAft>
                <a:spcPts val="900"/>
              </a:spcAft>
            </a:pPr>
            <a:r>
              <a:rPr lang="en-US" sz="2400" dirty="0">
                <a:solidFill>
                  <a:srgbClr val="FFFFFF"/>
                </a:solidFill>
                <a:latin typeface="Inter Regular" pitchFamily="34" charset="0"/>
                <a:ea typeface="Inter Regular" pitchFamily="34" charset="-122"/>
                <a:cs typeface="Inter Regular" pitchFamily="34" charset="-120"/>
              </a:rPr>
              <a:t>This is a situation when a partner overtakes their superior and temporarily takes a place directly below you. </a:t>
            </a:r>
            <a:endParaRPr lang="en-US" sz="2400" dirty="0"/>
          </a:p>
        </p:txBody>
      </p:sp>
      <p:sp>
        <p:nvSpPr>
          <p:cNvPr id="7" name="Text 3"/>
          <p:cNvSpPr/>
          <p:nvPr/>
        </p:nvSpPr>
        <p:spPr>
          <a:xfrm>
            <a:off x="2933700" y="2396505"/>
            <a:ext cx="571050" cy="231428"/>
          </a:xfrm>
          <a:prstGeom prst="rect">
            <a:avLst/>
          </a:prstGeom>
          <a:noFill/>
          <a:ln/>
        </p:spPr>
        <p:txBody>
          <a:bodyPr wrap="square" lIns="0" tIns="0" rIns="0" bIns="0" rtlCol="0" anchor="t"/>
          <a:lstStyle/>
          <a:p>
            <a:pPr algn="r">
              <a:lnSpc>
                <a:spcPts val="1800"/>
              </a:lnSpc>
            </a:pPr>
            <a:r>
              <a:rPr lang="en-US" sz="1492" b="0" i="0" dirty="0">
                <a:solidFill>
                  <a:srgbClr val="FFFFFF"/>
                </a:solidFill>
                <a:latin typeface="Inter Regular" pitchFamily="34" charset="0"/>
                <a:ea typeface="Inter Regular" pitchFamily="34" charset="-122"/>
                <a:cs typeface="Inter Regular" pitchFamily="34" charset="-120"/>
              </a:rPr>
              <a:t>level 1</a:t>
            </a:r>
            <a:endParaRPr lang="en-US" sz="1492" dirty="0"/>
          </a:p>
        </p:txBody>
      </p:sp>
      <p:sp>
        <p:nvSpPr>
          <p:cNvPr id="8" name="Text 4"/>
          <p:cNvSpPr/>
          <p:nvPr/>
        </p:nvSpPr>
        <p:spPr>
          <a:xfrm>
            <a:off x="3543300" y="3451250"/>
            <a:ext cx="597759" cy="231428"/>
          </a:xfrm>
          <a:prstGeom prst="rect">
            <a:avLst/>
          </a:prstGeom>
          <a:noFill/>
          <a:ln/>
        </p:spPr>
        <p:txBody>
          <a:bodyPr wrap="square" lIns="0" tIns="0" rIns="0" bIns="0" rtlCol="0" anchor="t"/>
          <a:lstStyle/>
          <a:p>
            <a:pPr algn="r">
              <a:lnSpc>
                <a:spcPts val="1800"/>
              </a:lnSpc>
            </a:pPr>
            <a:r>
              <a:rPr lang="en-US" sz="1492" b="0" i="0" dirty="0">
                <a:solidFill>
                  <a:srgbClr val="FFFFFF"/>
                </a:solidFill>
                <a:latin typeface="Inter Regular" pitchFamily="34" charset="0"/>
                <a:ea typeface="Inter Regular" pitchFamily="34" charset="-122"/>
                <a:cs typeface="Inter Regular" pitchFamily="34" charset="-120"/>
              </a:rPr>
              <a:t>level 2</a:t>
            </a:r>
            <a:endParaRPr lang="en-US" sz="1492" dirty="0"/>
          </a:p>
        </p:txBody>
      </p:sp>
      <p:sp>
        <p:nvSpPr>
          <p:cNvPr id="9" name="Text 5"/>
          <p:cNvSpPr/>
          <p:nvPr/>
        </p:nvSpPr>
        <p:spPr>
          <a:xfrm>
            <a:off x="4171950" y="4270102"/>
            <a:ext cx="602211" cy="231428"/>
          </a:xfrm>
          <a:prstGeom prst="rect">
            <a:avLst/>
          </a:prstGeom>
          <a:noFill/>
          <a:ln/>
        </p:spPr>
        <p:txBody>
          <a:bodyPr wrap="square" lIns="0" tIns="0" rIns="0" bIns="0" rtlCol="0" anchor="t"/>
          <a:lstStyle/>
          <a:p>
            <a:pPr algn="r">
              <a:lnSpc>
                <a:spcPts val="1800"/>
              </a:lnSpc>
            </a:pPr>
            <a:r>
              <a:rPr lang="en-US" sz="1492" b="0" i="0" dirty="0">
                <a:solidFill>
                  <a:srgbClr val="FFFFFF"/>
                </a:solidFill>
                <a:latin typeface="Inter Regular" pitchFamily="34" charset="0"/>
                <a:ea typeface="Inter Regular" pitchFamily="34" charset="-122"/>
                <a:cs typeface="Inter Regular" pitchFamily="34" charset="-120"/>
              </a:rPr>
              <a:t>level 3</a:t>
            </a:r>
            <a:endParaRPr lang="en-US" sz="1492" dirty="0"/>
          </a:p>
        </p:txBody>
      </p:sp>
      <p:sp>
        <p:nvSpPr>
          <p:cNvPr id="10" name="Text 6"/>
          <p:cNvSpPr/>
          <p:nvPr/>
        </p:nvSpPr>
        <p:spPr>
          <a:xfrm>
            <a:off x="4391025" y="1787500"/>
            <a:ext cx="707128" cy="314550"/>
          </a:xfrm>
          <a:prstGeom prst="rect">
            <a:avLst/>
          </a:prstGeom>
          <a:noFill/>
          <a:ln/>
        </p:spPr>
        <p:txBody>
          <a:bodyPr wrap="square" lIns="0" tIns="0" rIns="0" bIns="0" rtlCol="0" anchor="t"/>
          <a:lstStyle/>
          <a:p>
            <a:r>
              <a:rPr lang="en-US" sz="2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11" name="Text 7"/>
          <p:cNvSpPr/>
          <p:nvPr/>
        </p:nvSpPr>
        <p:spPr>
          <a:xfrm>
            <a:off x="7724775" y="2396654"/>
            <a:ext cx="571050" cy="231428"/>
          </a:xfrm>
          <a:prstGeom prst="rect">
            <a:avLst/>
          </a:prstGeom>
          <a:noFill/>
          <a:ln/>
        </p:spPr>
        <p:txBody>
          <a:bodyPr wrap="square" lIns="0" tIns="0" rIns="0" bIns="0" rtlCol="0" anchor="t"/>
          <a:lstStyle/>
          <a:p>
            <a:pPr algn="r">
              <a:lnSpc>
                <a:spcPts val="1800"/>
              </a:lnSpc>
            </a:pPr>
            <a:r>
              <a:rPr lang="en-US" sz="1492" b="0" i="0" dirty="0">
                <a:solidFill>
                  <a:srgbClr val="FFFFFF"/>
                </a:solidFill>
                <a:latin typeface="Inter Regular" pitchFamily="34" charset="0"/>
                <a:ea typeface="Inter Regular" pitchFamily="34" charset="-122"/>
                <a:cs typeface="Inter Regular" pitchFamily="34" charset="-120"/>
              </a:rPr>
              <a:t>level 1</a:t>
            </a:r>
            <a:endParaRPr lang="en-US" sz="1492" dirty="0"/>
          </a:p>
        </p:txBody>
      </p:sp>
      <p:sp>
        <p:nvSpPr>
          <p:cNvPr id="12" name="Text 8"/>
          <p:cNvSpPr/>
          <p:nvPr/>
        </p:nvSpPr>
        <p:spPr>
          <a:xfrm>
            <a:off x="8334375" y="3451399"/>
            <a:ext cx="597759" cy="231428"/>
          </a:xfrm>
          <a:prstGeom prst="rect">
            <a:avLst/>
          </a:prstGeom>
          <a:noFill/>
          <a:ln/>
        </p:spPr>
        <p:txBody>
          <a:bodyPr wrap="square" lIns="0" tIns="0" rIns="0" bIns="0" rtlCol="0" anchor="t"/>
          <a:lstStyle/>
          <a:p>
            <a:pPr algn="r">
              <a:lnSpc>
                <a:spcPts val="1800"/>
              </a:lnSpc>
            </a:pPr>
            <a:r>
              <a:rPr lang="en-US" sz="1492" b="0" i="0" dirty="0">
                <a:solidFill>
                  <a:srgbClr val="FFFFFF"/>
                </a:solidFill>
                <a:latin typeface="Inter Regular" pitchFamily="34" charset="0"/>
                <a:ea typeface="Inter Regular" pitchFamily="34" charset="-122"/>
                <a:cs typeface="Inter Regular" pitchFamily="34" charset="-120"/>
              </a:rPr>
              <a:t>level 2</a:t>
            </a:r>
            <a:endParaRPr lang="en-US" sz="1492" dirty="0"/>
          </a:p>
        </p:txBody>
      </p:sp>
      <p:sp>
        <p:nvSpPr>
          <p:cNvPr id="13" name="Text 9"/>
          <p:cNvSpPr/>
          <p:nvPr/>
        </p:nvSpPr>
        <p:spPr>
          <a:xfrm>
            <a:off x="8963025" y="4270251"/>
            <a:ext cx="602211" cy="231428"/>
          </a:xfrm>
          <a:prstGeom prst="rect">
            <a:avLst/>
          </a:prstGeom>
          <a:noFill/>
          <a:ln/>
        </p:spPr>
        <p:txBody>
          <a:bodyPr wrap="square" lIns="0" tIns="0" rIns="0" bIns="0" rtlCol="0" anchor="t"/>
          <a:lstStyle/>
          <a:p>
            <a:pPr algn="r">
              <a:lnSpc>
                <a:spcPts val="1800"/>
              </a:lnSpc>
            </a:pPr>
            <a:r>
              <a:rPr lang="en-US" sz="1492" b="0" i="0" dirty="0">
                <a:solidFill>
                  <a:srgbClr val="FFFFFF"/>
                </a:solidFill>
                <a:latin typeface="Inter Regular" pitchFamily="34" charset="0"/>
                <a:ea typeface="Inter Regular" pitchFamily="34" charset="-122"/>
                <a:cs typeface="Inter Regular" pitchFamily="34" charset="-120"/>
              </a:rPr>
              <a:t>level 3</a:t>
            </a:r>
            <a:endParaRPr lang="en-US" sz="1492" dirty="0"/>
          </a:p>
        </p:txBody>
      </p:sp>
      <p:sp>
        <p:nvSpPr>
          <p:cNvPr id="14" name="Text 10"/>
          <p:cNvSpPr/>
          <p:nvPr/>
        </p:nvSpPr>
        <p:spPr>
          <a:xfrm>
            <a:off x="8772525" y="1787575"/>
            <a:ext cx="1146186" cy="314550"/>
          </a:xfrm>
          <a:prstGeom prst="rect">
            <a:avLst/>
          </a:prstGeom>
          <a:noFill/>
          <a:ln/>
        </p:spPr>
        <p:txBody>
          <a:bodyPr wrap="square" lIns="0" tIns="0" rIns="0" bIns="0" rtlCol="0" anchor="t"/>
          <a:lstStyle/>
          <a:p>
            <a:r>
              <a:rPr lang="en-US" sz="2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UPLINE</a:t>
            </a:r>
          </a:p>
        </p:txBody>
      </p:sp>
      <p:sp>
        <p:nvSpPr>
          <p:cNvPr id="15" name="Text 11"/>
          <p:cNvSpPr/>
          <p:nvPr/>
        </p:nvSpPr>
        <p:spPr>
          <a:xfrm>
            <a:off x="1752600" y="4455096"/>
            <a:ext cx="403887" cy="161344"/>
          </a:xfrm>
          <a:prstGeom prst="rect">
            <a:avLst/>
          </a:prstGeom>
          <a:noFill/>
          <a:ln/>
        </p:spPr>
        <p:txBody>
          <a:bodyPr wrap="square" lIns="0" tIns="0" rIns="0" bIns="0" rtlCol="0" anchor="ctr"/>
          <a:lstStyle/>
          <a:p>
            <a:pPr algn="r">
              <a:lnSpc>
                <a:spcPts val="1275"/>
              </a:lnSpc>
            </a:pPr>
            <a:r>
              <a:rPr lang="en-US" sz="1040" b="0" i="0" dirty="0">
                <a:solidFill>
                  <a:srgbClr val="FFFFFF"/>
                </a:solidFill>
                <a:latin typeface="Inter Regular" pitchFamily="34" charset="0"/>
                <a:ea typeface="Inter Regular" pitchFamily="34" charset="-122"/>
                <a:cs typeface="Inter Regular" pitchFamily="34" charset="-120"/>
              </a:rPr>
              <a:t>level 1</a:t>
            </a:r>
            <a:endParaRPr lang="en-US" sz="1040" dirty="0"/>
          </a:p>
        </p:txBody>
      </p:sp>
      <p:sp>
        <p:nvSpPr>
          <p:cNvPr id="16" name="Text 12"/>
          <p:cNvSpPr/>
          <p:nvPr/>
        </p:nvSpPr>
        <p:spPr>
          <a:xfrm>
            <a:off x="2181225" y="5190530"/>
            <a:ext cx="422508" cy="161344"/>
          </a:xfrm>
          <a:prstGeom prst="rect">
            <a:avLst/>
          </a:prstGeom>
          <a:noFill/>
          <a:ln/>
        </p:spPr>
        <p:txBody>
          <a:bodyPr wrap="square" lIns="0" tIns="0" rIns="0" bIns="0" rtlCol="0" anchor="ctr"/>
          <a:lstStyle/>
          <a:p>
            <a:pPr algn="r">
              <a:lnSpc>
                <a:spcPts val="1275"/>
              </a:lnSpc>
            </a:pPr>
            <a:r>
              <a:rPr lang="en-US" sz="1040" b="0" i="0" dirty="0">
                <a:solidFill>
                  <a:srgbClr val="FFFFFF"/>
                </a:solidFill>
                <a:latin typeface="Inter Regular" pitchFamily="34" charset="0"/>
                <a:ea typeface="Inter Regular" pitchFamily="34" charset="-122"/>
                <a:cs typeface="Inter Regular" pitchFamily="34" charset="-120"/>
              </a:rPr>
              <a:t>level 2</a:t>
            </a:r>
            <a:endParaRPr lang="en-US" sz="1040" dirty="0"/>
          </a:p>
        </p:txBody>
      </p:sp>
      <p:sp>
        <p:nvSpPr>
          <p:cNvPr id="17" name="Text 13"/>
          <p:cNvSpPr/>
          <p:nvPr/>
        </p:nvSpPr>
        <p:spPr>
          <a:xfrm>
            <a:off x="2619375" y="5761286"/>
            <a:ext cx="425611" cy="161344"/>
          </a:xfrm>
          <a:prstGeom prst="rect">
            <a:avLst/>
          </a:prstGeom>
          <a:noFill/>
          <a:ln/>
        </p:spPr>
        <p:txBody>
          <a:bodyPr wrap="square" lIns="0" tIns="0" rIns="0" bIns="0" rtlCol="0" anchor="ctr"/>
          <a:lstStyle/>
          <a:p>
            <a:pPr algn="r">
              <a:lnSpc>
                <a:spcPts val="1275"/>
              </a:lnSpc>
            </a:pPr>
            <a:r>
              <a:rPr lang="en-US" sz="1040" b="0" i="0" dirty="0">
                <a:solidFill>
                  <a:srgbClr val="FFFFFF"/>
                </a:solidFill>
                <a:latin typeface="Inter Regular" pitchFamily="34" charset="0"/>
                <a:ea typeface="Inter Regular" pitchFamily="34" charset="-122"/>
                <a:cs typeface="Inter Regular" pitchFamily="34" charset="-120"/>
              </a:rPr>
              <a:t>level 3</a:t>
            </a:r>
            <a:endParaRPr lang="en-US" sz="1040" dirty="0"/>
          </a:p>
        </p:txBody>
      </p:sp>
      <p:sp>
        <p:nvSpPr>
          <p:cNvPr id="18" name="Text 14"/>
          <p:cNvSpPr/>
          <p:nvPr/>
        </p:nvSpPr>
        <p:spPr>
          <a:xfrm>
            <a:off x="2219325" y="4071789"/>
            <a:ext cx="1119012" cy="241168"/>
          </a:xfrm>
          <a:prstGeom prst="rect">
            <a:avLst/>
          </a:prstGeom>
          <a:noFill/>
          <a:ln/>
        </p:spPr>
        <p:txBody>
          <a:bodyPr wrap="square" lIns="0" tIns="0" rIns="0" bIns="0" rtlCol="0" anchor="t"/>
          <a:lstStyle/>
          <a:p>
            <a:r>
              <a:rPr lang="en-US" sz="18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PARTNER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49">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3161570" y="2260104"/>
            <a:ext cx="11964860" cy="4318248"/>
          </a:xfrm>
          <a:prstGeom prst="rect">
            <a:avLst/>
          </a:prstGeom>
        </p:spPr>
      </p:pic>
      <p:sp>
        <p:nvSpPr>
          <p:cNvPr id="4" name="Text 0"/>
          <p:cNvSpPr/>
          <p:nvPr/>
        </p:nvSpPr>
        <p:spPr>
          <a:xfrm>
            <a:off x="0" y="942975"/>
            <a:ext cx="18287999" cy="790575"/>
          </a:xfrm>
          <a:prstGeom prst="rect">
            <a:avLst/>
          </a:prstGeom>
          <a:noFill/>
          <a:ln/>
        </p:spPr>
        <p:txBody>
          <a:bodyPr wrap="square" lIns="0" tIns="0" rIns="0" bIns="0" rtlCol="0" anchor="t"/>
          <a:lstStyle/>
          <a:p>
            <a:pPr algn="ctr"/>
            <a:r>
              <a:rPr lang="en-US" sz="4800" b="1">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FORMULA FOR SUCCESS</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5" name="Text 1"/>
          <p:cNvSpPr/>
          <p:nvPr/>
        </p:nvSpPr>
        <p:spPr>
          <a:xfrm>
            <a:off x="5181600" y="4346153"/>
            <a:ext cx="647700"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Х4</a:t>
            </a:r>
          </a:p>
        </p:txBody>
      </p:sp>
      <p:sp>
        <p:nvSpPr>
          <p:cNvPr id="6" name="Text 2"/>
          <p:cNvSpPr/>
          <p:nvPr/>
        </p:nvSpPr>
        <p:spPr>
          <a:xfrm>
            <a:off x="7239000" y="4346153"/>
            <a:ext cx="923925"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Х32</a:t>
            </a:r>
          </a:p>
        </p:txBody>
      </p:sp>
      <p:sp>
        <p:nvSpPr>
          <p:cNvPr id="7" name="Text 3"/>
          <p:cNvSpPr/>
          <p:nvPr/>
        </p:nvSpPr>
        <p:spPr>
          <a:xfrm>
            <a:off x="9144000" y="4346153"/>
            <a:ext cx="1209675"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Х256</a:t>
            </a:r>
          </a:p>
        </p:txBody>
      </p:sp>
      <p:sp>
        <p:nvSpPr>
          <p:cNvPr id="8" name="Text 4"/>
          <p:cNvSpPr/>
          <p:nvPr/>
        </p:nvSpPr>
        <p:spPr>
          <a:xfrm>
            <a:off x="1732251" y="7141740"/>
            <a:ext cx="14823498" cy="2758303"/>
          </a:xfrm>
          <a:prstGeom prst="rect">
            <a:avLst/>
          </a:prstGeom>
          <a:noFill/>
          <a:ln/>
        </p:spPr>
        <p:txBody>
          <a:bodyPr wrap="square" lIns="0" tIns="0" rIns="0" bIns="0" rtlCol="0" anchor="t"/>
          <a:lstStyle/>
          <a:p>
            <a:pPr>
              <a:lnSpc>
                <a:spcPts val="4320"/>
              </a:lnSpc>
              <a:spcAft>
                <a:spcPts val="1500"/>
              </a:spcAft>
            </a:pPr>
            <a:r>
              <a:rPr lang="en-US" sz="2700" dirty="0">
                <a:solidFill>
                  <a:srgbClr val="FFFFFF"/>
                </a:solidFill>
                <a:latin typeface="Inter Regular" pitchFamily="34" charset="0"/>
                <a:ea typeface="Inter Regular" pitchFamily="34" charset="-122"/>
                <a:cs typeface="Inter Regular" pitchFamily="34" charset="-120"/>
              </a:rPr>
              <a:t>By activating higher cost levels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each time you activate more advanced mechanisms for generating income since with each new cost level of the </a:t>
            </a:r>
            <a:r>
              <a:rPr lang="en-US" sz="2700" dirty="0" err="1">
                <a:solidFill>
                  <a:srgbClr val="FFFFFF"/>
                </a:solidFill>
                <a:latin typeface="Inter Regular" pitchFamily="34" charset="0"/>
                <a:ea typeface="Inter Regular" pitchFamily="34" charset="-122"/>
                <a:cs typeface="Inter Regular" pitchFamily="34" charset="-120"/>
              </a:rPr>
              <a:t>Goldset</a:t>
            </a:r>
            <a:r>
              <a:rPr lang="en-US" sz="2700" dirty="0">
                <a:solidFill>
                  <a:srgbClr val="FFFFFF"/>
                </a:solidFill>
                <a:latin typeface="Inter Regular" pitchFamily="34" charset="0"/>
                <a:ea typeface="Inter Regular" pitchFamily="34" charset="-122"/>
                <a:cs typeface="Inter Regular" pitchFamily="34" charset="-120"/>
              </a:rPr>
              <a:t> the income is twice as much, while the previous levels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also continue to constantly generate income with the </a:t>
            </a:r>
            <a:r>
              <a:rPr lang="en-US" sz="2700" dirty="0" smtClean="0">
                <a:solidFill>
                  <a:srgbClr val="FFFFFF"/>
                </a:solidFill>
                <a:latin typeface="Inter Regular" pitchFamily="34" charset="0"/>
                <a:ea typeface="Inter Regular" pitchFamily="34" charset="-122"/>
                <a:cs typeface="Inter Regular" pitchFamily="34" charset="-120"/>
              </a:rPr>
              <a:t>help</a:t>
            </a:r>
            <a:br>
              <a:rPr lang="en-US" sz="2700" dirty="0" smtClean="0">
                <a:solidFill>
                  <a:srgbClr val="FFFFFF"/>
                </a:solidFill>
                <a:latin typeface="Inter Regular" pitchFamily="34" charset="0"/>
                <a:ea typeface="Inter Regular" pitchFamily="34" charset="-122"/>
                <a:cs typeface="Inter Regular" pitchFamily="34" charset="-120"/>
              </a:rPr>
            </a:br>
            <a:r>
              <a:rPr lang="en-US" sz="2700" dirty="0" smtClean="0">
                <a:solidFill>
                  <a:srgbClr val="FFFFFF"/>
                </a:solidFill>
                <a:latin typeface="Inter Regular" pitchFamily="34" charset="0"/>
                <a:ea typeface="Inter Regular" pitchFamily="34" charset="-122"/>
                <a:cs typeface="Inter Regular" pitchFamily="34" charset="-120"/>
              </a:rPr>
              <a:t>of </a:t>
            </a:r>
            <a:r>
              <a:rPr lang="en-US" sz="2700" dirty="0">
                <a:solidFill>
                  <a:srgbClr val="FFFFFF"/>
                </a:solidFill>
                <a:latin typeface="Inter Regular" pitchFamily="34" charset="0"/>
                <a:ea typeface="Inter Regular" pitchFamily="34" charset="-122"/>
                <a:cs typeface="Inter Regular" pitchFamily="34" charset="-120"/>
              </a:rPr>
              <a:t>automatic endless reinvestments.</a:t>
            </a:r>
            <a:endParaRPr lang="en-US" sz="2700" dirty="0"/>
          </a:p>
        </p:txBody>
      </p:sp>
      <p:sp>
        <p:nvSpPr>
          <p:cNvPr id="9" name="Text 5"/>
          <p:cNvSpPr/>
          <p:nvPr/>
        </p:nvSpPr>
        <p:spPr>
          <a:xfrm>
            <a:off x="412432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10" name="Text 6"/>
          <p:cNvSpPr/>
          <p:nvPr/>
        </p:nvSpPr>
        <p:spPr>
          <a:xfrm>
            <a:off x="434340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11" name="Text 7"/>
          <p:cNvSpPr/>
          <p:nvPr/>
        </p:nvSpPr>
        <p:spPr>
          <a:xfrm>
            <a:off x="444817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12" name="Text 8"/>
          <p:cNvSpPr/>
          <p:nvPr/>
        </p:nvSpPr>
        <p:spPr>
          <a:xfrm>
            <a:off x="4133850"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13" name="Text 9"/>
          <p:cNvSpPr/>
          <p:nvPr/>
        </p:nvSpPr>
        <p:spPr>
          <a:xfrm>
            <a:off x="420052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14" name="Text 10"/>
          <p:cNvSpPr/>
          <p:nvPr/>
        </p:nvSpPr>
        <p:spPr>
          <a:xfrm>
            <a:off x="4267200"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15" name="Text 11"/>
          <p:cNvSpPr/>
          <p:nvPr/>
        </p:nvSpPr>
        <p:spPr>
          <a:xfrm>
            <a:off x="436245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 name="Text 12"/>
          <p:cNvSpPr/>
          <p:nvPr/>
        </p:nvSpPr>
        <p:spPr>
          <a:xfrm>
            <a:off x="4295775"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17" name="Text 13"/>
          <p:cNvSpPr/>
          <p:nvPr/>
        </p:nvSpPr>
        <p:spPr>
          <a:xfrm>
            <a:off x="4105275"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18" name="Text 14"/>
          <p:cNvSpPr/>
          <p:nvPr/>
        </p:nvSpPr>
        <p:spPr>
          <a:xfrm>
            <a:off x="415290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19" name="Text 15"/>
          <p:cNvSpPr/>
          <p:nvPr/>
        </p:nvSpPr>
        <p:spPr>
          <a:xfrm>
            <a:off x="421005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20" name="Text 16"/>
          <p:cNvSpPr/>
          <p:nvPr/>
        </p:nvSpPr>
        <p:spPr>
          <a:xfrm>
            <a:off x="426720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21" name="Text 17"/>
          <p:cNvSpPr/>
          <p:nvPr/>
        </p:nvSpPr>
        <p:spPr>
          <a:xfrm>
            <a:off x="430530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22" name="Text 18"/>
          <p:cNvSpPr/>
          <p:nvPr/>
        </p:nvSpPr>
        <p:spPr>
          <a:xfrm>
            <a:off x="424815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3" name="Text 19"/>
          <p:cNvSpPr/>
          <p:nvPr/>
        </p:nvSpPr>
        <p:spPr>
          <a:xfrm>
            <a:off x="4362450"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24" name="Text 20"/>
          <p:cNvSpPr/>
          <p:nvPr/>
        </p:nvSpPr>
        <p:spPr>
          <a:xfrm>
            <a:off x="409575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5" name="Text 21"/>
          <p:cNvSpPr/>
          <p:nvPr/>
        </p:nvSpPr>
        <p:spPr>
          <a:xfrm>
            <a:off x="414337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6" name="Text 22"/>
          <p:cNvSpPr/>
          <p:nvPr/>
        </p:nvSpPr>
        <p:spPr>
          <a:xfrm>
            <a:off x="419100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7" name="Text 23"/>
          <p:cNvSpPr/>
          <p:nvPr/>
        </p:nvSpPr>
        <p:spPr>
          <a:xfrm>
            <a:off x="4238625"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8" name="Text 24"/>
          <p:cNvSpPr/>
          <p:nvPr/>
        </p:nvSpPr>
        <p:spPr>
          <a:xfrm>
            <a:off x="426720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29" name="Text 25"/>
          <p:cNvSpPr/>
          <p:nvPr/>
        </p:nvSpPr>
        <p:spPr>
          <a:xfrm>
            <a:off x="425767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 name="Text 26"/>
          <p:cNvSpPr/>
          <p:nvPr/>
        </p:nvSpPr>
        <p:spPr>
          <a:xfrm>
            <a:off x="421005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 name="Text 27"/>
          <p:cNvSpPr/>
          <p:nvPr/>
        </p:nvSpPr>
        <p:spPr>
          <a:xfrm>
            <a:off x="430530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 name="Text 28"/>
          <p:cNvSpPr/>
          <p:nvPr/>
        </p:nvSpPr>
        <p:spPr>
          <a:xfrm>
            <a:off x="434340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3" name="Text 29"/>
          <p:cNvSpPr/>
          <p:nvPr/>
        </p:nvSpPr>
        <p:spPr>
          <a:xfrm>
            <a:off x="488632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34" name="Text 30"/>
          <p:cNvSpPr/>
          <p:nvPr/>
        </p:nvSpPr>
        <p:spPr>
          <a:xfrm>
            <a:off x="509587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35" name="Text 31"/>
          <p:cNvSpPr/>
          <p:nvPr/>
        </p:nvSpPr>
        <p:spPr>
          <a:xfrm>
            <a:off x="520065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36" name="Text 32"/>
          <p:cNvSpPr/>
          <p:nvPr/>
        </p:nvSpPr>
        <p:spPr>
          <a:xfrm>
            <a:off x="488632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37" name="Text 33"/>
          <p:cNvSpPr/>
          <p:nvPr/>
        </p:nvSpPr>
        <p:spPr>
          <a:xfrm>
            <a:off x="495300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38" name="Text 34"/>
          <p:cNvSpPr/>
          <p:nvPr/>
        </p:nvSpPr>
        <p:spPr>
          <a:xfrm>
            <a:off x="501967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39" name="Text 35"/>
          <p:cNvSpPr/>
          <p:nvPr/>
        </p:nvSpPr>
        <p:spPr>
          <a:xfrm>
            <a:off x="512445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40" name="Text 36"/>
          <p:cNvSpPr/>
          <p:nvPr/>
        </p:nvSpPr>
        <p:spPr>
          <a:xfrm>
            <a:off x="504825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41" name="Text 37"/>
          <p:cNvSpPr/>
          <p:nvPr/>
        </p:nvSpPr>
        <p:spPr>
          <a:xfrm>
            <a:off x="485775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42" name="Text 38"/>
          <p:cNvSpPr/>
          <p:nvPr/>
        </p:nvSpPr>
        <p:spPr>
          <a:xfrm>
            <a:off x="491490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43" name="Text 39"/>
          <p:cNvSpPr/>
          <p:nvPr/>
        </p:nvSpPr>
        <p:spPr>
          <a:xfrm>
            <a:off x="497205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44" name="Text 40"/>
          <p:cNvSpPr/>
          <p:nvPr/>
        </p:nvSpPr>
        <p:spPr>
          <a:xfrm>
            <a:off x="502920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45" name="Text 41"/>
          <p:cNvSpPr/>
          <p:nvPr/>
        </p:nvSpPr>
        <p:spPr>
          <a:xfrm>
            <a:off x="506730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46" name="Text 42"/>
          <p:cNvSpPr/>
          <p:nvPr/>
        </p:nvSpPr>
        <p:spPr>
          <a:xfrm>
            <a:off x="501015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7" name="Text 43"/>
          <p:cNvSpPr/>
          <p:nvPr/>
        </p:nvSpPr>
        <p:spPr>
          <a:xfrm>
            <a:off x="511492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48" name="Text 44"/>
          <p:cNvSpPr/>
          <p:nvPr/>
        </p:nvSpPr>
        <p:spPr>
          <a:xfrm>
            <a:off x="484822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49" name="Text 45"/>
          <p:cNvSpPr/>
          <p:nvPr/>
        </p:nvSpPr>
        <p:spPr>
          <a:xfrm>
            <a:off x="489585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50" name="Text 46"/>
          <p:cNvSpPr/>
          <p:nvPr/>
        </p:nvSpPr>
        <p:spPr>
          <a:xfrm>
            <a:off x="494347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51" name="Text 47"/>
          <p:cNvSpPr/>
          <p:nvPr/>
        </p:nvSpPr>
        <p:spPr>
          <a:xfrm>
            <a:off x="499110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52" name="Text 48"/>
          <p:cNvSpPr/>
          <p:nvPr/>
        </p:nvSpPr>
        <p:spPr>
          <a:xfrm>
            <a:off x="501967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53" name="Text 49"/>
          <p:cNvSpPr/>
          <p:nvPr/>
        </p:nvSpPr>
        <p:spPr>
          <a:xfrm>
            <a:off x="501967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4" name="Text 50"/>
          <p:cNvSpPr/>
          <p:nvPr/>
        </p:nvSpPr>
        <p:spPr>
          <a:xfrm>
            <a:off x="497205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5" name="Text 51"/>
          <p:cNvSpPr/>
          <p:nvPr/>
        </p:nvSpPr>
        <p:spPr>
          <a:xfrm>
            <a:off x="506730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6" name="Text 52"/>
          <p:cNvSpPr/>
          <p:nvPr/>
        </p:nvSpPr>
        <p:spPr>
          <a:xfrm>
            <a:off x="509587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57" name="Text 53"/>
          <p:cNvSpPr/>
          <p:nvPr/>
        </p:nvSpPr>
        <p:spPr>
          <a:xfrm>
            <a:off x="563880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58" name="Text 54"/>
          <p:cNvSpPr/>
          <p:nvPr/>
        </p:nvSpPr>
        <p:spPr>
          <a:xfrm>
            <a:off x="585787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59" name="Text 55"/>
          <p:cNvSpPr/>
          <p:nvPr/>
        </p:nvSpPr>
        <p:spPr>
          <a:xfrm>
            <a:off x="596265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60" name="Text 56"/>
          <p:cNvSpPr/>
          <p:nvPr/>
        </p:nvSpPr>
        <p:spPr>
          <a:xfrm>
            <a:off x="564832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61" name="Text 57"/>
          <p:cNvSpPr/>
          <p:nvPr/>
        </p:nvSpPr>
        <p:spPr>
          <a:xfrm>
            <a:off x="571500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62" name="Text 58"/>
          <p:cNvSpPr/>
          <p:nvPr/>
        </p:nvSpPr>
        <p:spPr>
          <a:xfrm>
            <a:off x="578167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63" name="Text 59"/>
          <p:cNvSpPr/>
          <p:nvPr/>
        </p:nvSpPr>
        <p:spPr>
          <a:xfrm>
            <a:off x="587692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64" name="Text 60"/>
          <p:cNvSpPr/>
          <p:nvPr/>
        </p:nvSpPr>
        <p:spPr>
          <a:xfrm>
            <a:off x="581025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65" name="Text 61"/>
          <p:cNvSpPr/>
          <p:nvPr/>
        </p:nvSpPr>
        <p:spPr>
          <a:xfrm>
            <a:off x="561975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66" name="Text 62"/>
          <p:cNvSpPr/>
          <p:nvPr/>
        </p:nvSpPr>
        <p:spPr>
          <a:xfrm>
            <a:off x="566737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67" name="Text 63"/>
          <p:cNvSpPr/>
          <p:nvPr/>
        </p:nvSpPr>
        <p:spPr>
          <a:xfrm>
            <a:off x="572452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68" name="Text 64"/>
          <p:cNvSpPr/>
          <p:nvPr/>
        </p:nvSpPr>
        <p:spPr>
          <a:xfrm>
            <a:off x="578167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69" name="Text 65"/>
          <p:cNvSpPr/>
          <p:nvPr/>
        </p:nvSpPr>
        <p:spPr>
          <a:xfrm>
            <a:off x="581977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70" name="Text 66"/>
          <p:cNvSpPr/>
          <p:nvPr/>
        </p:nvSpPr>
        <p:spPr>
          <a:xfrm>
            <a:off x="576262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1" name="Text 67"/>
          <p:cNvSpPr/>
          <p:nvPr/>
        </p:nvSpPr>
        <p:spPr>
          <a:xfrm>
            <a:off x="587692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72" name="Text 68"/>
          <p:cNvSpPr/>
          <p:nvPr/>
        </p:nvSpPr>
        <p:spPr>
          <a:xfrm>
            <a:off x="561022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73" name="Text 69"/>
          <p:cNvSpPr/>
          <p:nvPr/>
        </p:nvSpPr>
        <p:spPr>
          <a:xfrm>
            <a:off x="565785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74" name="Text 70"/>
          <p:cNvSpPr/>
          <p:nvPr/>
        </p:nvSpPr>
        <p:spPr>
          <a:xfrm>
            <a:off x="570547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75" name="Text 71"/>
          <p:cNvSpPr/>
          <p:nvPr/>
        </p:nvSpPr>
        <p:spPr>
          <a:xfrm>
            <a:off x="575310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76" name="Text 72"/>
          <p:cNvSpPr/>
          <p:nvPr/>
        </p:nvSpPr>
        <p:spPr>
          <a:xfrm>
            <a:off x="578167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77" name="Text 73"/>
          <p:cNvSpPr/>
          <p:nvPr/>
        </p:nvSpPr>
        <p:spPr>
          <a:xfrm>
            <a:off x="577215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8" name="Text 74"/>
          <p:cNvSpPr/>
          <p:nvPr/>
        </p:nvSpPr>
        <p:spPr>
          <a:xfrm>
            <a:off x="572452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79" name="Text 75"/>
          <p:cNvSpPr/>
          <p:nvPr/>
        </p:nvSpPr>
        <p:spPr>
          <a:xfrm>
            <a:off x="581977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80" name="Text 76"/>
          <p:cNvSpPr/>
          <p:nvPr/>
        </p:nvSpPr>
        <p:spPr>
          <a:xfrm>
            <a:off x="585787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81" name="Text 77"/>
          <p:cNvSpPr/>
          <p:nvPr/>
        </p:nvSpPr>
        <p:spPr>
          <a:xfrm>
            <a:off x="639127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82" name="Text 78"/>
          <p:cNvSpPr/>
          <p:nvPr/>
        </p:nvSpPr>
        <p:spPr>
          <a:xfrm>
            <a:off x="661035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83" name="Text 79"/>
          <p:cNvSpPr/>
          <p:nvPr/>
        </p:nvSpPr>
        <p:spPr>
          <a:xfrm>
            <a:off x="671512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84" name="Text 80"/>
          <p:cNvSpPr/>
          <p:nvPr/>
        </p:nvSpPr>
        <p:spPr>
          <a:xfrm>
            <a:off x="6400800"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85" name="Text 81"/>
          <p:cNvSpPr/>
          <p:nvPr/>
        </p:nvSpPr>
        <p:spPr>
          <a:xfrm>
            <a:off x="646747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86" name="Text 82"/>
          <p:cNvSpPr/>
          <p:nvPr/>
        </p:nvSpPr>
        <p:spPr>
          <a:xfrm>
            <a:off x="6534150"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87" name="Text 83"/>
          <p:cNvSpPr/>
          <p:nvPr/>
        </p:nvSpPr>
        <p:spPr>
          <a:xfrm>
            <a:off x="662940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88" name="Text 84"/>
          <p:cNvSpPr/>
          <p:nvPr/>
        </p:nvSpPr>
        <p:spPr>
          <a:xfrm>
            <a:off x="6562725"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89" name="Text 85"/>
          <p:cNvSpPr/>
          <p:nvPr/>
        </p:nvSpPr>
        <p:spPr>
          <a:xfrm>
            <a:off x="6372225"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90" name="Text 86"/>
          <p:cNvSpPr/>
          <p:nvPr/>
        </p:nvSpPr>
        <p:spPr>
          <a:xfrm>
            <a:off x="641985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91" name="Text 87"/>
          <p:cNvSpPr/>
          <p:nvPr/>
        </p:nvSpPr>
        <p:spPr>
          <a:xfrm>
            <a:off x="647700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92" name="Text 88"/>
          <p:cNvSpPr/>
          <p:nvPr/>
        </p:nvSpPr>
        <p:spPr>
          <a:xfrm>
            <a:off x="653415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93" name="Text 89"/>
          <p:cNvSpPr/>
          <p:nvPr/>
        </p:nvSpPr>
        <p:spPr>
          <a:xfrm>
            <a:off x="657225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94" name="Text 90"/>
          <p:cNvSpPr/>
          <p:nvPr/>
        </p:nvSpPr>
        <p:spPr>
          <a:xfrm>
            <a:off x="651510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5" name="Text 91"/>
          <p:cNvSpPr/>
          <p:nvPr/>
        </p:nvSpPr>
        <p:spPr>
          <a:xfrm>
            <a:off x="6629400"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96" name="Text 92"/>
          <p:cNvSpPr/>
          <p:nvPr/>
        </p:nvSpPr>
        <p:spPr>
          <a:xfrm>
            <a:off x="636270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97" name="Text 93"/>
          <p:cNvSpPr/>
          <p:nvPr/>
        </p:nvSpPr>
        <p:spPr>
          <a:xfrm>
            <a:off x="641032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98" name="Text 94"/>
          <p:cNvSpPr/>
          <p:nvPr/>
        </p:nvSpPr>
        <p:spPr>
          <a:xfrm>
            <a:off x="645795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99" name="Text 95"/>
          <p:cNvSpPr/>
          <p:nvPr/>
        </p:nvSpPr>
        <p:spPr>
          <a:xfrm>
            <a:off x="6505575"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00" name="Text 96"/>
          <p:cNvSpPr/>
          <p:nvPr/>
        </p:nvSpPr>
        <p:spPr>
          <a:xfrm>
            <a:off x="653415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101" name="Text 97"/>
          <p:cNvSpPr/>
          <p:nvPr/>
        </p:nvSpPr>
        <p:spPr>
          <a:xfrm>
            <a:off x="652462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2" name="Text 98"/>
          <p:cNvSpPr/>
          <p:nvPr/>
        </p:nvSpPr>
        <p:spPr>
          <a:xfrm>
            <a:off x="647700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3" name="Text 99"/>
          <p:cNvSpPr/>
          <p:nvPr/>
        </p:nvSpPr>
        <p:spPr>
          <a:xfrm>
            <a:off x="657225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4" name="Text 100"/>
          <p:cNvSpPr/>
          <p:nvPr/>
        </p:nvSpPr>
        <p:spPr>
          <a:xfrm>
            <a:off x="660082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05" name="Text 101"/>
          <p:cNvSpPr/>
          <p:nvPr/>
        </p:nvSpPr>
        <p:spPr>
          <a:xfrm>
            <a:off x="715327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106" name="Text 102"/>
          <p:cNvSpPr/>
          <p:nvPr/>
        </p:nvSpPr>
        <p:spPr>
          <a:xfrm>
            <a:off x="736282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107" name="Text 103"/>
          <p:cNvSpPr/>
          <p:nvPr/>
        </p:nvSpPr>
        <p:spPr>
          <a:xfrm>
            <a:off x="746760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108" name="Text 104"/>
          <p:cNvSpPr/>
          <p:nvPr/>
        </p:nvSpPr>
        <p:spPr>
          <a:xfrm>
            <a:off x="715327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109" name="Text 105"/>
          <p:cNvSpPr/>
          <p:nvPr/>
        </p:nvSpPr>
        <p:spPr>
          <a:xfrm>
            <a:off x="721995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110" name="Text 106"/>
          <p:cNvSpPr/>
          <p:nvPr/>
        </p:nvSpPr>
        <p:spPr>
          <a:xfrm>
            <a:off x="728662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111" name="Text 107"/>
          <p:cNvSpPr/>
          <p:nvPr/>
        </p:nvSpPr>
        <p:spPr>
          <a:xfrm>
            <a:off x="738187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2" name="Text 108"/>
          <p:cNvSpPr/>
          <p:nvPr/>
        </p:nvSpPr>
        <p:spPr>
          <a:xfrm>
            <a:off x="731520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113" name="Text 109"/>
          <p:cNvSpPr/>
          <p:nvPr/>
        </p:nvSpPr>
        <p:spPr>
          <a:xfrm>
            <a:off x="712470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114" name="Text 110"/>
          <p:cNvSpPr/>
          <p:nvPr/>
        </p:nvSpPr>
        <p:spPr>
          <a:xfrm>
            <a:off x="718185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115" name="Text 111"/>
          <p:cNvSpPr/>
          <p:nvPr/>
        </p:nvSpPr>
        <p:spPr>
          <a:xfrm>
            <a:off x="723900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116" name="Text 112"/>
          <p:cNvSpPr/>
          <p:nvPr/>
        </p:nvSpPr>
        <p:spPr>
          <a:xfrm>
            <a:off x="729615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117" name="Text 113"/>
          <p:cNvSpPr/>
          <p:nvPr/>
        </p:nvSpPr>
        <p:spPr>
          <a:xfrm>
            <a:off x="733425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118" name="Text 114"/>
          <p:cNvSpPr/>
          <p:nvPr/>
        </p:nvSpPr>
        <p:spPr>
          <a:xfrm>
            <a:off x="726757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19" name="Text 115"/>
          <p:cNvSpPr/>
          <p:nvPr/>
        </p:nvSpPr>
        <p:spPr>
          <a:xfrm>
            <a:off x="738187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120" name="Text 116"/>
          <p:cNvSpPr/>
          <p:nvPr/>
        </p:nvSpPr>
        <p:spPr>
          <a:xfrm>
            <a:off x="711517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21" name="Text 117"/>
          <p:cNvSpPr/>
          <p:nvPr/>
        </p:nvSpPr>
        <p:spPr>
          <a:xfrm>
            <a:off x="716280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22" name="Text 118"/>
          <p:cNvSpPr/>
          <p:nvPr/>
        </p:nvSpPr>
        <p:spPr>
          <a:xfrm>
            <a:off x="721042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23" name="Text 119"/>
          <p:cNvSpPr/>
          <p:nvPr/>
        </p:nvSpPr>
        <p:spPr>
          <a:xfrm>
            <a:off x="725805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24" name="Text 120"/>
          <p:cNvSpPr/>
          <p:nvPr/>
        </p:nvSpPr>
        <p:spPr>
          <a:xfrm>
            <a:off x="728662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125" name="Text 121"/>
          <p:cNvSpPr/>
          <p:nvPr/>
        </p:nvSpPr>
        <p:spPr>
          <a:xfrm>
            <a:off x="728662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6" name="Text 122"/>
          <p:cNvSpPr/>
          <p:nvPr/>
        </p:nvSpPr>
        <p:spPr>
          <a:xfrm>
            <a:off x="723900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27" name="Text 123"/>
          <p:cNvSpPr/>
          <p:nvPr/>
        </p:nvSpPr>
        <p:spPr>
          <a:xfrm>
            <a:off x="733425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8" name="Text 124"/>
          <p:cNvSpPr/>
          <p:nvPr/>
        </p:nvSpPr>
        <p:spPr>
          <a:xfrm>
            <a:off x="736282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29" name="Text 125"/>
          <p:cNvSpPr/>
          <p:nvPr/>
        </p:nvSpPr>
        <p:spPr>
          <a:xfrm>
            <a:off x="790575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130" name="Text 126"/>
          <p:cNvSpPr/>
          <p:nvPr/>
        </p:nvSpPr>
        <p:spPr>
          <a:xfrm>
            <a:off x="812482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131" name="Text 127"/>
          <p:cNvSpPr/>
          <p:nvPr/>
        </p:nvSpPr>
        <p:spPr>
          <a:xfrm>
            <a:off x="822960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132" name="Text 128"/>
          <p:cNvSpPr/>
          <p:nvPr/>
        </p:nvSpPr>
        <p:spPr>
          <a:xfrm>
            <a:off x="791527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133" name="Text 129"/>
          <p:cNvSpPr/>
          <p:nvPr/>
        </p:nvSpPr>
        <p:spPr>
          <a:xfrm>
            <a:off x="798195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134" name="Text 130"/>
          <p:cNvSpPr/>
          <p:nvPr/>
        </p:nvSpPr>
        <p:spPr>
          <a:xfrm>
            <a:off x="804862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135" name="Text 131"/>
          <p:cNvSpPr/>
          <p:nvPr/>
        </p:nvSpPr>
        <p:spPr>
          <a:xfrm>
            <a:off x="814387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6" name="Text 132"/>
          <p:cNvSpPr/>
          <p:nvPr/>
        </p:nvSpPr>
        <p:spPr>
          <a:xfrm>
            <a:off x="807720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137" name="Text 133"/>
          <p:cNvSpPr/>
          <p:nvPr/>
        </p:nvSpPr>
        <p:spPr>
          <a:xfrm>
            <a:off x="788670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138" name="Text 134"/>
          <p:cNvSpPr/>
          <p:nvPr/>
        </p:nvSpPr>
        <p:spPr>
          <a:xfrm>
            <a:off x="793432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139" name="Text 135"/>
          <p:cNvSpPr/>
          <p:nvPr/>
        </p:nvSpPr>
        <p:spPr>
          <a:xfrm>
            <a:off x="799147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140" name="Text 136"/>
          <p:cNvSpPr/>
          <p:nvPr/>
        </p:nvSpPr>
        <p:spPr>
          <a:xfrm>
            <a:off x="804862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141" name="Text 137"/>
          <p:cNvSpPr/>
          <p:nvPr/>
        </p:nvSpPr>
        <p:spPr>
          <a:xfrm>
            <a:off x="808672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142" name="Text 138"/>
          <p:cNvSpPr/>
          <p:nvPr/>
        </p:nvSpPr>
        <p:spPr>
          <a:xfrm>
            <a:off x="802957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3" name="Text 139"/>
          <p:cNvSpPr/>
          <p:nvPr/>
        </p:nvSpPr>
        <p:spPr>
          <a:xfrm>
            <a:off x="814387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144" name="Text 140"/>
          <p:cNvSpPr/>
          <p:nvPr/>
        </p:nvSpPr>
        <p:spPr>
          <a:xfrm>
            <a:off x="787717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45" name="Text 141"/>
          <p:cNvSpPr/>
          <p:nvPr/>
        </p:nvSpPr>
        <p:spPr>
          <a:xfrm>
            <a:off x="792480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46" name="Text 142"/>
          <p:cNvSpPr/>
          <p:nvPr/>
        </p:nvSpPr>
        <p:spPr>
          <a:xfrm>
            <a:off x="797242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47" name="Text 143"/>
          <p:cNvSpPr/>
          <p:nvPr/>
        </p:nvSpPr>
        <p:spPr>
          <a:xfrm>
            <a:off x="802005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48" name="Text 144"/>
          <p:cNvSpPr/>
          <p:nvPr/>
        </p:nvSpPr>
        <p:spPr>
          <a:xfrm>
            <a:off x="804862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149" name="Text 145"/>
          <p:cNvSpPr/>
          <p:nvPr/>
        </p:nvSpPr>
        <p:spPr>
          <a:xfrm>
            <a:off x="803910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50" name="Text 146"/>
          <p:cNvSpPr/>
          <p:nvPr/>
        </p:nvSpPr>
        <p:spPr>
          <a:xfrm>
            <a:off x="799147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51" name="Text 147"/>
          <p:cNvSpPr/>
          <p:nvPr/>
        </p:nvSpPr>
        <p:spPr>
          <a:xfrm>
            <a:off x="808672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2" name="Text 148"/>
          <p:cNvSpPr/>
          <p:nvPr/>
        </p:nvSpPr>
        <p:spPr>
          <a:xfrm>
            <a:off x="811530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53" name="Text 149"/>
          <p:cNvSpPr/>
          <p:nvPr/>
        </p:nvSpPr>
        <p:spPr>
          <a:xfrm>
            <a:off x="866775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154" name="Text 150"/>
          <p:cNvSpPr/>
          <p:nvPr/>
        </p:nvSpPr>
        <p:spPr>
          <a:xfrm>
            <a:off x="887730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155" name="Text 151"/>
          <p:cNvSpPr/>
          <p:nvPr/>
        </p:nvSpPr>
        <p:spPr>
          <a:xfrm>
            <a:off x="898207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156" name="Text 152"/>
          <p:cNvSpPr/>
          <p:nvPr/>
        </p:nvSpPr>
        <p:spPr>
          <a:xfrm>
            <a:off x="8667750"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157" name="Text 153"/>
          <p:cNvSpPr/>
          <p:nvPr/>
        </p:nvSpPr>
        <p:spPr>
          <a:xfrm>
            <a:off x="873442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158" name="Text 154"/>
          <p:cNvSpPr/>
          <p:nvPr/>
        </p:nvSpPr>
        <p:spPr>
          <a:xfrm>
            <a:off x="8801100"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159" name="Text 155"/>
          <p:cNvSpPr/>
          <p:nvPr/>
        </p:nvSpPr>
        <p:spPr>
          <a:xfrm>
            <a:off x="889635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0" name="Text 156"/>
          <p:cNvSpPr/>
          <p:nvPr/>
        </p:nvSpPr>
        <p:spPr>
          <a:xfrm>
            <a:off x="8829675"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161" name="Text 157"/>
          <p:cNvSpPr/>
          <p:nvPr/>
        </p:nvSpPr>
        <p:spPr>
          <a:xfrm>
            <a:off x="8639175"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162" name="Text 158"/>
          <p:cNvSpPr/>
          <p:nvPr/>
        </p:nvSpPr>
        <p:spPr>
          <a:xfrm>
            <a:off x="869632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163" name="Text 159"/>
          <p:cNvSpPr/>
          <p:nvPr/>
        </p:nvSpPr>
        <p:spPr>
          <a:xfrm>
            <a:off x="875347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164" name="Text 160"/>
          <p:cNvSpPr/>
          <p:nvPr/>
        </p:nvSpPr>
        <p:spPr>
          <a:xfrm>
            <a:off x="881062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165" name="Text 161"/>
          <p:cNvSpPr/>
          <p:nvPr/>
        </p:nvSpPr>
        <p:spPr>
          <a:xfrm>
            <a:off x="884872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166" name="Text 162"/>
          <p:cNvSpPr/>
          <p:nvPr/>
        </p:nvSpPr>
        <p:spPr>
          <a:xfrm>
            <a:off x="878205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67" name="Text 163"/>
          <p:cNvSpPr/>
          <p:nvPr/>
        </p:nvSpPr>
        <p:spPr>
          <a:xfrm>
            <a:off x="8896350"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168" name="Text 164"/>
          <p:cNvSpPr/>
          <p:nvPr/>
        </p:nvSpPr>
        <p:spPr>
          <a:xfrm>
            <a:off x="862965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69" name="Text 165"/>
          <p:cNvSpPr/>
          <p:nvPr/>
        </p:nvSpPr>
        <p:spPr>
          <a:xfrm>
            <a:off x="867727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70" name="Text 166"/>
          <p:cNvSpPr/>
          <p:nvPr/>
        </p:nvSpPr>
        <p:spPr>
          <a:xfrm>
            <a:off x="872490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71" name="Text 167"/>
          <p:cNvSpPr/>
          <p:nvPr/>
        </p:nvSpPr>
        <p:spPr>
          <a:xfrm>
            <a:off x="8772525"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72" name="Text 168"/>
          <p:cNvSpPr/>
          <p:nvPr/>
        </p:nvSpPr>
        <p:spPr>
          <a:xfrm>
            <a:off x="880110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173" name="Text 169"/>
          <p:cNvSpPr/>
          <p:nvPr/>
        </p:nvSpPr>
        <p:spPr>
          <a:xfrm>
            <a:off x="880110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4" name="Text 170"/>
          <p:cNvSpPr/>
          <p:nvPr/>
        </p:nvSpPr>
        <p:spPr>
          <a:xfrm>
            <a:off x="875347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5" name="Text 171"/>
          <p:cNvSpPr/>
          <p:nvPr/>
        </p:nvSpPr>
        <p:spPr>
          <a:xfrm>
            <a:off x="884872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6" name="Text 172"/>
          <p:cNvSpPr/>
          <p:nvPr/>
        </p:nvSpPr>
        <p:spPr>
          <a:xfrm>
            <a:off x="887730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77" name="Text 173"/>
          <p:cNvSpPr/>
          <p:nvPr/>
        </p:nvSpPr>
        <p:spPr>
          <a:xfrm>
            <a:off x="942022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178" name="Text 174"/>
          <p:cNvSpPr/>
          <p:nvPr/>
        </p:nvSpPr>
        <p:spPr>
          <a:xfrm>
            <a:off x="962977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179" name="Text 175"/>
          <p:cNvSpPr/>
          <p:nvPr/>
        </p:nvSpPr>
        <p:spPr>
          <a:xfrm>
            <a:off x="973455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180" name="Text 176"/>
          <p:cNvSpPr/>
          <p:nvPr/>
        </p:nvSpPr>
        <p:spPr>
          <a:xfrm>
            <a:off x="942022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181" name="Text 177"/>
          <p:cNvSpPr/>
          <p:nvPr/>
        </p:nvSpPr>
        <p:spPr>
          <a:xfrm>
            <a:off x="948690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182" name="Text 178"/>
          <p:cNvSpPr/>
          <p:nvPr/>
        </p:nvSpPr>
        <p:spPr>
          <a:xfrm>
            <a:off x="955357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183" name="Text 179"/>
          <p:cNvSpPr/>
          <p:nvPr/>
        </p:nvSpPr>
        <p:spPr>
          <a:xfrm>
            <a:off x="964882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84" name="Text 180"/>
          <p:cNvSpPr/>
          <p:nvPr/>
        </p:nvSpPr>
        <p:spPr>
          <a:xfrm>
            <a:off x="958215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185" name="Text 181"/>
          <p:cNvSpPr/>
          <p:nvPr/>
        </p:nvSpPr>
        <p:spPr>
          <a:xfrm>
            <a:off x="939165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186" name="Text 182"/>
          <p:cNvSpPr/>
          <p:nvPr/>
        </p:nvSpPr>
        <p:spPr>
          <a:xfrm>
            <a:off x="944880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187" name="Text 183"/>
          <p:cNvSpPr/>
          <p:nvPr/>
        </p:nvSpPr>
        <p:spPr>
          <a:xfrm>
            <a:off x="949642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188" name="Text 184"/>
          <p:cNvSpPr/>
          <p:nvPr/>
        </p:nvSpPr>
        <p:spPr>
          <a:xfrm>
            <a:off x="955357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189" name="Text 185"/>
          <p:cNvSpPr/>
          <p:nvPr/>
        </p:nvSpPr>
        <p:spPr>
          <a:xfrm>
            <a:off x="960120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190" name="Text 186"/>
          <p:cNvSpPr/>
          <p:nvPr/>
        </p:nvSpPr>
        <p:spPr>
          <a:xfrm>
            <a:off x="953452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1" name="Text 187"/>
          <p:cNvSpPr/>
          <p:nvPr/>
        </p:nvSpPr>
        <p:spPr>
          <a:xfrm>
            <a:off x="964882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192" name="Text 188"/>
          <p:cNvSpPr/>
          <p:nvPr/>
        </p:nvSpPr>
        <p:spPr>
          <a:xfrm>
            <a:off x="938212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93" name="Text 189"/>
          <p:cNvSpPr/>
          <p:nvPr/>
        </p:nvSpPr>
        <p:spPr>
          <a:xfrm>
            <a:off x="942975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94" name="Text 190"/>
          <p:cNvSpPr/>
          <p:nvPr/>
        </p:nvSpPr>
        <p:spPr>
          <a:xfrm>
            <a:off x="947737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95" name="Text 191"/>
          <p:cNvSpPr/>
          <p:nvPr/>
        </p:nvSpPr>
        <p:spPr>
          <a:xfrm>
            <a:off x="952500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96" name="Text 192"/>
          <p:cNvSpPr/>
          <p:nvPr/>
        </p:nvSpPr>
        <p:spPr>
          <a:xfrm>
            <a:off x="955357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197" name="Text 193"/>
          <p:cNvSpPr/>
          <p:nvPr/>
        </p:nvSpPr>
        <p:spPr>
          <a:xfrm>
            <a:off x="954405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8" name="Text 194"/>
          <p:cNvSpPr/>
          <p:nvPr/>
        </p:nvSpPr>
        <p:spPr>
          <a:xfrm>
            <a:off x="949642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99" name="Text 195"/>
          <p:cNvSpPr/>
          <p:nvPr/>
        </p:nvSpPr>
        <p:spPr>
          <a:xfrm>
            <a:off x="960120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00" name="Text 196"/>
          <p:cNvSpPr/>
          <p:nvPr/>
        </p:nvSpPr>
        <p:spPr>
          <a:xfrm>
            <a:off x="962977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01" name="Text 197"/>
          <p:cNvSpPr/>
          <p:nvPr/>
        </p:nvSpPr>
        <p:spPr>
          <a:xfrm>
            <a:off x="1017270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202" name="Text 198"/>
          <p:cNvSpPr/>
          <p:nvPr/>
        </p:nvSpPr>
        <p:spPr>
          <a:xfrm>
            <a:off x="1038225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203" name="Text 199"/>
          <p:cNvSpPr/>
          <p:nvPr/>
        </p:nvSpPr>
        <p:spPr>
          <a:xfrm>
            <a:off x="1048702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204" name="Text 200"/>
          <p:cNvSpPr/>
          <p:nvPr/>
        </p:nvSpPr>
        <p:spPr>
          <a:xfrm>
            <a:off x="1018222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205" name="Text 201"/>
          <p:cNvSpPr/>
          <p:nvPr/>
        </p:nvSpPr>
        <p:spPr>
          <a:xfrm>
            <a:off x="1023937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206" name="Text 202"/>
          <p:cNvSpPr/>
          <p:nvPr/>
        </p:nvSpPr>
        <p:spPr>
          <a:xfrm>
            <a:off x="1031557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207" name="Text 203"/>
          <p:cNvSpPr/>
          <p:nvPr/>
        </p:nvSpPr>
        <p:spPr>
          <a:xfrm>
            <a:off x="1041082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08" name="Text 204"/>
          <p:cNvSpPr/>
          <p:nvPr/>
        </p:nvSpPr>
        <p:spPr>
          <a:xfrm>
            <a:off x="1034415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209" name="Text 205"/>
          <p:cNvSpPr/>
          <p:nvPr/>
        </p:nvSpPr>
        <p:spPr>
          <a:xfrm>
            <a:off x="1015365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210" name="Text 206"/>
          <p:cNvSpPr/>
          <p:nvPr/>
        </p:nvSpPr>
        <p:spPr>
          <a:xfrm>
            <a:off x="1020127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211" name="Text 207"/>
          <p:cNvSpPr/>
          <p:nvPr/>
        </p:nvSpPr>
        <p:spPr>
          <a:xfrm>
            <a:off x="1025842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212" name="Text 208"/>
          <p:cNvSpPr/>
          <p:nvPr/>
        </p:nvSpPr>
        <p:spPr>
          <a:xfrm>
            <a:off x="1031557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213" name="Text 209"/>
          <p:cNvSpPr/>
          <p:nvPr/>
        </p:nvSpPr>
        <p:spPr>
          <a:xfrm>
            <a:off x="1035367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214" name="Text 210"/>
          <p:cNvSpPr/>
          <p:nvPr/>
        </p:nvSpPr>
        <p:spPr>
          <a:xfrm>
            <a:off x="1029652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5" name="Text 211"/>
          <p:cNvSpPr/>
          <p:nvPr/>
        </p:nvSpPr>
        <p:spPr>
          <a:xfrm>
            <a:off x="1041082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216" name="Text 212"/>
          <p:cNvSpPr/>
          <p:nvPr/>
        </p:nvSpPr>
        <p:spPr>
          <a:xfrm>
            <a:off x="1014412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17" name="Text 213"/>
          <p:cNvSpPr/>
          <p:nvPr/>
        </p:nvSpPr>
        <p:spPr>
          <a:xfrm>
            <a:off x="1018222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18" name="Text 214"/>
          <p:cNvSpPr/>
          <p:nvPr/>
        </p:nvSpPr>
        <p:spPr>
          <a:xfrm>
            <a:off x="1022985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19" name="Text 215"/>
          <p:cNvSpPr/>
          <p:nvPr/>
        </p:nvSpPr>
        <p:spPr>
          <a:xfrm>
            <a:off x="1028700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20" name="Text 216"/>
          <p:cNvSpPr/>
          <p:nvPr/>
        </p:nvSpPr>
        <p:spPr>
          <a:xfrm>
            <a:off x="1030605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221" name="Text 217"/>
          <p:cNvSpPr/>
          <p:nvPr/>
        </p:nvSpPr>
        <p:spPr>
          <a:xfrm>
            <a:off x="1030605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2" name="Text 218"/>
          <p:cNvSpPr/>
          <p:nvPr/>
        </p:nvSpPr>
        <p:spPr>
          <a:xfrm>
            <a:off x="1025842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3" name="Text 219"/>
          <p:cNvSpPr/>
          <p:nvPr/>
        </p:nvSpPr>
        <p:spPr>
          <a:xfrm>
            <a:off x="1035367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4" name="Text 220"/>
          <p:cNvSpPr/>
          <p:nvPr/>
        </p:nvSpPr>
        <p:spPr>
          <a:xfrm>
            <a:off x="1038225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25" name="Text 221"/>
          <p:cNvSpPr/>
          <p:nvPr/>
        </p:nvSpPr>
        <p:spPr>
          <a:xfrm>
            <a:off x="1093470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226" name="Text 222"/>
          <p:cNvSpPr/>
          <p:nvPr/>
        </p:nvSpPr>
        <p:spPr>
          <a:xfrm>
            <a:off x="1114425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227" name="Text 223"/>
          <p:cNvSpPr/>
          <p:nvPr/>
        </p:nvSpPr>
        <p:spPr>
          <a:xfrm>
            <a:off x="1124902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228" name="Text 224"/>
          <p:cNvSpPr/>
          <p:nvPr/>
        </p:nvSpPr>
        <p:spPr>
          <a:xfrm>
            <a:off x="10934700"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229" name="Text 225"/>
          <p:cNvSpPr/>
          <p:nvPr/>
        </p:nvSpPr>
        <p:spPr>
          <a:xfrm>
            <a:off x="1100137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230" name="Text 226"/>
          <p:cNvSpPr/>
          <p:nvPr/>
        </p:nvSpPr>
        <p:spPr>
          <a:xfrm>
            <a:off x="11068050"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231" name="Text 227"/>
          <p:cNvSpPr/>
          <p:nvPr/>
        </p:nvSpPr>
        <p:spPr>
          <a:xfrm>
            <a:off x="1116330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32" name="Text 228"/>
          <p:cNvSpPr/>
          <p:nvPr/>
        </p:nvSpPr>
        <p:spPr>
          <a:xfrm>
            <a:off x="11096625"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233" name="Text 229"/>
          <p:cNvSpPr/>
          <p:nvPr/>
        </p:nvSpPr>
        <p:spPr>
          <a:xfrm>
            <a:off x="10906125"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234" name="Text 230"/>
          <p:cNvSpPr/>
          <p:nvPr/>
        </p:nvSpPr>
        <p:spPr>
          <a:xfrm>
            <a:off x="1096327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235" name="Text 231"/>
          <p:cNvSpPr/>
          <p:nvPr/>
        </p:nvSpPr>
        <p:spPr>
          <a:xfrm>
            <a:off x="1101090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236" name="Text 232"/>
          <p:cNvSpPr/>
          <p:nvPr/>
        </p:nvSpPr>
        <p:spPr>
          <a:xfrm>
            <a:off x="1106805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237" name="Text 233"/>
          <p:cNvSpPr/>
          <p:nvPr/>
        </p:nvSpPr>
        <p:spPr>
          <a:xfrm>
            <a:off x="1111567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238" name="Text 234"/>
          <p:cNvSpPr/>
          <p:nvPr/>
        </p:nvSpPr>
        <p:spPr>
          <a:xfrm>
            <a:off x="1104900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39" name="Text 235"/>
          <p:cNvSpPr/>
          <p:nvPr/>
        </p:nvSpPr>
        <p:spPr>
          <a:xfrm>
            <a:off x="11163300"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240" name="Text 236"/>
          <p:cNvSpPr/>
          <p:nvPr/>
        </p:nvSpPr>
        <p:spPr>
          <a:xfrm>
            <a:off x="1089660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41" name="Text 237"/>
          <p:cNvSpPr/>
          <p:nvPr/>
        </p:nvSpPr>
        <p:spPr>
          <a:xfrm>
            <a:off x="1094422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42" name="Text 238"/>
          <p:cNvSpPr/>
          <p:nvPr/>
        </p:nvSpPr>
        <p:spPr>
          <a:xfrm>
            <a:off x="1099185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43" name="Text 239"/>
          <p:cNvSpPr/>
          <p:nvPr/>
        </p:nvSpPr>
        <p:spPr>
          <a:xfrm>
            <a:off x="11039475"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44" name="Text 240"/>
          <p:cNvSpPr/>
          <p:nvPr/>
        </p:nvSpPr>
        <p:spPr>
          <a:xfrm>
            <a:off x="1106805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245" name="Text 241"/>
          <p:cNvSpPr/>
          <p:nvPr/>
        </p:nvSpPr>
        <p:spPr>
          <a:xfrm>
            <a:off x="1105852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6" name="Text 242"/>
          <p:cNvSpPr/>
          <p:nvPr/>
        </p:nvSpPr>
        <p:spPr>
          <a:xfrm>
            <a:off x="1101090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47" name="Text 243"/>
          <p:cNvSpPr/>
          <p:nvPr/>
        </p:nvSpPr>
        <p:spPr>
          <a:xfrm>
            <a:off x="1111567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8" name="Text 244"/>
          <p:cNvSpPr/>
          <p:nvPr/>
        </p:nvSpPr>
        <p:spPr>
          <a:xfrm>
            <a:off x="1114425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49" name="Text 245"/>
          <p:cNvSpPr/>
          <p:nvPr/>
        </p:nvSpPr>
        <p:spPr>
          <a:xfrm>
            <a:off x="1167765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250" name="Text 246"/>
          <p:cNvSpPr/>
          <p:nvPr/>
        </p:nvSpPr>
        <p:spPr>
          <a:xfrm>
            <a:off x="1189672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251" name="Text 247"/>
          <p:cNvSpPr/>
          <p:nvPr/>
        </p:nvSpPr>
        <p:spPr>
          <a:xfrm>
            <a:off x="1200150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252" name="Text 248"/>
          <p:cNvSpPr/>
          <p:nvPr/>
        </p:nvSpPr>
        <p:spPr>
          <a:xfrm>
            <a:off x="1168717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253" name="Text 249"/>
          <p:cNvSpPr/>
          <p:nvPr/>
        </p:nvSpPr>
        <p:spPr>
          <a:xfrm>
            <a:off x="1175385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254" name="Text 250"/>
          <p:cNvSpPr/>
          <p:nvPr/>
        </p:nvSpPr>
        <p:spPr>
          <a:xfrm>
            <a:off x="1182052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255" name="Text 251"/>
          <p:cNvSpPr/>
          <p:nvPr/>
        </p:nvSpPr>
        <p:spPr>
          <a:xfrm>
            <a:off x="1191577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56" name="Text 252"/>
          <p:cNvSpPr/>
          <p:nvPr/>
        </p:nvSpPr>
        <p:spPr>
          <a:xfrm>
            <a:off x="1184910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257" name="Text 253"/>
          <p:cNvSpPr/>
          <p:nvPr/>
        </p:nvSpPr>
        <p:spPr>
          <a:xfrm>
            <a:off x="1165860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258" name="Text 254"/>
          <p:cNvSpPr/>
          <p:nvPr/>
        </p:nvSpPr>
        <p:spPr>
          <a:xfrm>
            <a:off x="1170622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259" name="Text 255"/>
          <p:cNvSpPr/>
          <p:nvPr/>
        </p:nvSpPr>
        <p:spPr>
          <a:xfrm>
            <a:off x="1176337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260" name="Text 256"/>
          <p:cNvSpPr/>
          <p:nvPr/>
        </p:nvSpPr>
        <p:spPr>
          <a:xfrm>
            <a:off x="1182052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261" name="Text 257"/>
          <p:cNvSpPr/>
          <p:nvPr/>
        </p:nvSpPr>
        <p:spPr>
          <a:xfrm>
            <a:off x="1185862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262" name="Text 258"/>
          <p:cNvSpPr/>
          <p:nvPr/>
        </p:nvSpPr>
        <p:spPr>
          <a:xfrm>
            <a:off x="1180147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3" name="Text 259"/>
          <p:cNvSpPr/>
          <p:nvPr/>
        </p:nvSpPr>
        <p:spPr>
          <a:xfrm>
            <a:off x="1191577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264" name="Text 260"/>
          <p:cNvSpPr/>
          <p:nvPr/>
        </p:nvSpPr>
        <p:spPr>
          <a:xfrm>
            <a:off x="1164907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65" name="Text 261"/>
          <p:cNvSpPr/>
          <p:nvPr/>
        </p:nvSpPr>
        <p:spPr>
          <a:xfrm>
            <a:off x="1169670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66" name="Text 262"/>
          <p:cNvSpPr/>
          <p:nvPr/>
        </p:nvSpPr>
        <p:spPr>
          <a:xfrm>
            <a:off x="1174432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67" name="Text 263"/>
          <p:cNvSpPr/>
          <p:nvPr/>
        </p:nvSpPr>
        <p:spPr>
          <a:xfrm>
            <a:off x="1179195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68" name="Text 264"/>
          <p:cNvSpPr/>
          <p:nvPr/>
        </p:nvSpPr>
        <p:spPr>
          <a:xfrm>
            <a:off x="1182052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269" name="Text 265"/>
          <p:cNvSpPr/>
          <p:nvPr/>
        </p:nvSpPr>
        <p:spPr>
          <a:xfrm>
            <a:off x="1181100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0" name="Text 266"/>
          <p:cNvSpPr/>
          <p:nvPr/>
        </p:nvSpPr>
        <p:spPr>
          <a:xfrm>
            <a:off x="1176337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1" name="Text 267"/>
          <p:cNvSpPr/>
          <p:nvPr/>
        </p:nvSpPr>
        <p:spPr>
          <a:xfrm>
            <a:off x="1185862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2" name="Text 268"/>
          <p:cNvSpPr/>
          <p:nvPr/>
        </p:nvSpPr>
        <p:spPr>
          <a:xfrm>
            <a:off x="1189672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73" name="Text 269"/>
          <p:cNvSpPr/>
          <p:nvPr/>
        </p:nvSpPr>
        <p:spPr>
          <a:xfrm>
            <a:off x="1243965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274" name="Text 270"/>
          <p:cNvSpPr/>
          <p:nvPr/>
        </p:nvSpPr>
        <p:spPr>
          <a:xfrm>
            <a:off x="1264920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275" name="Text 271"/>
          <p:cNvSpPr/>
          <p:nvPr/>
        </p:nvSpPr>
        <p:spPr>
          <a:xfrm>
            <a:off x="1275397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276" name="Text 272"/>
          <p:cNvSpPr/>
          <p:nvPr/>
        </p:nvSpPr>
        <p:spPr>
          <a:xfrm>
            <a:off x="12439650"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277" name="Text 273"/>
          <p:cNvSpPr/>
          <p:nvPr/>
        </p:nvSpPr>
        <p:spPr>
          <a:xfrm>
            <a:off x="1250632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278" name="Text 274"/>
          <p:cNvSpPr/>
          <p:nvPr/>
        </p:nvSpPr>
        <p:spPr>
          <a:xfrm>
            <a:off x="1258252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279" name="Text 275"/>
          <p:cNvSpPr/>
          <p:nvPr/>
        </p:nvSpPr>
        <p:spPr>
          <a:xfrm>
            <a:off x="1267777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80" name="Text 276"/>
          <p:cNvSpPr/>
          <p:nvPr/>
        </p:nvSpPr>
        <p:spPr>
          <a:xfrm>
            <a:off x="12601575"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281" name="Text 277"/>
          <p:cNvSpPr/>
          <p:nvPr/>
        </p:nvSpPr>
        <p:spPr>
          <a:xfrm>
            <a:off x="12411075"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282" name="Text 278"/>
          <p:cNvSpPr/>
          <p:nvPr/>
        </p:nvSpPr>
        <p:spPr>
          <a:xfrm>
            <a:off x="1246822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283" name="Text 279"/>
          <p:cNvSpPr/>
          <p:nvPr/>
        </p:nvSpPr>
        <p:spPr>
          <a:xfrm>
            <a:off x="1252537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284" name="Text 280"/>
          <p:cNvSpPr/>
          <p:nvPr/>
        </p:nvSpPr>
        <p:spPr>
          <a:xfrm>
            <a:off x="1258252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285" name="Text 281"/>
          <p:cNvSpPr/>
          <p:nvPr/>
        </p:nvSpPr>
        <p:spPr>
          <a:xfrm>
            <a:off x="1262062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286" name="Text 282"/>
          <p:cNvSpPr/>
          <p:nvPr/>
        </p:nvSpPr>
        <p:spPr>
          <a:xfrm>
            <a:off x="1256347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7" name="Text 283"/>
          <p:cNvSpPr/>
          <p:nvPr/>
        </p:nvSpPr>
        <p:spPr>
          <a:xfrm>
            <a:off x="1267777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288" name="Text 284"/>
          <p:cNvSpPr/>
          <p:nvPr/>
        </p:nvSpPr>
        <p:spPr>
          <a:xfrm>
            <a:off x="1240155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89" name="Text 285"/>
          <p:cNvSpPr/>
          <p:nvPr/>
        </p:nvSpPr>
        <p:spPr>
          <a:xfrm>
            <a:off x="1244917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90" name="Text 286"/>
          <p:cNvSpPr/>
          <p:nvPr/>
        </p:nvSpPr>
        <p:spPr>
          <a:xfrm>
            <a:off x="1249680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91" name="Text 287"/>
          <p:cNvSpPr/>
          <p:nvPr/>
        </p:nvSpPr>
        <p:spPr>
          <a:xfrm>
            <a:off x="12544425"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92" name="Text 288"/>
          <p:cNvSpPr/>
          <p:nvPr/>
        </p:nvSpPr>
        <p:spPr>
          <a:xfrm>
            <a:off x="1257300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293" name="Text 289"/>
          <p:cNvSpPr/>
          <p:nvPr/>
        </p:nvSpPr>
        <p:spPr>
          <a:xfrm>
            <a:off x="1257300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4" name="Text 290"/>
          <p:cNvSpPr/>
          <p:nvPr/>
        </p:nvSpPr>
        <p:spPr>
          <a:xfrm>
            <a:off x="1252537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5" name="Text 291"/>
          <p:cNvSpPr/>
          <p:nvPr/>
        </p:nvSpPr>
        <p:spPr>
          <a:xfrm>
            <a:off x="1262062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6" name="Text 292"/>
          <p:cNvSpPr/>
          <p:nvPr/>
        </p:nvSpPr>
        <p:spPr>
          <a:xfrm>
            <a:off x="1264920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97" name="Text 293"/>
          <p:cNvSpPr/>
          <p:nvPr/>
        </p:nvSpPr>
        <p:spPr>
          <a:xfrm>
            <a:off x="1319212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298" name="Text 294"/>
          <p:cNvSpPr/>
          <p:nvPr/>
        </p:nvSpPr>
        <p:spPr>
          <a:xfrm>
            <a:off x="1341120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299" name="Text 295"/>
          <p:cNvSpPr/>
          <p:nvPr/>
        </p:nvSpPr>
        <p:spPr>
          <a:xfrm>
            <a:off x="1351597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300" name="Text 296"/>
          <p:cNvSpPr/>
          <p:nvPr/>
        </p:nvSpPr>
        <p:spPr>
          <a:xfrm>
            <a:off x="13201650"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301" name="Text 297"/>
          <p:cNvSpPr/>
          <p:nvPr/>
        </p:nvSpPr>
        <p:spPr>
          <a:xfrm>
            <a:off x="1326832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302" name="Text 298"/>
          <p:cNvSpPr/>
          <p:nvPr/>
        </p:nvSpPr>
        <p:spPr>
          <a:xfrm>
            <a:off x="13335000"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303" name="Text 299"/>
          <p:cNvSpPr/>
          <p:nvPr/>
        </p:nvSpPr>
        <p:spPr>
          <a:xfrm>
            <a:off x="1343025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4" name="Text 300"/>
          <p:cNvSpPr/>
          <p:nvPr/>
        </p:nvSpPr>
        <p:spPr>
          <a:xfrm>
            <a:off x="13363575"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305" name="Text 301"/>
          <p:cNvSpPr/>
          <p:nvPr/>
        </p:nvSpPr>
        <p:spPr>
          <a:xfrm>
            <a:off x="13173075"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306" name="Text 302"/>
          <p:cNvSpPr/>
          <p:nvPr/>
        </p:nvSpPr>
        <p:spPr>
          <a:xfrm>
            <a:off x="1322070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307" name="Text 303"/>
          <p:cNvSpPr/>
          <p:nvPr/>
        </p:nvSpPr>
        <p:spPr>
          <a:xfrm>
            <a:off x="1327785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308" name="Text 304"/>
          <p:cNvSpPr/>
          <p:nvPr/>
        </p:nvSpPr>
        <p:spPr>
          <a:xfrm>
            <a:off x="1333500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309" name="Text 305"/>
          <p:cNvSpPr/>
          <p:nvPr/>
        </p:nvSpPr>
        <p:spPr>
          <a:xfrm>
            <a:off x="1337310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310" name="Text 306"/>
          <p:cNvSpPr/>
          <p:nvPr/>
        </p:nvSpPr>
        <p:spPr>
          <a:xfrm>
            <a:off x="1331595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1" name="Text 307"/>
          <p:cNvSpPr/>
          <p:nvPr/>
        </p:nvSpPr>
        <p:spPr>
          <a:xfrm>
            <a:off x="13430250"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312" name="Text 308"/>
          <p:cNvSpPr/>
          <p:nvPr/>
        </p:nvSpPr>
        <p:spPr>
          <a:xfrm>
            <a:off x="1316355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313" name="Text 309"/>
          <p:cNvSpPr/>
          <p:nvPr/>
        </p:nvSpPr>
        <p:spPr>
          <a:xfrm>
            <a:off x="1321117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314" name="Text 310"/>
          <p:cNvSpPr/>
          <p:nvPr/>
        </p:nvSpPr>
        <p:spPr>
          <a:xfrm>
            <a:off x="1325880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315" name="Text 311"/>
          <p:cNvSpPr/>
          <p:nvPr/>
        </p:nvSpPr>
        <p:spPr>
          <a:xfrm>
            <a:off x="13306425"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316" name="Text 312"/>
          <p:cNvSpPr/>
          <p:nvPr/>
        </p:nvSpPr>
        <p:spPr>
          <a:xfrm>
            <a:off x="1333500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317" name="Text 313"/>
          <p:cNvSpPr/>
          <p:nvPr/>
        </p:nvSpPr>
        <p:spPr>
          <a:xfrm>
            <a:off x="1332547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8" name="Text 314"/>
          <p:cNvSpPr/>
          <p:nvPr/>
        </p:nvSpPr>
        <p:spPr>
          <a:xfrm>
            <a:off x="1327785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9" name="Text 315"/>
          <p:cNvSpPr/>
          <p:nvPr/>
        </p:nvSpPr>
        <p:spPr>
          <a:xfrm>
            <a:off x="1337310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0" name="Text 316"/>
          <p:cNvSpPr/>
          <p:nvPr/>
        </p:nvSpPr>
        <p:spPr>
          <a:xfrm>
            <a:off x="1341120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21" name="Text 317"/>
          <p:cNvSpPr/>
          <p:nvPr/>
        </p:nvSpPr>
        <p:spPr>
          <a:xfrm>
            <a:off x="1395412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322" name="Text 318"/>
          <p:cNvSpPr/>
          <p:nvPr/>
        </p:nvSpPr>
        <p:spPr>
          <a:xfrm>
            <a:off x="1416367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323" name="Text 319"/>
          <p:cNvSpPr/>
          <p:nvPr/>
        </p:nvSpPr>
        <p:spPr>
          <a:xfrm>
            <a:off x="1426845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324" name="Text 320"/>
          <p:cNvSpPr/>
          <p:nvPr/>
        </p:nvSpPr>
        <p:spPr>
          <a:xfrm>
            <a:off x="1395412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325" name="Text 321"/>
          <p:cNvSpPr/>
          <p:nvPr/>
        </p:nvSpPr>
        <p:spPr>
          <a:xfrm>
            <a:off x="1402080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326" name="Text 322"/>
          <p:cNvSpPr/>
          <p:nvPr/>
        </p:nvSpPr>
        <p:spPr>
          <a:xfrm>
            <a:off x="14097000"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327" name="Text 323"/>
          <p:cNvSpPr/>
          <p:nvPr/>
        </p:nvSpPr>
        <p:spPr>
          <a:xfrm>
            <a:off x="1419225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28" name="Text 324"/>
          <p:cNvSpPr/>
          <p:nvPr/>
        </p:nvSpPr>
        <p:spPr>
          <a:xfrm>
            <a:off x="1411605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329" name="Text 325"/>
          <p:cNvSpPr/>
          <p:nvPr/>
        </p:nvSpPr>
        <p:spPr>
          <a:xfrm>
            <a:off x="1392555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330" name="Text 326"/>
          <p:cNvSpPr/>
          <p:nvPr/>
        </p:nvSpPr>
        <p:spPr>
          <a:xfrm>
            <a:off x="1398270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331" name="Text 327"/>
          <p:cNvSpPr/>
          <p:nvPr/>
        </p:nvSpPr>
        <p:spPr>
          <a:xfrm>
            <a:off x="1403985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332" name="Text 328"/>
          <p:cNvSpPr/>
          <p:nvPr/>
        </p:nvSpPr>
        <p:spPr>
          <a:xfrm>
            <a:off x="1409700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333" name="Text 329"/>
          <p:cNvSpPr/>
          <p:nvPr/>
        </p:nvSpPr>
        <p:spPr>
          <a:xfrm>
            <a:off x="1413510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334" name="Text 330"/>
          <p:cNvSpPr/>
          <p:nvPr/>
        </p:nvSpPr>
        <p:spPr>
          <a:xfrm>
            <a:off x="1407795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5" name="Text 331"/>
          <p:cNvSpPr/>
          <p:nvPr/>
        </p:nvSpPr>
        <p:spPr>
          <a:xfrm>
            <a:off x="14192250"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336" name="Text 332"/>
          <p:cNvSpPr/>
          <p:nvPr/>
        </p:nvSpPr>
        <p:spPr>
          <a:xfrm>
            <a:off x="1392555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337" name="Text 333"/>
          <p:cNvSpPr/>
          <p:nvPr/>
        </p:nvSpPr>
        <p:spPr>
          <a:xfrm>
            <a:off x="1396365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338" name="Text 334"/>
          <p:cNvSpPr/>
          <p:nvPr/>
        </p:nvSpPr>
        <p:spPr>
          <a:xfrm>
            <a:off x="1401127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339" name="Text 335"/>
          <p:cNvSpPr/>
          <p:nvPr/>
        </p:nvSpPr>
        <p:spPr>
          <a:xfrm>
            <a:off x="1405890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340" name="Text 336"/>
          <p:cNvSpPr/>
          <p:nvPr/>
        </p:nvSpPr>
        <p:spPr>
          <a:xfrm>
            <a:off x="1408747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341" name="Text 337"/>
          <p:cNvSpPr/>
          <p:nvPr/>
        </p:nvSpPr>
        <p:spPr>
          <a:xfrm>
            <a:off x="1408747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2" name="Text 338"/>
          <p:cNvSpPr/>
          <p:nvPr/>
        </p:nvSpPr>
        <p:spPr>
          <a:xfrm>
            <a:off x="1403985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3" name="Text 339"/>
          <p:cNvSpPr/>
          <p:nvPr/>
        </p:nvSpPr>
        <p:spPr>
          <a:xfrm>
            <a:off x="1413510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4" name="Text 340"/>
          <p:cNvSpPr/>
          <p:nvPr/>
        </p:nvSpPr>
        <p:spPr>
          <a:xfrm>
            <a:off x="1416367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45" name="Text 341"/>
          <p:cNvSpPr/>
          <p:nvPr/>
        </p:nvSpPr>
        <p:spPr>
          <a:xfrm>
            <a:off x="1471612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346" name="Text 342"/>
          <p:cNvSpPr/>
          <p:nvPr/>
        </p:nvSpPr>
        <p:spPr>
          <a:xfrm>
            <a:off x="1492567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347" name="Text 343"/>
          <p:cNvSpPr/>
          <p:nvPr/>
        </p:nvSpPr>
        <p:spPr>
          <a:xfrm>
            <a:off x="1503045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348" name="Text 344"/>
          <p:cNvSpPr/>
          <p:nvPr/>
        </p:nvSpPr>
        <p:spPr>
          <a:xfrm>
            <a:off x="1471612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349" name="Text 345"/>
          <p:cNvSpPr/>
          <p:nvPr/>
        </p:nvSpPr>
        <p:spPr>
          <a:xfrm>
            <a:off x="1478280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350" name="Text 346"/>
          <p:cNvSpPr/>
          <p:nvPr/>
        </p:nvSpPr>
        <p:spPr>
          <a:xfrm>
            <a:off x="1484947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351" name="Text 347"/>
          <p:cNvSpPr/>
          <p:nvPr/>
        </p:nvSpPr>
        <p:spPr>
          <a:xfrm>
            <a:off x="1494472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52" name="Text 348"/>
          <p:cNvSpPr/>
          <p:nvPr/>
        </p:nvSpPr>
        <p:spPr>
          <a:xfrm>
            <a:off x="1487805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353" name="Text 349"/>
          <p:cNvSpPr/>
          <p:nvPr/>
        </p:nvSpPr>
        <p:spPr>
          <a:xfrm>
            <a:off x="1468755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354" name="Text 350"/>
          <p:cNvSpPr/>
          <p:nvPr/>
        </p:nvSpPr>
        <p:spPr>
          <a:xfrm>
            <a:off x="1473517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355" name="Text 351"/>
          <p:cNvSpPr/>
          <p:nvPr/>
        </p:nvSpPr>
        <p:spPr>
          <a:xfrm>
            <a:off x="1479232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356" name="Text 352"/>
          <p:cNvSpPr/>
          <p:nvPr/>
        </p:nvSpPr>
        <p:spPr>
          <a:xfrm>
            <a:off x="1484947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357" name="Text 353"/>
          <p:cNvSpPr/>
          <p:nvPr/>
        </p:nvSpPr>
        <p:spPr>
          <a:xfrm>
            <a:off x="1488757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358" name="Text 354"/>
          <p:cNvSpPr/>
          <p:nvPr/>
        </p:nvSpPr>
        <p:spPr>
          <a:xfrm>
            <a:off x="1483042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9" name="Text 355"/>
          <p:cNvSpPr/>
          <p:nvPr/>
        </p:nvSpPr>
        <p:spPr>
          <a:xfrm>
            <a:off x="1494472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360" name="Text 356"/>
          <p:cNvSpPr/>
          <p:nvPr/>
        </p:nvSpPr>
        <p:spPr>
          <a:xfrm>
            <a:off x="1467802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361" name="Text 357"/>
          <p:cNvSpPr/>
          <p:nvPr/>
        </p:nvSpPr>
        <p:spPr>
          <a:xfrm>
            <a:off x="1472565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362" name="Text 358"/>
          <p:cNvSpPr/>
          <p:nvPr/>
        </p:nvSpPr>
        <p:spPr>
          <a:xfrm>
            <a:off x="1477327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363" name="Text 359"/>
          <p:cNvSpPr/>
          <p:nvPr/>
        </p:nvSpPr>
        <p:spPr>
          <a:xfrm>
            <a:off x="1482090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364" name="Text 360"/>
          <p:cNvSpPr/>
          <p:nvPr/>
        </p:nvSpPr>
        <p:spPr>
          <a:xfrm>
            <a:off x="1484947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365" name="Text 361"/>
          <p:cNvSpPr/>
          <p:nvPr/>
        </p:nvSpPr>
        <p:spPr>
          <a:xfrm>
            <a:off x="1483995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6" name="Text 362"/>
          <p:cNvSpPr/>
          <p:nvPr/>
        </p:nvSpPr>
        <p:spPr>
          <a:xfrm>
            <a:off x="1479232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7" name="Text 363"/>
          <p:cNvSpPr/>
          <p:nvPr/>
        </p:nvSpPr>
        <p:spPr>
          <a:xfrm>
            <a:off x="1488757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8" name="Text 364"/>
          <p:cNvSpPr/>
          <p:nvPr/>
        </p:nvSpPr>
        <p:spPr>
          <a:xfrm>
            <a:off x="1492567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69" name="Text 365"/>
          <p:cNvSpPr/>
          <p:nvPr/>
        </p:nvSpPr>
        <p:spPr>
          <a:xfrm>
            <a:off x="4162425" y="2260104"/>
            <a:ext cx="165206" cy="298955"/>
          </a:xfrm>
          <a:prstGeom prst="rect">
            <a:avLst/>
          </a:prstGeom>
          <a:noFill/>
          <a:ln/>
        </p:spPr>
        <p:txBody>
          <a:bodyPr wrap="square" lIns="0" tIns="0" rIns="0" bIns="0" rtlCol="0" anchor="t"/>
          <a:lstStyle/>
          <a:p>
            <a:pPr algn="l">
              <a:lnSpc>
                <a:spcPts val="2360"/>
              </a:lnSpc>
            </a:pPr>
            <a:r>
              <a:rPr lang="en-US" sz="2360" b="0" i="0" dirty="0">
                <a:solidFill>
                  <a:srgbClr val="FFFFFF"/>
                </a:solidFill>
                <a:latin typeface="Inter Regular" pitchFamily="34" charset="0"/>
                <a:ea typeface="Inter Regular" pitchFamily="34" charset="-122"/>
                <a:cs typeface="Inter Regular" pitchFamily="34" charset="-120"/>
              </a:rPr>
              <a:t>1</a:t>
            </a:r>
            <a:endParaRPr lang="en-US" sz="2360" dirty="0"/>
          </a:p>
        </p:txBody>
      </p:sp>
      <p:sp>
        <p:nvSpPr>
          <p:cNvPr id="370" name="Text 366"/>
          <p:cNvSpPr/>
          <p:nvPr/>
        </p:nvSpPr>
        <p:spPr>
          <a:xfrm>
            <a:off x="481965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2</a:t>
            </a:r>
            <a:endParaRPr lang="en-US" sz="2360" dirty="0"/>
          </a:p>
        </p:txBody>
      </p:sp>
      <p:sp>
        <p:nvSpPr>
          <p:cNvPr id="371" name="Text 367"/>
          <p:cNvSpPr/>
          <p:nvPr/>
        </p:nvSpPr>
        <p:spPr>
          <a:xfrm>
            <a:off x="558165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3</a:t>
            </a:r>
            <a:endParaRPr lang="en-US" sz="2360" dirty="0"/>
          </a:p>
        </p:txBody>
      </p:sp>
      <p:sp>
        <p:nvSpPr>
          <p:cNvPr id="372" name="Text 368"/>
          <p:cNvSpPr/>
          <p:nvPr/>
        </p:nvSpPr>
        <p:spPr>
          <a:xfrm>
            <a:off x="632460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4</a:t>
            </a:r>
            <a:endParaRPr lang="en-US" sz="2360" dirty="0"/>
          </a:p>
        </p:txBody>
      </p:sp>
      <p:sp>
        <p:nvSpPr>
          <p:cNvPr id="373" name="Text 369"/>
          <p:cNvSpPr/>
          <p:nvPr/>
        </p:nvSpPr>
        <p:spPr>
          <a:xfrm>
            <a:off x="708660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5</a:t>
            </a:r>
            <a:endParaRPr lang="en-US" sz="2360" dirty="0"/>
          </a:p>
        </p:txBody>
      </p:sp>
      <p:sp>
        <p:nvSpPr>
          <p:cNvPr id="374" name="Text 370"/>
          <p:cNvSpPr/>
          <p:nvPr/>
        </p:nvSpPr>
        <p:spPr>
          <a:xfrm>
            <a:off x="7839075"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6</a:t>
            </a:r>
            <a:endParaRPr lang="en-US" sz="2360" dirty="0"/>
          </a:p>
        </p:txBody>
      </p:sp>
      <p:sp>
        <p:nvSpPr>
          <p:cNvPr id="375" name="Text 371"/>
          <p:cNvSpPr/>
          <p:nvPr/>
        </p:nvSpPr>
        <p:spPr>
          <a:xfrm>
            <a:off x="8601075"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7</a:t>
            </a:r>
            <a:endParaRPr lang="en-US" sz="2360" dirty="0"/>
          </a:p>
        </p:txBody>
      </p:sp>
      <p:sp>
        <p:nvSpPr>
          <p:cNvPr id="376" name="Text 372"/>
          <p:cNvSpPr/>
          <p:nvPr/>
        </p:nvSpPr>
        <p:spPr>
          <a:xfrm>
            <a:off x="935355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8</a:t>
            </a:r>
            <a:endParaRPr lang="en-US" sz="2360" dirty="0"/>
          </a:p>
        </p:txBody>
      </p:sp>
      <p:sp>
        <p:nvSpPr>
          <p:cNvPr id="377" name="Text 373"/>
          <p:cNvSpPr/>
          <p:nvPr/>
        </p:nvSpPr>
        <p:spPr>
          <a:xfrm>
            <a:off x="10106025"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9</a:t>
            </a:r>
            <a:endParaRPr lang="en-US" sz="2360" dirty="0"/>
          </a:p>
        </p:txBody>
      </p:sp>
      <p:sp>
        <p:nvSpPr>
          <p:cNvPr id="378" name="Text 374"/>
          <p:cNvSpPr/>
          <p:nvPr/>
        </p:nvSpPr>
        <p:spPr>
          <a:xfrm>
            <a:off x="10868025"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10</a:t>
            </a:r>
            <a:endParaRPr lang="en-US" sz="2360" dirty="0"/>
          </a:p>
        </p:txBody>
      </p:sp>
      <p:sp>
        <p:nvSpPr>
          <p:cNvPr id="379" name="Text 375"/>
          <p:cNvSpPr/>
          <p:nvPr/>
        </p:nvSpPr>
        <p:spPr>
          <a:xfrm>
            <a:off x="1162050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11</a:t>
            </a:r>
            <a:endParaRPr lang="en-US" sz="2360" dirty="0"/>
          </a:p>
        </p:txBody>
      </p:sp>
      <p:sp>
        <p:nvSpPr>
          <p:cNvPr id="380" name="Text 376"/>
          <p:cNvSpPr/>
          <p:nvPr/>
        </p:nvSpPr>
        <p:spPr>
          <a:xfrm>
            <a:off x="12372975"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12</a:t>
            </a:r>
            <a:endParaRPr lang="en-US" sz="2360" dirty="0"/>
          </a:p>
        </p:txBody>
      </p:sp>
      <p:sp>
        <p:nvSpPr>
          <p:cNvPr id="381" name="Text 377"/>
          <p:cNvSpPr/>
          <p:nvPr/>
        </p:nvSpPr>
        <p:spPr>
          <a:xfrm>
            <a:off x="13134975"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13</a:t>
            </a:r>
            <a:endParaRPr lang="en-US" sz="2360" dirty="0"/>
          </a:p>
        </p:txBody>
      </p:sp>
      <p:sp>
        <p:nvSpPr>
          <p:cNvPr id="382" name="Text 378"/>
          <p:cNvSpPr/>
          <p:nvPr/>
        </p:nvSpPr>
        <p:spPr>
          <a:xfrm>
            <a:off x="1388745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14</a:t>
            </a:r>
            <a:endParaRPr lang="en-US" sz="2360" dirty="0"/>
          </a:p>
        </p:txBody>
      </p:sp>
      <p:sp>
        <p:nvSpPr>
          <p:cNvPr id="383" name="Text 379"/>
          <p:cNvSpPr/>
          <p:nvPr/>
        </p:nvSpPr>
        <p:spPr>
          <a:xfrm>
            <a:off x="1464945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15</a:t>
            </a:r>
            <a:endParaRPr lang="en-US" sz="2360" dirty="0"/>
          </a:p>
        </p:txBody>
      </p:sp>
      <p:sp>
        <p:nvSpPr>
          <p:cNvPr id="384" name="Text 380"/>
          <p:cNvSpPr/>
          <p:nvPr/>
        </p:nvSpPr>
        <p:spPr>
          <a:xfrm>
            <a:off x="3143250" y="3110508"/>
            <a:ext cx="510666" cy="239164"/>
          </a:xfrm>
          <a:prstGeom prst="rect">
            <a:avLst/>
          </a:prstGeom>
          <a:noFill/>
          <a:ln/>
        </p:spPr>
        <p:txBody>
          <a:bodyPr wrap="square" lIns="0" tIns="0" rIns="0" bIns="0" rtlCol="0" anchor="t"/>
          <a:lstStyle/>
          <a:p>
            <a:r>
              <a:rPr lang="en-US" sz="18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5" name="Text 381"/>
          <p:cNvSpPr/>
          <p:nvPr/>
        </p:nvSpPr>
        <p:spPr>
          <a:xfrm>
            <a:off x="3143250" y="4060552"/>
            <a:ext cx="497379" cy="239164"/>
          </a:xfrm>
          <a:prstGeom prst="rect">
            <a:avLst/>
          </a:prstGeom>
          <a:noFill/>
          <a:ln/>
        </p:spPr>
        <p:txBody>
          <a:bodyPr wrap="square" lIns="0" tIns="0" rIns="0" bIns="0" rtlCol="0" anchor="t"/>
          <a:lstStyle/>
          <a:p>
            <a:r>
              <a:rPr lang="en-US" sz="18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86" name="Text 382"/>
          <p:cNvSpPr/>
          <p:nvPr/>
        </p:nvSpPr>
        <p:spPr>
          <a:xfrm>
            <a:off x="3143250" y="5010596"/>
            <a:ext cx="623604" cy="239164"/>
          </a:xfrm>
          <a:prstGeom prst="rect">
            <a:avLst/>
          </a:prstGeom>
          <a:noFill/>
          <a:ln/>
        </p:spPr>
        <p:txBody>
          <a:bodyPr wrap="square" lIns="0" tIns="0" rIns="0" bIns="0" rtlCol="0" anchor="t"/>
          <a:lstStyle/>
          <a:p>
            <a:r>
              <a:rPr lang="en-US" sz="18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7" name="Text 383"/>
          <p:cNvSpPr/>
          <p:nvPr/>
        </p:nvSpPr>
        <p:spPr>
          <a:xfrm>
            <a:off x="3143250" y="5960492"/>
            <a:ext cx="630248" cy="239164"/>
          </a:xfrm>
          <a:prstGeom prst="rect">
            <a:avLst/>
          </a:prstGeom>
          <a:noFill/>
          <a:ln/>
        </p:spPr>
        <p:txBody>
          <a:bodyPr wrap="square" lIns="0" tIns="0" rIns="0" bIns="0" rtlCol="0" anchor="t"/>
          <a:lstStyle/>
          <a:p>
            <a:r>
              <a:rPr lang="en-US" sz="18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0">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5210175" y="1476375"/>
            <a:ext cx="7858125" cy="7336408"/>
          </a:xfrm>
          <a:prstGeom prst="rect">
            <a:avLst/>
          </a:prstGeom>
        </p:spPr>
      </p:pic>
      <p:pic>
        <p:nvPicPr>
          <p:cNvPr id="3" name="Image 1"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047750" y="1314450"/>
            <a:ext cx="16354425" cy="2430066"/>
          </a:xfrm>
          <a:prstGeom prst="rect">
            <a:avLst/>
          </a:prstGeom>
        </p:spPr>
      </p:pic>
      <p:pic>
        <p:nvPicPr>
          <p:cNvPr id="4" name="Image 2"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1219200" y="4829175"/>
            <a:ext cx="16182975" cy="1283494"/>
          </a:xfrm>
          <a:prstGeom prst="rect">
            <a:avLst/>
          </a:prstGeom>
        </p:spPr>
      </p:pic>
      <p:pic>
        <p:nvPicPr>
          <p:cNvPr id="5" name="Image 3"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1171575" y="7200900"/>
            <a:ext cx="16230600" cy="1619250"/>
          </a:xfrm>
          <a:prstGeom prst="rect">
            <a:avLst/>
          </a:prstGeom>
        </p:spPr>
      </p:pic>
      <p:sp>
        <p:nvSpPr>
          <p:cNvPr id="6" name="Text 0"/>
          <p:cNvSpPr/>
          <p:nvPr/>
        </p:nvSpPr>
        <p:spPr>
          <a:xfrm>
            <a:off x="4457701" y="1428750"/>
            <a:ext cx="12595058" cy="2209800"/>
          </a:xfrm>
          <a:prstGeom prst="rect">
            <a:avLst/>
          </a:prstGeom>
          <a:noFill/>
          <a:ln/>
        </p:spPr>
        <p:txBody>
          <a:bodyPr wrap="square" lIns="0" tIns="0" rIns="0" bIns="0" rtlCol="0" anchor="t"/>
          <a:lstStyle/>
          <a:p>
            <a:pPr>
              <a:lnSpc>
                <a:spcPts val="4320"/>
              </a:lnSpc>
              <a:spcAft>
                <a:spcPts val="1500"/>
              </a:spcAft>
            </a:pPr>
            <a:r>
              <a:rPr lang="en-US" sz="2700" dirty="0" smtClean="0">
                <a:solidFill>
                  <a:srgbClr val="FFFFFF"/>
                </a:solidFill>
                <a:latin typeface="Inter Regular" pitchFamily="34" charset="0"/>
                <a:ea typeface="Inter Regular" pitchFamily="34" charset="-122"/>
                <a:cs typeface="Inter Regular" pitchFamily="34" charset="-120"/>
              </a:rPr>
              <a:t>All your </a:t>
            </a:r>
            <a:r>
              <a:rPr lang="en-US" sz="2700" dirty="0">
                <a:solidFill>
                  <a:srgbClr val="FFFFFF"/>
                </a:solidFill>
                <a:latin typeface="Inter Regular" pitchFamily="34" charset="0"/>
                <a:ea typeface="Inter Regular" pitchFamily="34" charset="-122"/>
                <a:cs typeface="Inter Regular" pitchFamily="34" charset="-120"/>
              </a:rPr>
              <a:t>invitees, as well as your higher-level partners, endlessly continue to fill places in your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with the help of floating, following you activating new cost levels and re-activating previous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creating constant income streams.</a:t>
            </a:r>
            <a:endParaRPr lang="en-US" sz="2700" dirty="0"/>
          </a:p>
        </p:txBody>
      </p:sp>
      <p:sp>
        <p:nvSpPr>
          <p:cNvPr id="7" name="Text 1"/>
          <p:cNvSpPr/>
          <p:nvPr/>
        </p:nvSpPr>
        <p:spPr>
          <a:xfrm>
            <a:off x="4457700" y="4914900"/>
            <a:ext cx="12375573" cy="1454944"/>
          </a:xfrm>
          <a:prstGeom prst="rect">
            <a:avLst/>
          </a:prstGeom>
          <a:noFill/>
          <a:ln/>
        </p:spPr>
        <p:txBody>
          <a:bodyPr wrap="square" lIns="0" tIns="0" rIns="0" bIns="0" rtlCol="0" anchor="t"/>
          <a:lstStyle/>
          <a:p>
            <a:pPr>
              <a:lnSpc>
                <a:spcPts val="4320"/>
              </a:lnSpc>
              <a:spcAft>
                <a:spcPts val="1500"/>
              </a:spcAft>
            </a:pPr>
            <a:r>
              <a:rPr lang="en-US" sz="2700">
                <a:solidFill>
                  <a:srgbClr val="FFFFFF"/>
                </a:solidFill>
                <a:latin typeface="Inter Regular" pitchFamily="34" charset="0"/>
                <a:ea typeface="Inter Regular" pitchFamily="34" charset="-122"/>
                <a:cs typeface="Inter Regular" pitchFamily="34" charset="-120"/>
              </a:rPr>
              <a:t>There are no limits on the amount of rewards, the REAL GOLD 2.0 affiliate program is a machine for making money.</a:t>
            </a:r>
            <a:endParaRPr lang="en-US" sz="2700" dirty="0"/>
          </a:p>
        </p:txBody>
      </p:sp>
      <p:sp>
        <p:nvSpPr>
          <p:cNvPr id="8" name="Text 2"/>
          <p:cNvSpPr/>
          <p:nvPr/>
        </p:nvSpPr>
        <p:spPr>
          <a:xfrm>
            <a:off x="4457700" y="7458074"/>
            <a:ext cx="11211791" cy="1440433"/>
          </a:xfrm>
          <a:prstGeom prst="rect">
            <a:avLst/>
          </a:prstGeom>
          <a:noFill/>
          <a:ln/>
        </p:spPr>
        <p:txBody>
          <a:bodyPr wrap="square" lIns="0" tIns="0" rIns="0" bIns="0" rtlCol="0" anchor="t"/>
          <a:lstStyle/>
          <a:p>
            <a:pPr>
              <a:lnSpc>
                <a:spcPts val="4320"/>
              </a:lnSpc>
              <a:spcAft>
                <a:spcPts val="1500"/>
              </a:spcAft>
            </a:pPr>
            <a:r>
              <a:rPr lang="en-US" sz="2700">
                <a:solidFill>
                  <a:srgbClr val="FFFFFF"/>
                </a:solidFill>
                <a:latin typeface="Inter Regular" pitchFamily="34" charset="0"/>
                <a:ea typeface="Inter Regular" pitchFamily="34" charset="-122"/>
                <a:cs typeface="Inter Regular" pitchFamily="34" charset="-120"/>
              </a:rPr>
              <a:t>The rate and volume of your income depend only on your desire, goals, and chosen strategy.</a:t>
            </a:r>
            <a:endParaRPr lang="en-US" sz="27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4410075" y="4676775"/>
            <a:ext cx="3724275" cy="356235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7696200" y="3581400"/>
            <a:ext cx="3724275" cy="3562350"/>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10982325" y="2486025"/>
            <a:ext cx="3724275" cy="3562350"/>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14230350" y="1390650"/>
            <a:ext cx="3724275" cy="3562350"/>
          </a:xfrm>
          <a:prstGeom prst="rect">
            <a:avLst/>
          </a:prstGeom>
        </p:spPr>
      </p:pic>
      <p:pic>
        <p:nvPicPr>
          <p:cNvPr id="7" name="Image 5"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1123950" y="5772150"/>
            <a:ext cx="3724275" cy="3562350"/>
          </a:xfrm>
          <a:prstGeom prst="rect">
            <a:avLst/>
          </a:prstGeom>
        </p:spPr>
      </p:pic>
      <p:sp>
        <p:nvSpPr>
          <p:cNvPr id="8" name="Text 0"/>
          <p:cNvSpPr/>
          <p:nvPr/>
        </p:nvSpPr>
        <p:spPr>
          <a:xfrm>
            <a:off x="1104900" y="857250"/>
            <a:ext cx="13125450" cy="1257300"/>
          </a:xfrm>
          <a:prstGeom prst="rect">
            <a:avLst/>
          </a:prstGeom>
          <a:noFill/>
          <a:ln/>
        </p:spPr>
        <p:txBody>
          <a:bodyPr wrap="square" lIns="0" tIns="0" rIns="0" bIns="0" rtlCol="0" anchor="t"/>
          <a:lstStyle/>
          <a:p>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WE HAVE IDENTIFIED 5 MAIN STRATEGIES</a:t>
            </a:r>
            <a:b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br>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FOR DEVELOPMENT IN THE PARTNER PROGRAM:</a:t>
            </a:r>
            <a:endPar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9" name="Text 1"/>
          <p:cNvSpPr/>
          <p:nvPr/>
        </p:nvSpPr>
        <p:spPr>
          <a:xfrm>
            <a:off x="4391025" y="7515225"/>
            <a:ext cx="3305175" cy="843714"/>
          </a:xfrm>
          <a:prstGeom prst="rect">
            <a:avLst/>
          </a:prstGeom>
          <a:noFill/>
          <a:ln/>
        </p:spPr>
        <p:txBody>
          <a:bodyPr wrap="square" lIns="0" tIns="0" rIns="0" bIns="0" rtlCol="0" anchor="t"/>
          <a:lstStyle/>
          <a:p>
            <a:pPr>
              <a:lnSpc>
                <a:spcPts val="2880"/>
              </a:lnSpc>
              <a:spcAft>
                <a:spcPts val="1500"/>
              </a:spcAft>
            </a:pPr>
            <a:r>
              <a:rPr lang="en-US">
                <a:solidFill>
                  <a:srgbClr val="FFFFFF"/>
                </a:solidFill>
                <a:latin typeface="Inter Regular" pitchFamily="34" charset="0"/>
                <a:ea typeface="Inter Regular" pitchFamily="34" charset="-122"/>
                <a:cs typeface="Inter Regular" pitchFamily="34" charset="-120"/>
              </a:rPr>
              <a:t>activation from four to six levels of all types of Goldsets</a:t>
            </a:r>
            <a:endParaRPr lang="en-US" sz="1800" dirty="0"/>
          </a:p>
        </p:txBody>
      </p:sp>
      <p:sp>
        <p:nvSpPr>
          <p:cNvPr id="10" name="Text 2"/>
          <p:cNvSpPr/>
          <p:nvPr/>
        </p:nvSpPr>
        <p:spPr>
          <a:xfrm>
            <a:off x="4390159" y="6962775"/>
            <a:ext cx="2363066" cy="432636"/>
          </a:xfrm>
          <a:prstGeom prst="rect">
            <a:avLst/>
          </a:prstGeom>
          <a:noFill/>
          <a:ln/>
        </p:spPr>
        <p:txBody>
          <a:bodyPr wrap="square" lIns="0" tIns="0" rIns="0" bIns="0" rtlCol="0" anchor="t"/>
          <a:lstStyle/>
          <a:p>
            <a:pPr>
              <a:lnSpc>
                <a:spcPts val="4320"/>
              </a:lnSpc>
              <a:spcAft>
                <a:spcPts val="1500"/>
              </a:spcAft>
            </a:pPr>
            <a:r>
              <a:rPr lang="en-US" sz="2700">
                <a:solidFill>
                  <a:srgbClr val="FFFFFF"/>
                </a:solidFill>
                <a:latin typeface="Inter Regular" pitchFamily="34" charset="0"/>
                <a:ea typeface="Inter Regular" pitchFamily="34" charset="-122"/>
                <a:cs typeface="Inter Regular" pitchFamily="34" charset="-120"/>
              </a:rPr>
              <a:t>Enthusiast</a:t>
            </a:r>
            <a:endParaRPr lang="en-US" sz="2700" dirty="0"/>
          </a:p>
        </p:txBody>
      </p:sp>
      <p:sp>
        <p:nvSpPr>
          <p:cNvPr id="11" name="Text 3"/>
          <p:cNvSpPr/>
          <p:nvPr/>
        </p:nvSpPr>
        <p:spPr>
          <a:xfrm>
            <a:off x="7677150" y="6419849"/>
            <a:ext cx="3129395" cy="975561"/>
          </a:xfrm>
          <a:prstGeom prst="rect">
            <a:avLst/>
          </a:prstGeom>
          <a:noFill/>
          <a:ln/>
        </p:spPr>
        <p:txBody>
          <a:bodyPr wrap="square" lIns="0" tIns="0" rIns="0" bIns="0" rtlCol="0" anchor="t"/>
          <a:lstStyle/>
          <a:p>
            <a:pPr>
              <a:lnSpc>
                <a:spcPts val="2880"/>
              </a:lnSpc>
              <a:spcAft>
                <a:spcPts val="1500"/>
              </a:spcAft>
            </a:pPr>
            <a:r>
              <a:rPr lang="en-US">
                <a:solidFill>
                  <a:srgbClr val="FFFFFF"/>
                </a:solidFill>
                <a:latin typeface="Inter Regular" pitchFamily="34" charset="0"/>
                <a:ea typeface="Inter Regular" pitchFamily="34" charset="-122"/>
                <a:cs typeface="Inter Regular" pitchFamily="34" charset="-120"/>
              </a:rPr>
              <a:t>activation from seven to nine levels of all types of Goldsets</a:t>
            </a:r>
            <a:endParaRPr lang="en-US" sz="1800" dirty="0"/>
          </a:p>
        </p:txBody>
      </p:sp>
      <p:sp>
        <p:nvSpPr>
          <p:cNvPr id="12" name="Text 4"/>
          <p:cNvSpPr/>
          <p:nvPr/>
        </p:nvSpPr>
        <p:spPr>
          <a:xfrm>
            <a:off x="7677150" y="5867400"/>
            <a:ext cx="1910195" cy="552450"/>
          </a:xfrm>
          <a:prstGeom prst="rect">
            <a:avLst/>
          </a:prstGeom>
          <a:noFill/>
          <a:ln/>
        </p:spPr>
        <p:txBody>
          <a:bodyPr wrap="square" lIns="0" tIns="0" rIns="0" bIns="0" rtlCol="0" anchor="t"/>
          <a:lstStyle/>
          <a:p>
            <a:pPr>
              <a:lnSpc>
                <a:spcPts val="4320"/>
              </a:lnSpc>
              <a:spcAft>
                <a:spcPts val="1500"/>
              </a:spcAft>
            </a:pPr>
            <a:r>
              <a:rPr lang="en-US" sz="2700">
                <a:solidFill>
                  <a:srgbClr val="FFFFFF"/>
                </a:solidFill>
                <a:latin typeface="Inter Regular" pitchFamily="34" charset="0"/>
                <a:ea typeface="Inter Regular" pitchFamily="34" charset="-122"/>
                <a:cs typeface="Inter Regular" pitchFamily="34" charset="-120"/>
              </a:rPr>
              <a:t>Expert</a:t>
            </a:r>
            <a:endParaRPr lang="en-US" sz="2700" dirty="0"/>
          </a:p>
        </p:txBody>
      </p:sp>
      <p:sp>
        <p:nvSpPr>
          <p:cNvPr id="13" name="Text 5"/>
          <p:cNvSpPr/>
          <p:nvPr/>
        </p:nvSpPr>
        <p:spPr>
          <a:xfrm>
            <a:off x="10963275" y="5324474"/>
            <a:ext cx="3015961" cy="882361"/>
          </a:xfrm>
          <a:prstGeom prst="rect">
            <a:avLst/>
          </a:prstGeom>
          <a:noFill/>
          <a:ln/>
        </p:spPr>
        <p:txBody>
          <a:bodyPr wrap="square" lIns="0" tIns="0" rIns="0" bIns="0" rtlCol="0" anchor="t"/>
          <a:lstStyle/>
          <a:p>
            <a:pPr>
              <a:lnSpc>
                <a:spcPts val="2880"/>
              </a:lnSpc>
              <a:spcAft>
                <a:spcPts val="1500"/>
              </a:spcAft>
            </a:pPr>
            <a:r>
              <a:rPr lang="en-US">
                <a:solidFill>
                  <a:srgbClr val="FFFFFF"/>
                </a:solidFill>
                <a:latin typeface="Inter Regular" pitchFamily="34" charset="0"/>
                <a:ea typeface="Inter Regular" pitchFamily="34" charset="-122"/>
                <a:cs typeface="Inter Regular" pitchFamily="34" charset="-120"/>
              </a:rPr>
              <a:t>activation from 10 to 12 levels of all types of Goldsets</a:t>
            </a:r>
            <a:endParaRPr lang="en-US" sz="1800" dirty="0"/>
          </a:p>
        </p:txBody>
      </p:sp>
      <p:sp>
        <p:nvSpPr>
          <p:cNvPr id="14" name="Text 6"/>
          <p:cNvSpPr/>
          <p:nvPr/>
        </p:nvSpPr>
        <p:spPr>
          <a:xfrm>
            <a:off x="10963275" y="4772025"/>
            <a:ext cx="1976870" cy="552450"/>
          </a:xfrm>
          <a:prstGeom prst="rect">
            <a:avLst/>
          </a:prstGeom>
          <a:noFill/>
          <a:ln/>
        </p:spPr>
        <p:txBody>
          <a:bodyPr wrap="square" lIns="0" tIns="0" rIns="0" bIns="0" rtlCol="0" anchor="t"/>
          <a:lstStyle/>
          <a:p>
            <a:pPr>
              <a:lnSpc>
                <a:spcPts val="4320"/>
              </a:lnSpc>
              <a:spcAft>
                <a:spcPts val="1500"/>
              </a:spcAft>
            </a:pPr>
            <a:r>
              <a:rPr lang="en-US" sz="2700">
                <a:solidFill>
                  <a:srgbClr val="FFFFFF"/>
                </a:solidFill>
                <a:latin typeface="Inter Regular" pitchFamily="34" charset="0"/>
                <a:ea typeface="Inter Regular" pitchFamily="34" charset="-122"/>
                <a:cs typeface="Inter Regular" pitchFamily="34" charset="-120"/>
              </a:rPr>
              <a:t>Master</a:t>
            </a:r>
            <a:endParaRPr lang="en-US" sz="2700" dirty="0"/>
          </a:p>
        </p:txBody>
      </p:sp>
      <p:sp>
        <p:nvSpPr>
          <p:cNvPr id="15" name="Text 7"/>
          <p:cNvSpPr/>
          <p:nvPr/>
        </p:nvSpPr>
        <p:spPr>
          <a:xfrm>
            <a:off x="14211301" y="4229100"/>
            <a:ext cx="3084368" cy="966355"/>
          </a:xfrm>
          <a:prstGeom prst="rect">
            <a:avLst/>
          </a:prstGeom>
          <a:noFill/>
          <a:ln/>
        </p:spPr>
        <p:txBody>
          <a:bodyPr wrap="square" lIns="0" tIns="0" rIns="0" bIns="0" rtlCol="0" anchor="t"/>
          <a:lstStyle/>
          <a:p>
            <a:pPr>
              <a:lnSpc>
                <a:spcPts val="2880"/>
              </a:lnSpc>
              <a:spcAft>
                <a:spcPts val="1500"/>
              </a:spcAft>
            </a:pPr>
            <a:r>
              <a:rPr lang="en-US">
                <a:solidFill>
                  <a:srgbClr val="FFFFFF"/>
                </a:solidFill>
                <a:latin typeface="Inter Regular" pitchFamily="34" charset="0"/>
                <a:ea typeface="Inter Regular" pitchFamily="34" charset="-122"/>
                <a:cs typeface="Inter Regular" pitchFamily="34" charset="-120"/>
              </a:rPr>
              <a:t>activation from 13 to 15 levels of all types of Goldsets</a:t>
            </a:r>
            <a:endParaRPr lang="en-US" sz="1800" dirty="0"/>
          </a:p>
        </p:txBody>
      </p:sp>
      <p:sp>
        <p:nvSpPr>
          <p:cNvPr id="16" name="Text 8"/>
          <p:cNvSpPr/>
          <p:nvPr/>
        </p:nvSpPr>
        <p:spPr>
          <a:xfrm>
            <a:off x="14211300" y="3676650"/>
            <a:ext cx="3065318" cy="552450"/>
          </a:xfrm>
          <a:prstGeom prst="rect">
            <a:avLst/>
          </a:prstGeom>
          <a:noFill/>
          <a:ln/>
        </p:spPr>
        <p:txBody>
          <a:bodyPr wrap="square" lIns="0" tIns="0" rIns="0" bIns="0" rtlCol="0" anchor="t"/>
          <a:lstStyle/>
          <a:p>
            <a:pPr>
              <a:lnSpc>
                <a:spcPts val="4320"/>
              </a:lnSpc>
              <a:spcAft>
                <a:spcPts val="1500"/>
              </a:spcAft>
            </a:pPr>
            <a:r>
              <a:rPr lang="en-US" sz="2700">
                <a:solidFill>
                  <a:srgbClr val="FFFFFF"/>
                </a:solidFill>
                <a:latin typeface="Inter Regular" pitchFamily="34" charset="0"/>
                <a:ea typeface="Inter Regular" pitchFamily="34" charset="-122"/>
                <a:cs typeface="Inter Regular" pitchFamily="34" charset="-120"/>
              </a:rPr>
              <a:t>Professional</a:t>
            </a:r>
            <a:endParaRPr lang="en-US" sz="2700" dirty="0"/>
          </a:p>
        </p:txBody>
      </p:sp>
      <p:sp>
        <p:nvSpPr>
          <p:cNvPr id="17" name="Text 9"/>
          <p:cNvSpPr/>
          <p:nvPr/>
        </p:nvSpPr>
        <p:spPr>
          <a:xfrm>
            <a:off x="1104900" y="8610600"/>
            <a:ext cx="3305175" cy="843714"/>
          </a:xfrm>
          <a:prstGeom prst="rect">
            <a:avLst/>
          </a:prstGeom>
          <a:noFill/>
          <a:ln/>
        </p:spPr>
        <p:txBody>
          <a:bodyPr wrap="square" lIns="0" tIns="0" rIns="0" bIns="0" rtlCol="0" anchor="t"/>
          <a:lstStyle/>
          <a:p>
            <a:pPr>
              <a:lnSpc>
                <a:spcPts val="2880"/>
              </a:lnSpc>
              <a:spcAft>
                <a:spcPts val="1500"/>
              </a:spcAft>
            </a:pPr>
            <a:r>
              <a:rPr lang="en-US">
                <a:solidFill>
                  <a:srgbClr val="FFFFFF"/>
                </a:solidFill>
                <a:latin typeface="Inter Regular" pitchFamily="34" charset="0"/>
                <a:ea typeface="Inter Regular" pitchFamily="34" charset="-122"/>
                <a:cs typeface="Inter Regular" pitchFamily="34" charset="-120"/>
              </a:rPr>
              <a:t>activation from one to three levels of all types of Goldsets</a:t>
            </a:r>
            <a:endParaRPr lang="en-US" sz="1800" dirty="0"/>
          </a:p>
        </p:txBody>
      </p:sp>
      <p:sp>
        <p:nvSpPr>
          <p:cNvPr id="18" name="Text 10"/>
          <p:cNvSpPr/>
          <p:nvPr/>
        </p:nvSpPr>
        <p:spPr>
          <a:xfrm>
            <a:off x="1104900" y="8058150"/>
            <a:ext cx="1887682" cy="552450"/>
          </a:xfrm>
          <a:prstGeom prst="rect">
            <a:avLst/>
          </a:prstGeom>
          <a:noFill/>
          <a:ln/>
        </p:spPr>
        <p:txBody>
          <a:bodyPr wrap="square" lIns="0" tIns="0" rIns="0" bIns="0" rtlCol="0" anchor="t"/>
          <a:lstStyle/>
          <a:p>
            <a:pPr>
              <a:lnSpc>
                <a:spcPts val="4320"/>
              </a:lnSpc>
              <a:spcAft>
                <a:spcPts val="1500"/>
              </a:spcAft>
            </a:pPr>
            <a:r>
              <a:rPr lang="en-US" sz="2700">
                <a:solidFill>
                  <a:srgbClr val="FFFFFF"/>
                </a:solidFill>
                <a:latin typeface="Inter Regular" pitchFamily="34" charset="0"/>
                <a:ea typeface="Inter Regular" pitchFamily="34" charset="-122"/>
                <a:cs typeface="Inter Regular" pitchFamily="34" charset="-120"/>
              </a:rPr>
              <a:t>Beginner</a:t>
            </a:r>
            <a:endParaRPr lang="en-US" sz="2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0" y="0"/>
            <a:ext cx="6800850" cy="8467725"/>
          </a:xfrm>
          <a:prstGeom prst="rect">
            <a:avLst/>
          </a:prstGeom>
        </p:spPr>
      </p:pic>
      <p:pic>
        <p:nvPicPr>
          <p:cNvPr id="3" name="Image 1" descr="preencoded.png"/>
          <p:cNvPicPr>
            <a:picLocks noChangeAspect="1"/>
          </p:cNvPicPr>
          <p:nvPr/>
        </p:nvPicPr>
        <p:blipFill>
          <a:blip r:embed="rId5"/>
          <a:srcRect/>
          <a:stretch/>
        </p:blipFill>
        <p:spPr>
          <a:xfrm>
            <a:off x="1524000" y="2438400"/>
            <a:ext cx="15230475" cy="2333625"/>
          </a:xfrm>
          <a:prstGeom prst="rect">
            <a:avLst/>
          </a:prstGeom>
        </p:spPr>
      </p:pic>
      <p:pic>
        <p:nvPicPr>
          <p:cNvPr id="4" name="Image 2" descr="preencoded.png"/>
          <p:cNvPicPr>
            <a:picLocks noChangeAspect="1"/>
          </p:cNvPicPr>
          <p:nvPr/>
        </p:nvPicPr>
        <p:blipFill>
          <a:blip r:embed="rId6"/>
          <a:srcRect/>
          <a:stretch/>
        </p:blipFill>
        <p:spPr>
          <a:xfrm>
            <a:off x="923925" y="6448425"/>
            <a:ext cx="16440150" cy="2847975"/>
          </a:xfrm>
          <a:prstGeom prst="rect">
            <a:avLst/>
          </a:prstGeom>
        </p:spPr>
      </p:pic>
      <p:sp>
        <p:nvSpPr>
          <p:cNvPr id="5" name="Text 0"/>
          <p:cNvSpPr/>
          <p:nvPr/>
        </p:nvSpPr>
        <p:spPr>
          <a:xfrm>
            <a:off x="0" y="857249"/>
            <a:ext cx="18288000" cy="1095375"/>
          </a:xfrm>
          <a:prstGeom prst="rect">
            <a:avLst/>
          </a:prstGeom>
          <a:noFill/>
          <a:ln/>
        </p:spPr>
        <p:txBody>
          <a:bodyPr wrap="square" lIns="0" tIns="0" rIns="0" bIns="0" rtlCol="0" anchor="t"/>
          <a:lstStyle/>
          <a:p>
            <a:pPr algn="ctr"/>
            <a:r>
              <a:rPr lang="en-US" sz="72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REALGOLD 2.0 BLOCKCHAIN</a:t>
            </a:r>
            <a:endParaRPr lang="en-US" sz="7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6" name="Text 1"/>
          <p:cNvSpPr/>
          <p:nvPr/>
        </p:nvSpPr>
        <p:spPr>
          <a:xfrm>
            <a:off x="4867275" y="2781300"/>
            <a:ext cx="11065452" cy="2000251"/>
          </a:xfrm>
          <a:prstGeom prst="rect">
            <a:avLst/>
          </a:prstGeom>
          <a:noFill/>
          <a:ln/>
        </p:spPr>
        <p:txBody>
          <a:bodyPr wrap="square" lIns="0" tIns="0" rIns="0" bIns="0" rtlCol="0" anchor="t"/>
          <a:lstStyle/>
          <a:p>
            <a:pPr>
              <a:lnSpc>
                <a:spcPts val="2700"/>
              </a:lnSpc>
              <a:spcAft>
                <a:spcPts val="1125"/>
              </a:spcAft>
            </a:pP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The REALGOLD 2.0 program is a combination of the most ancient, reliable, stable asset with a constantly increasing value, gold, and decentralized </a:t>
            </a:r>
            <a:r>
              <a:rPr lang="en-US" dirty="0" err="1">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blockchain</a:t>
            </a: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technology.</a:t>
            </a:r>
          </a:p>
          <a:p>
            <a:pPr>
              <a:lnSpc>
                <a:spcPts val="2700"/>
              </a:lnSpc>
              <a:spcAft>
                <a:spcPts val="1125"/>
              </a:spcAft>
            </a:pPr>
            <a:r>
              <a:rPr lang="en-US"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The </a:t>
            </a:r>
            <a:r>
              <a:rPr lang="en-US" dirty="0" err="1">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blockchain</a:t>
            </a: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technology allows for a high level of transparency and ease of audit, and participants receive a permanent and immutable proof of ownership, a record of the entire supply chain and storage.</a:t>
            </a:r>
          </a:p>
        </p:txBody>
      </p:sp>
      <p:sp>
        <p:nvSpPr>
          <p:cNvPr id="7" name="Text 2"/>
          <p:cNvSpPr/>
          <p:nvPr/>
        </p:nvSpPr>
        <p:spPr>
          <a:xfrm>
            <a:off x="0" y="5648325"/>
            <a:ext cx="18288000" cy="514350"/>
          </a:xfrm>
          <a:prstGeom prst="rect">
            <a:avLst/>
          </a:prstGeom>
        </p:spPr>
        <p:txBody>
          <a:bodyPr wrap="square" lIns="0" tIns="0" rIns="0" bIns="0" rtlCol="0" anchor="t"/>
          <a:lstStyle/>
          <a:p>
            <a:pPr algn="ctr">
              <a:lnSpc>
                <a:spcPts val="4050"/>
              </a:lnSpc>
              <a:spcAft>
                <a:spcPts val="1125"/>
              </a:spcAft>
            </a:pPr>
            <a:r>
              <a:rPr lang="en-US" sz="2700" dirty="0" smtClean="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REALGOLD 2.0 PUBLIC BLOCKCHAIN TECHNOLOGY</a:t>
            </a:r>
            <a:endParaRPr lang="en-US" sz="2700"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endParaRPr>
          </a:p>
        </p:txBody>
      </p:sp>
      <p:sp>
        <p:nvSpPr>
          <p:cNvPr id="8" name="Text 3"/>
          <p:cNvSpPr/>
          <p:nvPr/>
        </p:nvSpPr>
        <p:spPr>
          <a:xfrm>
            <a:off x="904876" y="8601074"/>
            <a:ext cx="3371850" cy="981075"/>
          </a:xfrm>
          <a:prstGeom prst="rect">
            <a:avLst/>
          </a:prstGeom>
          <a:noFill/>
          <a:ln/>
        </p:spPr>
        <p:txBody>
          <a:bodyPr wrap="square" lIns="0" tIns="0" rIns="0" bIns="0" rtlCol="0" anchor="t"/>
          <a:lstStyle/>
          <a:p>
            <a:pPr>
              <a:lnSpc>
                <a:spcPts val="2700"/>
              </a:lnSpc>
              <a:spcAft>
                <a:spcPts val="1125"/>
              </a:spcAft>
            </a:pP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Easy online distribution, deployment and network effects.</a:t>
            </a:r>
            <a:endPar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endParaRPr>
          </a:p>
        </p:txBody>
      </p:sp>
      <p:sp>
        <p:nvSpPr>
          <p:cNvPr id="9" name="Text 4"/>
          <p:cNvSpPr/>
          <p:nvPr/>
        </p:nvSpPr>
        <p:spPr>
          <a:xfrm>
            <a:off x="904875" y="8162924"/>
            <a:ext cx="3067050" cy="447676"/>
          </a:xfrm>
          <a:prstGeom prst="rect">
            <a:avLst/>
          </a:prstGeom>
          <a:noFill/>
          <a:ln/>
        </p:spPr>
        <p:txBody>
          <a:bodyPr wrap="square" lIns="0" tIns="0" rIns="0" bIns="0" rtlCol="0" anchor="t"/>
          <a:lstStyle/>
          <a:p>
            <a:pPr>
              <a:lnSpc>
                <a:spcPts val="2700"/>
              </a:lnSpc>
              <a:spcAft>
                <a:spcPts val="1125"/>
              </a:spcAft>
            </a:pPr>
            <a:r>
              <a:rPr lang="en-US" dirty="0" smtClean="0">
                <a:solidFill>
                  <a:srgbClr val="FFFFFF"/>
                </a:solidFill>
                <a:effectLst>
                  <a:outerShdw blurRad="38100" dist="38100" dir="2700000" algn="tl">
                    <a:srgbClr val="000000">
                      <a:alpha val="43137"/>
                    </a:srgbClr>
                  </a:outerShdw>
                </a:effectLst>
                <a:latin typeface="Inter Medium" pitchFamily="34" charset="0"/>
                <a:ea typeface="Inter Medium" pitchFamily="34" charset="-122"/>
                <a:cs typeface="Inter Medium" pitchFamily="34" charset="-120"/>
              </a:rPr>
              <a:t>SCALABLE</a:t>
            </a:r>
            <a:endParaRPr lang="en-US" sz="1800" dirty="0">
              <a:effectLst>
                <a:outerShdw blurRad="38100" dist="38100" dir="2700000" algn="tl">
                  <a:srgbClr val="000000">
                    <a:alpha val="43137"/>
                  </a:srgbClr>
                </a:outerShdw>
              </a:effectLst>
            </a:endParaRPr>
          </a:p>
        </p:txBody>
      </p:sp>
      <p:sp>
        <p:nvSpPr>
          <p:cNvPr id="10" name="Text 5"/>
          <p:cNvSpPr/>
          <p:nvPr/>
        </p:nvSpPr>
        <p:spPr>
          <a:xfrm>
            <a:off x="5238750" y="8601074"/>
            <a:ext cx="2505941" cy="981075"/>
          </a:xfrm>
          <a:prstGeom prst="rect">
            <a:avLst/>
          </a:prstGeom>
          <a:noFill/>
          <a:ln/>
        </p:spPr>
        <p:txBody>
          <a:bodyPr wrap="square" lIns="0" tIns="0" rIns="0" bIns="0" rtlCol="0" anchor="t"/>
          <a:lstStyle/>
          <a:p>
            <a:pPr>
              <a:lnSpc>
                <a:spcPts val="2700"/>
              </a:lnSpc>
              <a:spcAft>
                <a:spcPts val="1125"/>
              </a:spcAft>
            </a:pP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Almost instant settlement of trades.</a:t>
            </a:r>
            <a:endPar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endParaRPr>
          </a:p>
        </p:txBody>
      </p:sp>
      <p:sp>
        <p:nvSpPr>
          <p:cNvPr id="11" name="Text 6"/>
          <p:cNvSpPr/>
          <p:nvPr/>
        </p:nvSpPr>
        <p:spPr>
          <a:xfrm>
            <a:off x="5238750" y="8162924"/>
            <a:ext cx="2095500" cy="544471"/>
          </a:xfrm>
          <a:prstGeom prst="rect">
            <a:avLst/>
          </a:prstGeom>
          <a:noFill/>
          <a:ln/>
        </p:spPr>
        <p:txBody>
          <a:bodyPr wrap="square" lIns="0" tIns="0" rIns="0" bIns="0" rtlCol="0" anchor="t"/>
          <a:lstStyle/>
          <a:p>
            <a:pPr>
              <a:lnSpc>
                <a:spcPts val="2700"/>
              </a:lnSpc>
              <a:spcAft>
                <a:spcPts val="1125"/>
              </a:spcAft>
            </a:pPr>
            <a:r>
              <a:rPr lang="en-US" dirty="0" smtClean="0">
                <a:solidFill>
                  <a:schemeClr val="bg1"/>
                </a:solidFill>
                <a:effectLst>
                  <a:outerShdw blurRad="101600" dist="101600" dir="5400000" algn="ctr" rotWithShape="0">
                    <a:srgbClr val="000000">
                      <a:alpha val="73000"/>
                    </a:srgbClr>
                  </a:outerShdw>
                </a:effectLst>
                <a:latin typeface="Inter Medium" panose="02000603000000020004" pitchFamily="50" charset="0"/>
                <a:ea typeface="Inter Medium" panose="02000603000000020004" pitchFamily="50" charset="0"/>
                <a:cs typeface="Inter Medium" panose="02000603000000020004" pitchFamily="50" charset="0"/>
              </a:rPr>
              <a:t>IMMEDIATE</a:t>
            </a:r>
            <a:endParaRPr lang="en-US" dirty="0">
              <a:solidFill>
                <a:schemeClr val="bg1"/>
              </a:solidFill>
              <a:effectLst>
                <a:outerShdw blurRad="101600" dist="101600" dir="5400000" algn="ctr" rotWithShape="0">
                  <a:srgbClr val="000000">
                    <a:alpha val="73000"/>
                  </a:srgbClr>
                </a:outerShdw>
              </a:effectLst>
              <a:latin typeface="Inter Medium" panose="02000603000000020004" pitchFamily="50" charset="0"/>
              <a:ea typeface="Inter Medium" panose="02000603000000020004" pitchFamily="50" charset="0"/>
              <a:cs typeface="Inter Medium" panose="02000603000000020004" pitchFamily="50" charset="0"/>
            </a:endParaRPr>
          </a:p>
        </p:txBody>
      </p:sp>
      <p:sp>
        <p:nvSpPr>
          <p:cNvPr id="12" name="Text 7"/>
          <p:cNvSpPr/>
          <p:nvPr/>
        </p:nvSpPr>
        <p:spPr>
          <a:xfrm>
            <a:off x="8296275" y="8162925"/>
            <a:ext cx="2025361" cy="556570"/>
          </a:xfrm>
          <a:prstGeom prst="rect">
            <a:avLst/>
          </a:prstGeom>
        </p:spPr>
        <p:txBody>
          <a:bodyPr wrap="square" lIns="0" tIns="0" rIns="0" bIns="0" rtlCol="0" anchor="t"/>
          <a:lstStyle/>
          <a:p>
            <a:pPr>
              <a:lnSpc>
                <a:spcPts val="2700"/>
              </a:lnSpc>
              <a:spcAft>
                <a:spcPts val="1125"/>
              </a:spcAft>
            </a:pPr>
            <a:r>
              <a:rPr lang="en-US" dirty="0" smtClean="0">
                <a:solidFill>
                  <a:schemeClr val="bg1"/>
                </a:solidFill>
                <a:effectLst>
                  <a:outerShdw blurRad="101600" dist="101600" dir="5400000" algn="ctr" rotWithShape="0">
                    <a:srgbClr val="000000">
                      <a:alpha val="73000"/>
                    </a:srgbClr>
                  </a:outerShdw>
                </a:effectLst>
                <a:latin typeface="Inter Medium" panose="02000603000000020004" pitchFamily="50" charset="0"/>
                <a:ea typeface="Inter Medium" panose="02000603000000020004" pitchFamily="50" charset="0"/>
                <a:cs typeface="Inter Medium" panose="02000603000000020004" pitchFamily="50" charset="0"/>
              </a:rPr>
              <a:t>PUBLIC</a:t>
            </a:r>
            <a:endParaRPr lang="en-US" dirty="0">
              <a:solidFill>
                <a:schemeClr val="bg1"/>
              </a:solidFill>
              <a:effectLst>
                <a:outerShdw blurRad="101600" dist="101600" dir="5400000" algn="ctr" rotWithShape="0">
                  <a:srgbClr val="000000">
                    <a:alpha val="73000"/>
                  </a:srgbClr>
                </a:outerShdw>
              </a:effectLst>
              <a:latin typeface="Inter Medium" panose="02000603000000020004" pitchFamily="50" charset="0"/>
              <a:ea typeface="Inter Medium" panose="02000603000000020004" pitchFamily="50" charset="0"/>
              <a:cs typeface="Inter Medium" panose="02000603000000020004" pitchFamily="50" charset="0"/>
            </a:endParaRPr>
          </a:p>
        </p:txBody>
      </p:sp>
      <p:sp>
        <p:nvSpPr>
          <p:cNvPr id="13" name="Text 8"/>
          <p:cNvSpPr/>
          <p:nvPr/>
        </p:nvSpPr>
        <p:spPr>
          <a:xfrm>
            <a:off x="8296276" y="8601074"/>
            <a:ext cx="3845502" cy="1110961"/>
          </a:xfrm>
          <a:prstGeom prst="rect">
            <a:avLst/>
          </a:prstGeom>
          <a:noFill/>
          <a:ln/>
        </p:spPr>
        <p:txBody>
          <a:bodyPr wrap="square" lIns="0" tIns="0" rIns="0" bIns="0" rtlCol="0" anchor="t"/>
          <a:lstStyle/>
          <a:p>
            <a:pPr>
              <a:lnSpc>
                <a:spcPts val="2700"/>
              </a:lnSpc>
              <a:spcAft>
                <a:spcPts val="1125"/>
              </a:spcAft>
            </a:pP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Fully verifiable proof of gold bar reservation and transaction history.</a:t>
            </a:r>
            <a:endPar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endParaRPr>
          </a:p>
        </p:txBody>
      </p:sp>
      <p:sp>
        <p:nvSpPr>
          <p:cNvPr id="14" name="Text 9"/>
          <p:cNvSpPr/>
          <p:nvPr/>
        </p:nvSpPr>
        <p:spPr>
          <a:xfrm>
            <a:off x="13115925" y="8172450"/>
            <a:ext cx="3274002" cy="556570"/>
          </a:xfrm>
          <a:prstGeom prst="rect">
            <a:avLst/>
          </a:prstGeom>
          <a:noFill/>
          <a:ln/>
        </p:spPr>
        <p:txBody>
          <a:bodyPr wrap="square" lIns="0" tIns="0" rIns="0" bIns="0" rtlCol="0" anchor="t"/>
          <a:lstStyle/>
          <a:p>
            <a:pPr>
              <a:lnSpc>
                <a:spcPts val="2700"/>
              </a:lnSpc>
              <a:spcAft>
                <a:spcPts val="1125"/>
              </a:spcAft>
            </a:pPr>
            <a:r>
              <a:rPr lang="en-US" dirty="0" smtClean="0">
                <a:solidFill>
                  <a:schemeClr val="bg1"/>
                </a:solidFill>
                <a:effectLst>
                  <a:outerShdw blurRad="101600" dist="101600" dir="5400000" algn="ctr" rotWithShape="0">
                    <a:srgbClr val="000000">
                      <a:alpha val="73000"/>
                    </a:srgbClr>
                  </a:outerShdw>
                </a:effectLst>
                <a:latin typeface="Inter Medium" panose="02000603000000020004" pitchFamily="50" charset="0"/>
                <a:ea typeface="Inter Medium" panose="02000603000000020004" pitchFamily="50" charset="0"/>
                <a:cs typeface="Inter Medium" panose="02000603000000020004" pitchFamily="50" charset="0"/>
              </a:rPr>
              <a:t>DISTRIBUTED</a:t>
            </a:r>
            <a:endParaRPr lang="en-US" dirty="0">
              <a:solidFill>
                <a:schemeClr val="bg1"/>
              </a:solidFill>
              <a:effectLst>
                <a:outerShdw blurRad="101600" dist="101600" dir="5400000" algn="ctr" rotWithShape="0">
                  <a:srgbClr val="000000">
                    <a:alpha val="73000"/>
                  </a:srgbClr>
                </a:outerShdw>
              </a:effectLst>
              <a:latin typeface="Inter Medium" panose="02000603000000020004" pitchFamily="50" charset="0"/>
              <a:ea typeface="Inter Medium" panose="02000603000000020004" pitchFamily="50" charset="0"/>
              <a:cs typeface="Inter Medium" panose="02000603000000020004" pitchFamily="50" charset="0"/>
            </a:endParaRPr>
          </a:p>
        </p:txBody>
      </p:sp>
      <p:sp>
        <p:nvSpPr>
          <p:cNvPr id="15" name="Text 10"/>
          <p:cNvSpPr/>
          <p:nvPr/>
        </p:nvSpPr>
        <p:spPr>
          <a:xfrm>
            <a:off x="13115925" y="8610600"/>
            <a:ext cx="3495675" cy="971550"/>
          </a:xfrm>
          <a:prstGeom prst="rect">
            <a:avLst/>
          </a:prstGeom>
          <a:noFill/>
          <a:ln/>
        </p:spPr>
        <p:txBody>
          <a:bodyPr wrap="square" lIns="0" tIns="0" rIns="0" bIns="0" rtlCol="0" anchor="t"/>
          <a:lstStyle/>
          <a:p>
            <a:pPr>
              <a:lnSpc>
                <a:spcPts val="2700"/>
              </a:lnSpc>
              <a:spcAft>
                <a:spcPts val="1125"/>
              </a:spcAft>
            </a:pPr>
            <a:r>
              <a:rPr lang="en-US">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Resilient, secure and reliable network infrastructure.</a:t>
            </a:r>
            <a:endPar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5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0" y="0"/>
            <a:ext cx="9515475" cy="2314575"/>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1057275" y="400050"/>
            <a:ext cx="8186724" cy="1428750"/>
          </a:xfrm>
          <a:prstGeom prst="rect">
            <a:avLst/>
          </a:prstGeom>
        </p:spPr>
      </p:pic>
      <p:pic>
        <p:nvPicPr>
          <p:cNvPr id="5" name="Image 3" descr="preencoded.png"/>
          <p:cNvPicPr>
            <a:picLocks noChangeAspect="1"/>
          </p:cNvPicPr>
          <p:nvPr/>
        </p:nvPicPr>
        <p:blipFill>
          <a:blip r:embed="rId8"/>
          <a:srcRect/>
          <a:stretch/>
        </p:blipFill>
        <p:spPr>
          <a:xfrm>
            <a:off x="10191750" y="419100"/>
            <a:ext cx="7253487" cy="2505001"/>
          </a:xfrm>
          <a:prstGeom prst="rect">
            <a:avLst/>
          </a:prstGeom>
        </p:spPr>
      </p:pic>
      <p:sp>
        <p:nvSpPr>
          <p:cNvPr id="6" name="Text 0"/>
          <p:cNvSpPr/>
          <p:nvPr/>
        </p:nvSpPr>
        <p:spPr>
          <a:xfrm>
            <a:off x="866775" y="6930736"/>
            <a:ext cx="14720499" cy="2914650"/>
          </a:xfrm>
          <a:prstGeom prst="rect">
            <a:avLst/>
          </a:prstGeom>
          <a:noFill/>
          <a:ln/>
        </p:spPr>
        <p:txBody>
          <a:bodyPr wrap="square" lIns="0" tIns="0" rIns="0" bIns="0" rtlCol="0" anchor="t"/>
          <a:lstStyle/>
          <a:p>
            <a:pPr>
              <a:lnSpc>
                <a:spcPts val="2880"/>
              </a:lnSpc>
              <a:spcAft>
                <a:spcPts val="1500"/>
              </a:spcAft>
            </a:pPr>
            <a:r>
              <a:rPr lang="en-US" dirty="0">
                <a:solidFill>
                  <a:srgbClr val="FFFFFF"/>
                </a:solidFill>
                <a:latin typeface="Inter Regular" pitchFamily="34" charset="0"/>
                <a:ea typeface="Inter Regular" pitchFamily="34" charset="-122"/>
                <a:cs typeface="Inter Regular" pitchFamily="34" charset="-120"/>
              </a:rPr>
              <a:t>In this case, even if you invite only one or two active participants or if there are active higher-level partners in your structure, they will take </a:t>
            </a:r>
            <a:r>
              <a:rPr lang="en-US" dirty="0" smtClean="0">
                <a:solidFill>
                  <a:srgbClr val="FFFFFF"/>
                </a:solidFill>
                <a:latin typeface="Inter Regular" pitchFamily="34" charset="0"/>
                <a:ea typeface="Inter Regular" pitchFamily="34" charset="-122"/>
                <a:cs typeface="Inter Regular" pitchFamily="34" charset="-120"/>
              </a:rPr>
              <a:t>you</a:t>
            </a:r>
            <a:br>
              <a:rPr lang="en-US" dirty="0" smtClean="0">
                <a:solidFill>
                  <a:srgbClr val="FFFFFF"/>
                </a:solidFill>
                <a:latin typeface="Inter Regular" pitchFamily="34" charset="0"/>
                <a:ea typeface="Inter Regular" pitchFamily="34" charset="-122"/>
                <a:cs typeface="Inter Regular" pitchFamily="34" charset="-120"/>
              </a:rPr>
            </a:br>
            <a:r>
              <a:rPr lang="en-US" dirty="0" smtClean="0">
                <a:solidFill>
                  <a:srgbClr val="FFFFFF"/>
                </a:solidFill>
                <a:latin typeface="Inter Regular" pitchFamily="34" charset="0"/>
                <a:ea typeface="Inter Regular" pitchFamily="34" charset="-122"/>
                <a:cs typeface="Inter Regular" pitchFamily="34" charset="-120"/>
              </a:rPr>
              <a:t>to </a:t>
            </a:r>
            <a:r>
              <a:rPr lang="en-US" dirty="0">
                <a:solidFill>
                  <a:srgbClr val="FFFFFF"/>
                </a:solidFill>
                <a:latin typeface="Inter Regular" pitchFamily="34" charset="0"/>
                <a:ea typeface="Inter Regular" pitchFamily="34" charset="-122"/>
                <a:cs typeface="Inter Regular" pitchFamily="34" charset="-120"/>
              </a:rPr>
              <a:t>new levels of </a:t>
            </a:r>
            <a:r>
              <a:rPr lang="en-US" dirty="0" err="1">
                <a:solidFill>
                  <a:srgbClr val="FFFFFF"/>
                </a:solidFill>
                <a:latin typeface="Inter Regular" pitchFamily="34" charset="0"/>
                <a:ea typeface="Inter Regular" pitchFamily="34" charset="-122"/>
                <a:cs typeface="Inter Regular" pitchFamily="34" charset="-120"/>
              </a:rPr>
              <a:t>Goldsets</a:t>
            </a:r>
            <a:r>
              <a:rPr lang="en-US" dirty="0">
                <a:solidFill>
                  <a:srgbClr val="FFFFFF"/>
                </a:solidFill>
                <a:latin typeface="Inter Regular" pitchFamily="34" charset="0"/>
                <a:ea typeface="Inter Regular" pitchFamily="34" charset="-122"/>
                <a:cs typeface="Inter Regular" pitchFamily="34" charset="-120"/>
              </a:rPr>
              <a:t> and income streams gradually filling your </a:t>
            </a:r>
            <a:r>
              <a:rPr lang="en-US" dirty="0" err="1">
                <a:solidFill>
                  <a:srgbClr val="FFFFFF"/>
                </a:solidFill>
                <a:latin typeface="Inter Regular" pitchFamily="34" charset="0"/>
                <a:ea typeface="Inter Regular" pitchFamily="34" charset="-122"/>
                <a:cs typeface="Inter Regular" pitchFamily="34" charset="-120"/>
              </a:rPr>
              <a:t>Goldsets</a:t>
            </a:r>
            <a:r>
              <a:rPr lang="en-US" dirty="0">
                <a:solidFill>
                  <a:srgbClr val="FFFFFF"/>
                </a:solidFill>
                <a:latin typeface="Inter Regular" pitchFamily="34" charset="0"/>
                <a:ea typeface="Inter Regular" pitchFamily="34" charset="-122"/>
                <a:cs typeface="Inter Regular" pitchFamily="34" charset="-120"/>
              </a:rPr>
              <a:t> due to constant floating and endless reinvestments.</a:t>
            </a:r>
          </a:p>
          <a:p>
            <a:pPr>
              <a:lnSpc>
                <a:spcPts val="2880"/>
              </a:lnSpc>
              <a:spcAft>
                <a:spcPts val="1500"/>
              </a:spcAft>
            </a:pPr>
            <a:r>
              <a:rPr lang="en-US" dirty="0">
                <a:solidFill>
                  <a:srgbClr val="FFFFFF"/>
                </a:solidFill>
                <a:latin typeface="Inter Regular" pitchFamily="34" charset="0"/>
                <a:ea typeface="Inter Regular" pitchFamily="34" charset="-122"/>
                <a:cs typeface="Inter Regular" pitchFamily="34" charset="-120"/>
              </a:rPr>
              <a:t>However, in this case, these active participants can overtake you by activating higher cost levels of </a:t>
            </a:r>
            <a:r>
              <a:rPr lang="en-US" dirty="0" err="1">
                <a:solidFill>
                  <a:srgbClr val="FFFFFF"/>
                </a:solidFill>
                <a:latin typeface="Inter Regular" pitchFamily="34" charset="0"/>
                <a:ea typeface="Inter Regular" pitchFamily="34" charset="-122"/>
                <a:cs typeface="Inter Regular" pitchFamily="34" charset="-120"/>
              </a:rPr>
              <a:t>Goldsets</a:t>
            </a:r>
            <a:r>
              <a:rPr lang="en-US" dirty="0">
                <a:solidFill>
                  <a:srgbClr val="FFFFFF"/>
                </a:solidFill>
                <a:latin typeface="Inter Regular" pitchFamily="34" charset="0"/>
                <a:ea typeface="Inter Regular" pitchFamily="34" charset="-122"/>
                <a:cs typeface="Inter Regular" pitchFamily="34" charset="-120"/>
              </a:rPr>
              <a:t> </a:t>
            </a:r>
            <a:r>
              <a:rPr lang="en-US" dirty="0" smtClean="0">
                <a:solidFill>
                  <a:srgbClr val="FFFFFF"/>
                </a:solidFill>
                <a:latin typeface="Inter Regular" pitchFamily="34" charset="0"/>
                <a:ea typeface="Inter Regular" pitchFamily="34" charset="-122"/>
                <a:cs typeface="Inter Regular" pitchFamily="34" charset="-120"/>
              </a:rPr>
              <a:t>faster,</a:t>
            </a:r>
            <a:br>
              <a:rPr lang="en-US" dirty="0" smtClean="0">
                <a:solidFill>
                  <a:srgbClr val="FFFFFF"/>
                </a:solidFill>
                <a:latin typeface="Inter Regular" pitchFamily="34" charset="0"/>
                <a:ea typeface="Inter Regular" pitchFamily="34" charset="-122"/>
                <a:cs typeface="Inter Regular" pitchFamily="34" charset="-120"/>
              </a:rPr>
            </a:br>
            <a:r>
              <a:rPr lang="en-US" dirty="0" smtClean="0">
                <a:solidFill>
                  <a:srgbClr val="FFFFFF"/>
                </a:solidFill>
                <a:latin typeface="Inter Regular" pitchFamily="34" charset="0"/>
                <a:ea typeface="Inter Regular" pitchFamily="34" charset="-122"/>
                <a:cs typeface="Inter Regular" pitchFamily="34" charset="-120"/>
              </a:rPr>
              <a:t>and </a:t>
            </a:r>
            <a:r>
              <a:rPr lang="en-US" dirty="0">
                <a:solidFill>
                  <a:srgbClr val="FFFFFF"/>
                </a:solidFill>
                <a:latin typeface="Inter Regular" pitchFamily="34" charset="0"/>
                <a:ea typeface="Inter Regular" pitchFamily="34" charset="-122"/>
                <a:cs typeface="Inter Regular" pitchFamily="34" charset="-120"/>
              </a:rPr>
              <a:t>your higher-level partners will receive rewards for their activity on whose </a:t>
            </a:r>
            <a:r>
              <a:rPr lang="en-US" dirty="0" err="1">
                <a:solidFill>
                  <a:srgbClr val="FFFFFF"/>
                </a:solidFill>
                <a:latin typeface="Inter Regular" pitchFamily="34" charset="0"/>
                <a:ea typeface="Inter Regular" pitchFamily="34" charset="-122"/>
                <a:cs typeface="Inter Regular" pitchFamily="34" charset="-120"/>
              </a:rPr>
              <a:t>Goldsets</a:t>
            </a:r>
            <a:r>
              <a:rPr lang="en-US" dirty="0">
                <a:solidFill>
                  <a:srgbClr val="FFFFFF"/>
                </a:solidFill>
                <a:latin typeface="Inter Regular" pitchFamily="34" charset="0"/>
                <a:ea typeface="Inter Regular" pitchFamily="34" charset="-122"/>
                <a:cs typeface="Inter Regular" pitchFamily="34" charset="-120"/>
              </a:rPr>
              <a:t> they will fill places until </a:t>
            </a:r>
            <a:r>
              <a:rPr lang="en-US" dirty="0" smtClean="0">
                <a:solidFill>
                  <a:srgbClr val="FFFFFF"/>
                </a:solidFill>
                <a:latin typeface="Inter Regular" pitchFamily="34" charset="0"/>
                <a:ea typeface="Inter Regular" pitchFamily="34" charset="-122"/>
                <a:cs typeface="Inter Regular" pitchFamily="34" charset="-120"/>
              </a:rPr>
              <a:t>you</a:t>
            </a:r>
            <a:br>
              <a:rPr lang="en-US" dirty="0" smtClean="0">
                <a:solidFill>
                  <a:srgbClr val="FFFFFF"/>
                </a:solidFill>
                <a:latin typeface="Inter Regular" pitchFamily="34" charset="0"/>
                <a:ea typeface="Inter Regular" pitchFamily="34" charset="-122"/>
                <a:cs typeface="Inter Regular" pitchFamily="34" charset="-120"/>
              </a:rPr>
            </a:br>
            <a:r>
              <a:rPr lang="en-US" dirty="0" smtClean="0">
                <a:solidFill>
                  <a:srgbClr val="FFFFFF"/>
                </a:solidFill>
                <a:latin typeface="Inter Regular" pitchFamily="34" charset="0"/>
                <a:ea typeface="Inter Regular" pitchFamily="34" charset="-122"/>
                <a:cs typeface="Inter Regular" pitchFamily="34" charset="-120"/>
              </a:rPr>
              <a:t>activate </a:t>
            </a:r>
            <a:r>
              <a:rPr lang="en-US" dirty="0">
                <a:solidFill>
                  <a:srgbClr val="FFFFFF"/>
                </a:solidFill>
                <a:latin typeface="Inter Regular" pitchFamily="34" charset="0"/>
                <a:ea typeface="Inter Regular" pitchFamily="34" charset="-122"/>
                <a:cs typeface="Inter Regular" pitchFamily="34" charset="-120"/>
              </a:rPr>
              <a:t>these levels of </a:t>
            </a:r>
            <a:r>
              <a:rPr lang="en-US" dirty="0" err="1">
                <a:solidFill>
                  <a:srgbClr val="FFFFFF"/>
                </a:solidFill>
                <a:latin typeface="Inter Regular" pitchFamily="34" charset="0"/>
                <a:ea typeface="Inter Regular" pitchFamily="34" charset="-122"/>
                <a:cs typeface="Inter Regular" pitchFamily="34" charset="-120"/>
              </a:rPr>
              <a:t>Goldsets</a:t>
            </a:r>
            <a:r>
              <a:rPr lang="en-US" dirty="0">
                <a:solidFill>
                  <a:srgbClr val="FFFFFF"/>
                </a:solidFill>
                <a:latin typeface="Inter Regular" pitchFamily="34" charset="0"/>
                <a:ea typeface="Inter Regular" pitchFamily="34" charset="-122"/>
                <a:cs typeface="Inter Regular" pitchFamily="34" charset="-120"/>
              </a:rPr>
              <a:t>.</a:t>
            </a:r>
          </a:p>
        </p:txBody>
      </p:sp>
      <p:sp>
        <p:nvSpPr>
          <p:cNvPr id="7" name="Text 1"/>
          <p:cNvSpPr/>
          <p:nvPr/>
        </p:nvSpPr>
        <p:spPr>
          <a:xfrm>
            <a:off x="866774" y="3581400"/>
            <a:ext cx="2790825" cy="447675"/>
          </a:xfrm>
          <a:prstGeom prst="rect">
            <a:avLst/>
          </a:prstGeom>
          <a:noFill/>
          <a:ln/>
        </p:spPr>
        <p:txBody>
          <a:bodyPr wrap="square" lIns="0" tIns="0" rIns="0" bIns="0" rtlCol="0" anchor="t"/>
          <a:lstStyle/>
          <a:p>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PROS</a:t>
            </a: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8" name="Text 2"/>
          <p:cNvSpPr/>
          <p:nvPr/>
        </p:nvSpPr>
        <p:spPr>
          <a:xfrm>
            <a:off x="866776" y="4219575"/>
            <a:ext cx="7570642" cy="2190750"/>
          </a:xfrm>
          <a:prstGeom prst="rect">
            <a:avLst/>
          </a:prstGeom>
          <a:noFill/>
          <a:ln/>
        </p:spPr>
        <p:txBody>
          <a:bodyPr wrap="square" lIns="0" tIns="0" rIns="0" bIns="0" rtlCol="0" anchor="t"/>
          <a:lstStyle/>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 The opportunity to test all aspects of the affiliate program with a minimum entry threshold and only then decide on the choice of the main strategy
•</a:t>
            </a:r>
            <a:r>
              <a:rPr lang="ru-RU" sz="1800" b="0" i="0" dirty="0" smtClean="0">
                <a:solidFill>
                  <a:srgbClr val="FFFFFF"/>
                </a:solidFill>
                <a:latin typeface="Inter Regular" pitchFamily="34" charset="0"/>
                <a:ea typeface="Inter Regular" pitchFamily="34" charset="-122"/>
                <a:cs typeface="Inter Regular" pitchFamily="34" charset="-120"/>
              </a:rPr>
              <a:t> </a:t>
            </a:r>
            <a:r>
              <a:rPr lang="en-US" dirty="0">
                <a:solidFill>
                  <a:srgbClr val="FFFFFF"/>
                </a:solidFill>
                <a:latin typeface="Inter Regular" pitchFamily="34" charset="0"/>
                <a:ea typeface="Inter Regular" pitchFamily="34" charset="-122"/>
                <a:cs typeface="Inter Regular" pitchFamily="34" charset="-120"/>
              </a:rPr>
              <a:t> </a:t>
            </a:r>
            <a:r>
              <a:rPr lang="en-US" dirty="0" smtClean="0">
                <a:solidFill>
                  <a:srgbClr val="FFFFFF"/>
                </a:solidFill>
                <a:latin typeface="Inter Regular" pitchFamily="34" charset="0"/>
                <a:ea typeface="Inter Regular" pitchFamily="34" charset="-122"/>
                <a:cs typeface="Inter Regular" pitchFamily="34" charset="-120"/>
              </a:rPr>
              <a:t>The </a:t>
            </a:r>
            <a:r>
              <a:rPr lang="en-US" dirty="0">
                <a:solidFill>
                  <a:srgbClr val="FFFFFF"/>
                </a:solidFill>
                <a:latin typeface="Inter Regular" pitchFamily="34" charset="0"/>
                <a:ea typeface="Inter Regular" pitchFamily="34" charset="-122"/>
                <a:cs typeface="Inter Regular" pitchFamily="34" charset="-120"/>
              </a:rPr>
              <a:t>opportunity to activate most of the cost levels of </a:t>
            </a:r>
            <a:r>
              <a:rPr lang="en-US" dirty="0" err="1">
                <a:solidFill>
                  <a:srgbClr val="FFFFFF"/>
                </a:solidFill>
                <a:latin typeface="Inter Regular" pitchFamily="34" charset="0"/>
                <a:ea typeface="Inter Regular" pitchFamily="34" charset="-122"/>
                <a:cs typeface="Inter Regular" pitchFamily="34" charset="-120"/>
              </a:rPr>
              <a:t>Goldsets</a:t>
            </a:r>
            <a:r>
              <a:rPr lang="en-US" dirty="0">
                <a:solidFill>
                  <a:srgbClr val="FFFFFF"/>
                </a:solidFill>
                <a:latin typeface="Inter Regular" pitchFamily="34" charset="0"/>
                <a:ea typeface="Inter Regular" pitchFamily="34" charset="-122"/>
                <a:cs typeface="Inter Regular" pitchFamily="34" charset="-120"/>
              </a:rPr>
              <a:t> by invited and higher-level partners</a:t>
            </a:r>
            <a:endParaRPr lang="en-US" sz="1800" dirty="0"/>
          </a:p>
        </p:txBody>
      </p:sp>
      <p:sp>
        <p:nvSpPr>
          <p:cNvPr id="9" name="Text 3"/>
          <p:cNvSpPr/>
          <p:nvPr/>
        </p:nvSpPr>
        <p:spPr>
          <a:xfrm>
            <a:off x="9182099" y="3581400"/>
            <a:ext cx="2280849" cy="518497"/>
          </a:xfrm>
          <a:prstGeom prst="rect">
            <a:avLst/>
          </a:prstGeom>
          <a:noFill/>
          <a:ln/>
        </p:spPr>
        <p:txBody>
          <a:bodyPr wrap="square" lIns="0" tIns="0" rIns="0" bIns="0" rtlCol="0" anchor="t"/>
          <a:lstStyle/>
          <a:p>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CONS</a:t>
            </a: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0" name="Text 4"/>
          <p:cNvSpPr/>
          <p:nvPr/>
        </p:nvSpPr>
        <p:spPr>
          <a:xfrm>
            <a:off x="9182101" y="4219575"/>
            <a:ext cx="7691818" cy="2190750"/>
          </a:xfrm>
          <a:prstGeom prst="rect">
            <a:avLst/>
          </a:prstGeom>
          <a:noFill/>
          <a:ln/>
        </p:spPr>
        <p:txBody>
          <a:bodyPr wrap="square" lIns="0" tIns="0" rIns="0" bIns="0" rtlCol="0" anchor="t"/>
          <a:lstStyle/>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 The </a:t>
            </a:r>
            <a:r>
              <a:rPr lang="en-US" dirty="0">
                <a:solidFill>
                  <a:srgbClr val="FFFFFF"/>
                </a:solidFill>
                <a:latin typeface="Inter Regular" pitchFamily="34" charset="0"/>
                <a:ea typeface="Inter Regular" pitchFamily="34" charset="-122"/>
                <a:cs typeface="Inter Regular" pitchFamily="34" charset="-120"/>
              </a:rPr>
              <a:t>minimum income possible in the marketing program</a:t>
            </a:r>
          </a:p>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 The </a:t>
            </a:r>
            <a:r>
              <a:rPr lang="en-US" dirty="0">
                <a:solidFill>
                  <a:srgbClr val="FFFFFF"/>
                </a:solidFill>
                <a:latin typeface="Inter Regular" pitchFamily="34" charset="0"/>
                <a:ea typeface="Inter Regular" pitchFamily="34" charset="-122"/>
                <a:cs typeface="Inter Regular" pitchFamily="34" charset="-120"/>
              </a:rPr>
              <a:t>probability of a small rate of progress through the levels of </a:t>
            </a:r>
            <a:r>
              <a:rPr lang="en-US" dirty="0" err="1">
                <a:solidFill>
                  <a:srgbClr val="FFFFFF"/>
                </a:solidFill>
                <a:latin typeface="Inter Regular" pitchFamily="34" charset="0"/>
                <a:ea typeface="Inter Regular" pitchFamily="34" charset="-122"/>
                <a:cs typeface="Inter Regular" pitchFamily="34" charset="-120"/>
              </a:rPr>
              <a:t>Goldsets</a:t>
            </a:r>
            <a:endParaRPr lang="en-US" dirty="0">
              <a:solidFill>
                <a:srgbClr val="FFFFFF"/>
              </a:solidFill>
              <a:latin typeface="Inter Regular" pitchFamily="34" charset="0"/>
              <a:ea typeface="Inter Regular" pitchFamily="34" charset="-122"/>
              <a:cs typeface="Inter Regular" pitchFamily="34" charset="-120"/>
            </a:endParaRPr>
          </a:p>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 The </a:t>
            </a:r>
            <a:r>
              <a:rPr lang="en-US" dirty="0">
                <a:solidFill>
                  <a:srgbClr val="FFFFFF"/>
                </a:solidFill>
                <a:latin typeface="Inter Regular" pitchFamily="34" charset="0"/>
                <a:ea typeface="Inter Regular" pitchFamily="34" charset="-122"/>
                <a:cs typeface="Inter Regular" pitchFamily="34" charset="-120"/>
              </a:rPr>
              <a:t>probability of being overtaken by partners, and in this </a:t>
            </a:r>
            <a:r>
              <a:rPr lang="en-US" dirty="0" smtClean="0">
                <a:solidFill>
                  <a:srgbClr val="FFFFFF"/>
                </a:solidFill>
                <a:latin typeface="Inter Regular" pitchFamily="34" charset="0"/>
                <a:ea typeface="Inter Regular" pitchFamily="34" charset="-122"/>
                <a:cs typeface="Inter Regular" pitchFamily="34" charset="-120"/>
              </a:rPr>
              <a:t>regard,</a:t>
            </a:r>
            <a:br>
              <a:rPr lang="en-US" dirty="0" smtClean="0">
                <a:solidFill>
                  <a:srgbClr val="FFFFFF"/>
                </a:solidFill>
                <a:latin typeface="Inter Regular" pitchFamily="34" charset="0"/>
                <a:ea typeface="Inter Regular" pitchFamily="34" charset="-122"/>
                <a:cs typeface="Inter Regular" pitchFamily="34" charset="-120"/>
              </a:rPr>
            </a:br>
            <a:r>
              <a:rPr lang="en-US" dirty="0" smtClean="0">
                <a:solidFill>
                  <a:srgbClr val="FFFFFF"/>
                </a:solidFill>
                <a:latin typeface="Inter Regular" pitchFamily="34" charset="0"/>
                <a:ea typeface="Inter Regular" pitchFamily="34" charset="-122"/>
                <a:cs typeface="Inter Regular" pitchFamily="34" charset="-120"/>
              </a:rPr>
              <a:t>the </a:t>
            </a:r>
            <a:r>
              <a:rPr lang="en-US" dirty="0">
                <a:solidFill>
                  <a:srgbClr val="FFFFFF"/>
                </a:solidFill>
                <a:latin typeface="Inter Regular" pitchFamily="34" charset="0"/>
                <a:ea typeface="Inter Regular" pitchFamily="34" charset="-122"/>
                <a:cs typeface="Inter Regular" pitchFamily="34" charset="-120"/>
              </a:rPr>
              <a:t>loss of income</a:t>
            </a:r>
          </a:p>
        </p:txBody>
      </p:sp>
      <p:sp>
        <p:nvSpPr>
          <p:cNvPr id="11" name="Text 5"/>
          <p:cNvSpPr/>
          <p:nvPr/>
        </p:nvSpPr>
        <p:spPr>
          <a:xfrm>
            <a:off x="3124199" y="686802"/>
            <a:ext cx="6308309" cy="590550"/>
          </a:xfrm>
          <a:prstGeom prst="rect">
            <a:avLst/>
          </a:prstGeom>
          <a:noFill/>
          <a:ln/>
        </p:spPr>
        <p:txBody>
          <a:bodyPr wrap="square" lIns="0" tIns="0" rIns="0" bIns="0" rtlCol="0" anchor="t"/>
          <a:lstStyle/>
          <a:p>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THE BEGINNER STRATEGY </a:t>
            </a:r>
            <a:endPar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2" name="Text 6"/>
          <p:cNvSpPr/>
          <p:nvPr/>
        </p:nvSpPr>
        <p:spPr>
          <a:xfrm>
            <a:off x="3124199" y="1276350"/>
            <a:ext cx="6138849" cy="810220"/>
          </a:xfrm>
          <a:prstGeom prst="rect">
            <a:avLst/>
          </a:prstGeom>
          <a:noFill/>
          <a:ln/>
        </p:spPr>
        <p:txBody>
          <a:bodyPr wrap="square" lIns="0" tIns="0" rIns="0" bIns="0" rtlCol="0" anchor="t"/>
          <a:lstStyle/>
          <a:p>
            <a:pPr>
              <a:lnSpc>
                <a:spcPts val="2880"/>
              </a:lnSpc>
              <a:spcAft>
                <a:spcPts val="1500"/>
              </a:spcAft>
            </a:pPr>
            <a:r>
              <a:rPr lang="en-US" dirty="0">
                <a:solidFill>
                  <a:srgbClr val="FFFFFF"/>
                </a:solidFill>
                <a:latin typeface="Inter Regular" pitchFamily="34" charset="0"/>
                <a:ea typeface="Inter Regular" pitchFamily="34" charset="-122"/>
                <a:cs typeface="Inter Regular" pitchFamily="34" charset="-120"/>
              </a:rPr>
              <a:t>– activation of one to three cost levels of all </a:t>
            </a:r>
            <a:r>
              <a:rPr lang="en-US" dirty="0" smtClean="0">
                <a:solidFill>
                  <a:srgbClr val="FFFFFF"/>
                </a:solidFill>
                <a:latin typeface="Inter Regular" pitchFamily="34" charset="0"/>
                <a:ea typeface="Inter Regular" pitchFamily="34" charset="-122"/>
                <a:cs typeface="Inter Regular" pitchFamily="34" charset="-120"/>
              </a:rPr>
              <a:t>types</a:t>
            </a:r>
            <a:br>
              <a:rPr lang="en-US" dirty="0" smtClean="0">
                <a:solidFill>
                  <a:srgbClr val="FFFFFF"/>
                </a:solidFill>
                <a:latin typeface="Inter Regular" pitchFamily="34" charset="0"/>
                <a:ea typeface="Inter Regular" pitchFamily="34" charset="-122"/>
                <a:cs typeface="Inter Regular" pitchFamily="34" charset="-120"/>
              </a:rPr>
            </a:br>
            <a:r>
              <a:rPr lang="en-US" dirty="0" smtClean="0">
                <a:solidFill>
                  <a:srgbClr val="FFFFFF"/>
                </a:solidFill>
                <a:latin typeface="Inter Regular" pitchFamily="34" charset="0"/>
                <a:ea typeface="Inter Regular" pitchFamily="34" charset="-122"/>
                <a:cs typeface="Inter Regular" pitchFamily="34" charset="-120"/>
              </a:rPr>
              <a:t>of </a:t>
            </a:r>
            <a:r>
              <a:rPr lang="en-US" dirty="0" err="1">
                <a:solidFill>
                  <a:srgbClr val="FFFFFF"/>
                </a:solidFill>
                <a:latin typeface="Inter Regular" pitchFamily="34" charset="0"/>
                <a:ea typeface="Inter Regular" pitchFamily="34" charset="-122"/>
                <a:cs typeface="Inter Regular" pitchFamily="34" charset="-120"/>
              </a:rPr>
              <a:t>Goldsets</a:t>
            </a:r>
            <a:endParaRPr lang="en-US" sz="1800" dirty="0"/>
          </a:p>
        </p:txBody>
      </p:sp>
      <p:sp>
        <p:nvSpPr>
          <p:cNvPr id="13" name="Text 7"/>
          <p:cNvSpPr/>
          <p:nvPr/>
        </p:nvSpPr>
        <p:spPr>
          <a:xfrm>
            <a:off x="107727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14" name="Text 8"/>
          <p:cNvSpPr/>
          <p:nvPr/>
        </p:nvSpPr>
        <p:spPr>
          <a:xfrm>
            <a:off x="10896600"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15" name="Text 9"/>
          <p:cNvSpPr/>
          <p:nvPr/>
        </p:nvSpPr>
        <p:spPr>
          <a:xfrm>
            <a:off x="109632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6" name="Text 10"/>
          <p:cNvSpPr/>
          <p:nvPr/>
        </p:nvSpPr>
        <p:spPr>
          <a:xfrm>
            <a:off x="10772775"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7" name="Text 11"/>
          <p:cNvSpPr/>
          <p:nvPr/>
        </p:nvSpPr>
        <p:spPr>
          <a:xfrm>
            <a:off x="10810875"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8" name="Text 12"/>
          <p:cNvSpPr/>
          <p:nvPr/>
        </p:nvSpPr>
        <p:spPr>
          <a:xfrm>
            <a:off x="108585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 name="Text 13"/>
          <p:cNvSpPr/>
          <p:nvPr/>
        </p:nvSpPr>
        <p:spPr>
          <a:xfrm>
            <a:off x="109156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0" name="Text 14"/>
          <p:cNvSpPr/>
          <p:nvPr/>
        </p:nvSpPr>
        <p:spPr>
          <a:xfrm>
            <a:off x="10868025"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1" name="Text 15"/>
          <p:cNvSpPr/>
          <p:nvPr/>
        </p:nvSpPr>
        <p:spPr>
          <a:xfrm>
            <a:off x="10753725"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2" name="Text 16"/>
          <p:cNvSpPr/>
          <p:nvPr/>
        </p:nvSpPr>
        <p:spPr>
          <a:xfrm>
            <a:off x="10782300"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 name="Text 17"/>
          <p:cNvSpPr/>
          <p:nvPr/>
        </p:nvSpPr>
        <p:spPr>
          <a:xfrm>
            <a:off x="10820400"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 name="Text 18"/>
          <p:cNvSpPr/>
          <p:nvPr/>
        </p:nvSpPr>
        <p:spPr>
          <a:xfrm>
            <a:off x="108585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5" name="Text 19"/>
          <p:cNvSpPr/>
          <p:nvPr/>
        </p:nvSpPr>
        <p:spPr>
          <a:xfrm>
            <a:off x="10877550"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 name="Text 20"/>
          <p:cNvSpPr/>
          <p:nvPr/>
        </p:nvSpPr>
        <p:spPr>
          <a:xfrm>
            <a:off x="10839450"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 name="Text 21"/>
          <p:cNvSpPr/>
          <p:nvPr/>
        </p:nvSpPr>
        <p:spPr>
          <a:xfrm>
            <a:off x="109156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8" name="Text 22"/>
          <p:cNvSpPr/>
          <p:nvPr/>
        </p:nvSpPr>
        <p:spPr>
          <a:xfrm>
            <a:off x="107537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9" name="Text 23"/>
          <p:cNvSpPr/>
          <p:nvPr/>
        </p:nvSpPr>
        <p:spPr>
          <a:xfrm>
            <a:off x="10772775"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0" name="Text 24"/>
          <p:cNvSpPr/>
          <p:nvPr/>
        </p:nvSpPr>
        <p:spPr>
          <a:xfrm>
            <a:off x="108108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 name="Text 25"/>
          <p:cNvSpPr/>
          <p:nvPr/>
        </p:nvSpPr>
        <p:spPr>
          <a:xfrm>
            <a:off x="108394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2" name="Text 26"/>
          <p:cNvSpPr/>
          <p:nvPr/>
        </p:nvSpPr>
        <p:spPr>
          <a:xfrm>
            <a:off x="10848975"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3" name="Text 27"/>
          <p:cNvSpPr/>
          <p:nvPr/>
        </p:nvSpPr>
        <p:spPr>
          <a:xfrm>
            <a:off x="10848975"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 name="Text 28"/>
          <p:cNvSpPr/>
          <p:nvPr/>
        </p:nvSpPr>
        <p:spPr>
          <a:xfrm>
            <a:off x="10820400"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5" name="Text 29"/>
          <p:cNvSpPr/>
          <p:nvPr/>
        </p:nvSpPr>
        <p:spPr>
          <a:xfrm>
            <a:off x="10877550"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 name="Text 30"/>
          <p:cNvSpPr/>
          <p:nvPr/>
        </p:nvSpPr>
        <p:spPr>
          <a:xfrm>
            <a:off x="10896600"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7" name="Text 31"/>
          <p:cNvSpPr/>
          <p:nvPr/>
        </p:nvSpPr>
        <p:spPr>
          <a:xfrm>
            <a:off x="112299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38" name="Text 32"/>
          <p:cNvSpPr/>
          <p:nvPr/>
        </p:nvSpPr>
        <p:spPr>
          <a:xfrm>
            <a:off x="11353800"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39" name="Text 33"/>
          <p:cNvSpPr/>
          <p:nvPr/>
        </p:nvSpPr>
        <p:spPr>
          <a:xfrm>
            <a:off x="114204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40" name="Text 34"/>
          <p:cNvSpPr/>
          <p:nvPr/>
        </p:nvSpPr>
        <p:spPr>
          <a:xfrm>
            <a:off x="11229975"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1" name="Text 35"/>
          <p:cNvSpPr/>
          <p:nvPr/>
        </p:nvSpPr>
        <p:spPr>
          <a:xfrm>
            <a:off x="11268075"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2" name="Text 36"/>
          <p:cNvSpPr/>
          <p:nvPr/>
        </p:nvSpPr>
        <p:spPr>
          <a:xfrm>
            <a:off x="113157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3" name="Text 37"/>
          <p:cNvSpPr/>
          <p:nvPr/>
        </p:nvSpPr>
        <p:spPr>
          <a:xfrm>
            <a:off x="113728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44" name="Text 38"/>
          <p:cNvSpPr/>
          <p:nvPr/>
        </p:nvSpPr>
        <p:spPr>
          <a:xfrm>
            <a:off x="11325225"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45" name="Text 39"/>
          <p:cNvSpPr/>
          <p:nvPr/>
        </p:nvSpPr>
        <p:spPr>
          <a:xfrm>
            <a:off x="11210925"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6" name="Text 40"/>
          <p:cNvSpPr/>
          <p:nvPr/>
        </p:nvSpPr>
        <p:spPr>
          <a:xfrm>
            <a:off x="112490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7" name="Text 41"/>
          <p:cNvSpPr/>
          <p:nvPr/>
        </p:nvSpPr>
        <p:spPr>
          <a:xfrm>
            <a:off x="11277600"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8" name="Text 42"/>
          <p:cNvSpPr/>
          <p:nvPr/>
        </p:nvSpPr>
        <p:spPr>
          <a:xfrm>
            <a:off x="113157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49" name="Text 43"/>
          <p:cNvSpPr/>
          <p:nvPr/>
        </p:nvSpPr>
        <p:spPr>
          <a:xfrm>
            <a:off x="11334750"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0" name="Text 44"/>
          <p:cNvSpPr/>
          <p:nvPr/>
        </p:nvSpPr>
        <p:spPr>
          <a:xfrm>
            <a:off x="113061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1" name="Text 45"/>
          <p:cNvSpPr/>
          <p:nvPr/>
        </p:nvSpPr>
        <p:spPr>
          <a:xfrm>
            <a:off x="113728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52" name="Text 46"/>
          <p:cNvSpPr/>
          <p:nvPr/>
        </p:nvSpPr>
        <p:spPr>
          <a:xfrm>
            <a:off x="112109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53" name="Text 47"/>
          <p:cNvSpPr/>
          <p:nvPr/>
        </p:nvSpPr>
        <p:spPr>
          <a:xfrm>
            <a:off x="112395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54" name="Text 48"/>
          <p:cNvSpPr/>
          <p:nvPr/>
        </p:nvSpPr>
        <p:spPr>
          <a:xfrm>
            <a:off x="112680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55" name="Text 49"/>
          <p:cNvSpPr/>
          <p:nvPr/>
        </p:nvSpPr>
        <p:spPr>
          <a:xfrm>
            <a:off x="112966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56" name="Text 50"/>
          <p:cNvSpPr/>
          <p:nvPr/>
        </p:nvSpPr>
        <p:spPr>
          <a:xfrm>
            <a:off x="113157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57" name="Text 51"/>
          <p:cNvSpPr/>
          <p:nvPr/>
        </p:nvSpPr>
        <p:spPr>
          <a:xfrm>
            <a:off x="11306175"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8" name="Text 52"/>
          <p:cNvSpPr/>
          <p:nvPr/>
        </p:nvSpPr>
        <p:spPr>
          <a:xfrm>
            <a:off x="11277600"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9" name="Text 53"/>
          <p:cNvSpPr/>
          <p:nvPr/>
        </p:nvSpPr>
        <p:spPr>
          <a:xfrm>
            <a:off x="11334750"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60" name="Text 54"/>
          <p:cNvSpPr/>
          <p:nvPr/>
        </p:nvSpPr>
        <p:spPr>
          <a:xfrm>
            <a:off x="11353800"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61" name="Text 55"/>
          <p:cNvSpPr/>
          <p:nvPr/>
        </p:nvSpPr>
        <p:spPr>
          <a:xfrm>
            <a:off x="116871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62" name="Text 56"/>
          <p:cNvSpPr/>
          <p:nvPr/>
        </p:nvSpPr>
        <p:spPr>
          <a:xfrm>
            <a:off x="118205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63" name="Text 57"/>
          <p:cNvSpPr/>
          <p:nvPr/>
        </p:nvSpPr>
        <p:spPr>
          <a:xfrm>
            <a:off x="118776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64" name="Text 58"/>
          <p:cNvSpPr/>
          <p:nvPr/>
        </p:nvSpPr>
        <p:spPr>
          <a:xfrm>
            <a:off x="11687175"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65" name="Text 59"/>
          <p:cNvSpPr/>
          <p:nvPr/>
        </p:nvSpPr>
        <p:spPr>
          <a:xfrm>
            <a:off x="117348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66" name="Text 60"/>
          <p:cNvSpPr/>
          <p:nvPr/>
        </p:nvSpPr>
        <p:spPr>
          <a:xfrm>
            <a:off x="117729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67" name="Text 61"/>
          <p:cNvSpPr/>
          <p:nvPr/>
        </p:nvSpPr>
        <p:spPr>
          <a:xfrm>
            <a:off x="118300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68" name="Text 62"/>
          <p:cNvSpPr/>
          <p:nvPr/>
        </p:nvSpPr>
        <p:spPr>
          <a:xfrm>
            <a:off x="117919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69" name="Text 63"/>
          <p:cNvSpPr/>
          <p:nvPr/>
        </p:nvSpPr>
        <p:spPr>
          <a:xfrm>
            <a:off x="116776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0" name="Text 64"/>
          <p:cNvSpPr/>
          <p:nvPr/>
        </p:nvSpPr>
        <p:spPr>
          <a:xfrm>
            <a:off x="117062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1" name="Text 65"/>
          <p:cNvSpPr/>
          <p:nvPr/>
        </p:nvSpPr>
        <p:spPr>
          <a:xfrm>
            <a:off x="11734800"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2" name="Text 66"/>
          <p:cNvSpPr/>
          <p:nvPr/>
        </p:nvSpPr>
        <p:spPr>
          <a:xfrm>
            <a:off x="117729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73" name="Text 67"/>
          <p:cNvSpPr/>
          <p:nvPr/>
        </p:nvSpPr>
        <p:spPr>
          <a:xfrm>
            <a:off x="118014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74" name="Text 68"/>
          <p:cNvSpPr/>
          <p:nvPr/>
        </p:nvSpPr>
        <p:spPr>
          <a:xfrm>
            <a:off x="117633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5" name="Text 69"/>
          <p:cNvSpPr/>
          <p:nvPr/>
        </p:nvSpPr>
        <p:spPr>
          <a:xfrm>
            <a:off x="118300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76" name="Text 70"/>
          <p:cNvSpPr/>
          <p:nvPr/>
        </p:nvSpPr>
        <p:spPr>
          <a:xfrm>
            <a:off x="116681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7" name="Text 71"/>
          <p:cNvSpPr/>
          <p:nvPr/>
        </p:nvSpPr>
        <p:spPr>
          <a:xfrm>
            <a:off x="116967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8" name="Text 72"/>
          <p:cNvSpPr/>
          <p:nvPr/>
        </p:nvSpPr>
        <p:spPr>
          <a:xfrm>
            <a:off x="117252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9" name="Text 73"/>
          <p:cNvSpPr/>
          <p:nvPr/>
        </p:nvSpPr>
        <p:spPr>
          <a:xfrm>
            <a:off x="117538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80" name="Text 74"/>
          <p:cNvSpPr/>
          <p:nvPr/>
        </p:nvSpPr>
        <p:spPr>
          <a:xfrm>
            <a:off x="117729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81" name="Text 75"/>
          <p:cNvSpPr/>
          <p:nvPr/>
        </p:nvSpPr>
        <p:spPr>
          <a:xfrm>
            <a:off x="11763375"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82" name="Text 76"/>
          <p:cNvSpPr/>
          <p:nvPr/>
        </p:nvSpPr>
        <p:spPr>
          <a:xfrm>
            <a:off x="11734800"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83" name="Text 77"/>
          <p:cNvSpPr/>
          <p:nvPr/>
        </p:nvSpPr>
        <p:spPr>
          <a:xfrm>
            <a:off x="118014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84" name="Text 78"/>
          <p:cNvSpPr/>
          <p:nvPr/>
        </p:nvSpPr>
        <p:spPr>
          <a:xfrm>
            <a:off x="11811000"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85" name="Text 79"/>
          <p:cNvSpPr/>
          <p:nvPr/>
        </p:nvSpPr>
        <p:spPr>
          <a:xfrm>
            <a:off x="121443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86" name="Text 80"/>
          <p:cNvSpPr/>
          <p:nvPr/>
        </p:nvSpPr>
        <p:spPr>
          <a:xfrm>
            <a:off x="12268200"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87" name="Text 81"/>
          <p:cNvSpPr/>
          <p:nvPr/>
        </p:nvSpPr>
        <p:spPr>
          <a:xfrm>
            <a:off x="123348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88" name="Text 82"/>
          <p:cNvSpPr/>
          <p:nvPr/>
        </p:nvSpPr>
        <p:spPr>
          <a:xfrm>
            <a:off x="12144375"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89" name="Text 83"/>
          <p:cNvSpPr/>
          <p:nvPr/>
        </p:nvSpPr>
        <p:spPr>
          <a:xfrm>
            <a:off x="12182475"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0" name="Text 84"/>
          <p:cNvSpPr/>
          <p:nvPr/>
        </p:nvSpPr>
        <p:spPr>
          <a:xfrm>
            <a:off x="122301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1" name="Text 85"/>
          <p:cNvSpPr/>
          <p:nvPr/>
        </p:nvSpPr>
        <p:spPr>
          <a:xfrm>
            <a:off x="122872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92" name="Text 86"/>
          <p:cNvSpPr/>
          <p:nvPr/>
        </p:nvSpPr>
        <p:spPr>
          <a:xfrm>
            <a:off x="12239625"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93" name="Text 87"/>
          <p:cNvSpPr/>
          <p:nvPr/>
        </p:nvSpPr>
        <p:spPr>
          <a:xfrm>
            <a:off x="12125325"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94" name="Text 88"/>
          <p:cNvSpPr/>
          <p:nvPr/>
        </p:nvSpPr>
        <p:spPr>
          <a:xfrm>
            <a:off x="121634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5" name="Text 89"/>
          <p:cNvSpPr/>
          <p:nvPr/>
        </p:nvSpPr>
        <p:spPr>
          <a:xfrm>
            <a:off x="12192000"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6" name="Text 90"/>
          <p:cNvSpPr/>
          <p:nvPr/>
        </p:nvSpPr>
        <p:spPr>
          <a:xfrm>
            <a:off x="122301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97" name="Text 91"/>
          <p:cNvSpPr/>
          <p:nvPr/>
        </p:nvSpPr>
        <p:spPr>
          <a:xfrm>
            <a:off x="12249150"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98" name="Text 92"/>
          <p:cNvSpPr/>
          <p:nvPr/>
        </p:nvSpPr>
        <p:spPr>
          <a:xfrm>
            <a:off x="122205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9" name="Text 93"/>
          <p:cNvSpPr/>
          <p:nvPr/>
        </p:nvSpPr>
        <p:spPr>
          <a:xfrm>
            <a:off x="122872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00" name="Text 94"/>
          <p:cNvSpPr/>
          <p:nvPr/>
        </p:nvSpPr>
        <p:spPr>
          <a:xfrm>
            <a:off x="121253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01" name="Text 95"/>
          <p:cNvSpPr/>
          <p:nvPr/>
        </p:nvSpPr>
        <p:spPr>
          <a:xfrm>
            <a:off x="121539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02" name="Text 96"/>
          <p:cNvSpPr/>
          <p:nvPr/>
        </p:nvSpPr>
        <p:spPr>
          <a:xfrm>
            <a:off x="121824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03" name="Text 97"/>
          <p:cNvSpPr/>
          <p:nvPr/>
        </p:nvSpPr>
        <p:spPr>
          <a:xfrm>
            <a:off x="122110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04" name="Text 98"/>
          <p:cNvSpPr/>
          <p:nvPr/>
        </p:nvSpPr>
        <p:spPr>
          <a:xfrm>
            <a:off x="122301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05" name="Text 99"/>
          <p:cNvSpPr/>
          <p:nvPr/>
        </p:nvSpPr>
        <p:spPr>
          <a:xfrm>
            <a:off x="12220575"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6" name="Text 100"/>
          <p:cNvSpPr/>
          <p:nvPr/>
        </p:nvSpPr>
        <p:spPr>
          <a:xfrm>
            <a:off x="12192000"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7" name="Text 101"/>
          <p:cNvSpPr/>
          <p:nvPr/>
        </p:nvSpPr>
        <p:spPr>
          <a:xfrm>
            <a:off x="12249150"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8" name="Text 102"/>
          <p:cNvSpPr/>
          <p:nvPr/>
        </p:nvSpPr>
        <p:spPr>
          <a:xfrm>
            <a:off x="12268200"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09" name="Text 103"/>
          <p:cNvSpPr/>
          <p:nvPr/>
        </p:nvSpPr>
        <p:spPr>
          <a:xfrm>
            <a:off x="126015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110" name="Text 104"/>
          <p:cNvSpPr/>
          <p:nvPr/>
        </p:nvSpPr>
        <p:spPr>
          <a:xfrm>
            <a:off x="127349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111" name="Text 105"/>
          <p:cNvSpPr/>
          <p:nvPr/>
        </p:nvSpPr>
        <p:spPr>
          <a:xfrm>
            <a:off x="127920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12" name="Text 106"/>
          <p:cNvSpPr/>
          <p:nvPr/>
        </p:nvSpPr>
        <p:spPr>
          <a:xfrm>
            <a:off x="12601575"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3" name="Text 107"/>
          <p:cNvSpPr/>
          <p:nvPr/>
        </p:nvSpPr>
        <p:spPr>
          <a:xfrm>
            <a:off x="126492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14" name="Text 108"/>
          <p:cNvSpPr/>
          <p:nvPr/>
        </p:nvSpPr>
        <p:spPr>
          <a:xfrm>
            <a:off x="126873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15" name="Text 109"/>
          <p:cNvSpPr/>
          <p:nvPr/>
        </p:nvSpPr>
        <p:spPr>
          <a:xfrm>
            <a:off x="127444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6" name="Text 110"/>
          <p:cNvSpPr/>
          <p:nvPr/>
        </p:nvSpPr>
        <p:spPr>
          <a:xfrm>
            <a:off x="127063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17" name="Text 111"/>
          <p:cNvSpPr/>
          <p:nvPr/>
        </p:nvSpPr>
        <p:spPr>
          <a:xfrm>
            <a:off x="125920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8" name="Text 112"/>
          <p:cNvSpPr/>
          <p:nvPr/>
        </p:nvSpPr>
        <p:spPr>
          <a:xfrm>
            <a:off x="126206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19" name="Text 113"/>
          <p:cNvSpPr/>
          <p:nvPr/>
        </p:nvSpPr>
        <p:spPr>
          <a:xfrm>
            <a:off x="12649200"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0" name="Text 114"/>
          <p:cNvSpPr/>
          <p:nvPr/>
        </p:nvSpPr>
        <p:spPr>
          <a:xfrm>
            <a:off x="126873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1" name="Text 115"/>
          <p:cNvSpPr/>
          <p:nvPr/>
        </p:nvSpPr>
        <p:spPr>
          <a:xfrm>
            <a:off x="127158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2" name="Text 116"/>
          <p:cNvSpPr/>
          <p:nvPr/>
        </p:nvSpPr>
        <p:spPr>
          <a:xfrm>
            <a:off x="126777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3" name="Text 117"/>
          <p:cNvSpPr/>
          <p:nvPr/>
        </p:nvSpPr>
        <p:spPr>
          <a:xfrm>
            <a:off x="127444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24" name="Text 118"/>
          <p:cNvSpPr/>
          <p:nvPr/>
        </p:nvSpPr>
        <p:spPr>
          <a:xfrm>
            <a:off x="125825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25" name="Text 119"/>
          <p:cNvSpPr/>
          <p:nvPr/>
        </p:nvSpPr>
        <p:spPr>
          <a:xfrm>
            <a:off x="126111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26" name="Text 120"/>
          <p:cNvSpPr/>
          <p:nvPr/>
        </p:nvSpPr>
        <p:spPr>
          <a:xfrm>
            <a:off x="126396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7" name="Text 121"/>
          <p:cNvSpPr/>
          <p:nvPr/>
        </p:nvSpPr>
        <p:spPr>
          <a:xfrm>
            <a:off x="126682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8" name="Text 122"/>
          <p:cNvSpPr/>
          <p:nvPr/>
        </p:nvSpPr>
        <p:spPr>
          <a:xfrm>
            <a:off x="126873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29" name="Text 123"/>
          <p:cNvSpPr/>
          <p:nvPr/>
        </p:nvSpPr>
        <p:spPr>
          <a:xfrm>
            <a:off x="12677775"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30" name="Text 124"/>
          <p:cNvSpPr/>
          <p:nvPr/>
        </p:nvSpPr>
        <p:spPr>
          <a:xfrm>
            <a:off x="12649200"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31" name="Text 125"/>
          <p:cNvSpPr/>
          <p:nvPr/>
        </p:nvSpPr>
        <p:spPr>
          <a:xfrm>
            <a:off x="127158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32" name="Text 126"/>
          <p:cNvSpPr/>
          <p:nvPr/>
        </p:nvSpPr>
        <p:spPr>
          <a:xfrm>
            <a:off x="12725400"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33" name="Text 127"/>
          <p:cNvSpPr/>
          <p:nvPr/>
        </p:nvSpPr>
        <p:spPr>
          <a:xfrm>
            <a:off x="130587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134" name="Text 128"/>
          <p:cNvSpPr/>
          <p:nvPr/>
        </p:nvSpPr>
        <p:spPr>
          <a:xfrm>
            <a:off x="131921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135" name="Text 129"/>
          <p:cNvSpPr/>
          <p:nvPr/>
        </p:nvSpPr>
        <p:spPr>
          <a:xfrm>
            <a:off x="132492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36" name="Text 130"/>
          <p:cNvSpPr/>
          <p:nvPr/>
        </p:nvSpPr>
        <p:spPr>
          <a:xfrm>
            <a:off x="130683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37" name="Text 131"/>
          <p:cNvSpPr/>
          <p:nvPr/>
        </p:nvSpPr>
        <p:spPr>
          <a:xfrm>
            <a:off x="131064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38" name="Text 132"/>
          <p:cNvSpPr/>
          <p:nvPr/>
        </p:nvSpPr>
        <p:spPr>
          <a:xfrm>
            <a:off x="131445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39" name="Text 133"/>
          <p:cNvSpPr/>
          <p:nvPr/>
        </p:nvSpPr>
        <p:spPr>
          <a:xfrm>
            <a:off x="132016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0" name="Text 134"/>
          <p:cNvSpPr/>
          <p:nvPr/>
        </p:nvSpPr>
        <p:spPr>
          <a:xfrm>
            <a:off x="131635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41" name="Text 135"/>
          <p:cNvSpPr/>
          <p:nvPr/>
        </p:nvSpPr>
        <p:spPr>
          <a:xfrm>
            <a:off x="130492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2" name="Text 136"/>
          <p:cNvSpPr/>
          <p:nvPr/>
        </p:nvSpPr>
        <p:spPr>
          <a:xfrm>
            <a:off x="130778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43" name="Text 137"/>
          <p:cNvSpPr/>
          <p:nvPr/>
        </p:nvSpPr>
        <p:spPr>
          <a:xfrm>
            <a:off x="131159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44" name="Text 138"/>
          <p:cNvSpPr/>
          <p:nvPr/>
        </p:nvSpPr>
        <p:spPr>
          <a:xfrm>
            <a:off x="131445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45" name="Text 139"/>
          <p:cNvSpPr/>
          <p:nvPr/>
        </p:nvSpPr>
        <p:spPr>
          <a:xfrm>
            <a:off x="131730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46" name="Text 140"/>
          <p:cNvSpPr/>
          <p:nvPr/>
        </p:nvSpPr>
        <p:spPr>
          <a:xfrm>
            <a:off x="131349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7" name="Text 141"/>
          <p:cNvSpPr/>
          <p:nvPr/>
        </p:nvSpPr>
        <p:spPr>
          <a:xfrm>
            <a:off x="132016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48" name="Text 142"/>
          <p:cNvSpPr/>
          <p:nvPr/>
        </p:nvSpPr>
        <p:spPr>
          <a:xfrm>
            <a:off x="130397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9" name="Text 143"/>
          <p:cNvSpPr/>
          <p:nvPr/>
        </p:nvSpPr>
        <p:spPr>
          <a:xfrm>
            <a:off x="130683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50" name="Text 144"/>
          <p:cNvSpPr/>
          <p:nvPr/>
        </p:nvSpPr>
        <p:spPr>
          <a:xfrm>
            <a:off x="130968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51" name="Text 145"/>
          <p:cNvSpPr/>
          <p:nvPr/>
        </p:nvSpPr>
        <p:spPr>
          <a:xfrm>
            <a:off x="131254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52" name="Text 146"/>
          <p:cNvSpPr/>
          <p:nvPr/>
        </p:nvSpPr>
        <p:spPr>
          <a:xfrm>
            <a:off x="131445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53" name="Text 147"/>
          <p:cNvSpPr/>
          <p:nvPr/>
        </p:nvSpPr>
        <p:spPr>
          <a:xfrm>
            <a:off x="131445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54" name="Text 148"/>
          <p:cNvSpPr/>
          <p:nvPr/>
        </p:nvSpPr>
        <p:spPr>
          <a:xfrm>
            <a:off x="131159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55" name="Text 149"/>
          <p:cNvSpPr/>
          <p:nvPr/>
        </p:nvSpPr>
        <p:spPr>
          <a:xfrm>
            <a:off x="131730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6" name="Text 150"/>
          <p:cNvSpPr/>
          <p:nvPr/>
        </p:nvSpPr>
        <p:spPr>
          <a:xfrm>
            <a:off x="131921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57" name="Text 151"/>
          <p:cNvSpPr/>
          <p:nvPr/>
        </p:nvSpPr>
        <p:spPr>
          <a:xfrm>
            <a:off x="13525500"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158" name="Text 152"/>
          <p:cNvSpPr/>
          <p:nvPr/>
        </p:nvSpPr>
        <p:spPr>
          <a:xfrm>
            <a:off x="136493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159" name="Text 153"/>
          <p:cNvSpPr/>
          <p:nvPr/>
        </p:nvSpPr>
        <p:spPr>
          <a:xfrm>
            <a:off x="137160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60" name="Text 154"/>
          <p:cNvSpPr/>
          <p:nvPr/>
        </p:nvSpPr>
        <p:spPr>
          <a:xfrm>
            <a:off x="135255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1" name="Text 155"/>
          <p:cNvSpPr/>
          <p:nvPr/>
        </p:nvSpPr>
        <p:spPr>
          <a:xfrm>
            <a:off x="135636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2" name="Text 156"/>
          <p:cNvSpPr/>
          <p:nvPr/>
        </p:nvSpPr>
        <p:spPr>
          <a:xfrm>
            <a:off x="136017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3" name="Text 157"/>
          <p:cNvSpPr/>
          <p:nvPr/>
        </p:nvSpPr>
        <p:spPr>
          <a:xfrm>
            <a:off x="136588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4" name="Text 158"/>
          <p:cNvSpPr/>
          <p:nvPr/>
        </p:nvSpPr>
        <p:spPr>
          <a:xfrm>
            <a:off x="136207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65" name="Text 159"/>
          <p:cNvSpPr/>
          <p:nvPr/>
        </p:nvSpPr>
        <p:spPr>
          <a:xfrm>
            <a:off x="135064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6" name="Text 160"/>
          <p:cNvSpPr/>
          <p:nvPr/>
        </p:nvSpPr>
        <p:spPr>
          <a:xfrm>
            <a:off x="135350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7" name="Text 161"/>
          <p:cNvSpPr/>
          <p:nvPr/>
        </p:nvSpPr>
        <p:spPr>
          <a:xfrm>
            <a:off x="135731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8" name="Text 162"/>
          <p:cNvSpPr/>
          <p:nvPr/>
        </p:nvSpPr>
        <p:spPr>
          <a:xfrm>
            <a:off x="136017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69" name="Text 163"/>
          <p:cNvSpPr/>
          <p:nvPr/>
        </p:nvSpPr>
        <p:spPr>
          <a:xfrm>
            <a:off x="136302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0" name="Text 164"/>
          <p:cNvSpPr/>
          <p:nvPr/>
        </p:nvSpPr>
        <p:spPr>
          <a:xfrm>
            <a:off x="135921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1" name="Text 165"/>
          <p:cNvSpPr/>
          <p:nvPr/>
        </p:nvSpPr>
        <p:spPr>
          <a:xfrm>
            <a:off x="136588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72" name="Text 166"/>
          <p:cNvSpPr/>
          <p:nvPr/>
        </p:nvSpPr>
        <p:spPr>
          <a:xfrm>
            <a:off x="134969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73" name="Text 167"/>
          <p:cNvSpPr/>
          <p:nvPr/>
        </p:nvSpPr>
        <p:spPr>
          <a:xfrm>
            <a:off x="135255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74" name="Text 168"/>
          <p:cNvSpPr/>
          <p:nvPr/>
        </p:nvSpPr>
        <p:spPr>
          <a:xfrm>
            <a:off x="135540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75" name="Text 169"/>
          <p:cNvSpPr/>
          <p:nvPr/>
        </p:nvSpPr>
        <p:spPr>
          <a:xfrm>
            <a:off x="135826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76" name="Text 170"/>
          <p:cNvSpPr/>
          <p:nvPr/>
        </p:nvSpPr>
        <p:spPr>
          <a:xfrm>
            <a:off x="136017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77" name="Text 171"/>
          <p:cNvSpPr/>
          <p:nvPr/>
        </p:nvSpPr>
        <p:spPr>
          <a:xfrm>
            <a:off x="136017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8" name="Text 172"/>
          <p:cNvSpPr/>
          <p:nvPr/>
        </p:nvSpPr>
        <p:spPr>
          <a:xfrm>
            <a:off x="135731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9" name="Text 173"/>
          <p:cNvSpPr/>
          <p:nvPr/>
        </p:nvSpPr>
        <p:spPr>
          <a:xfrm>
            <a:off x="136302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80" name="Text 174"/>
          <p:cNvSpPr/>
          <p:nvPr/>
        </p:nvSpPr>
        <p:spPr>
          <a:xfrm>
            <a:off x="136493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81" name="Text 175"/>
          <p:cNvSpPr/>
          <p:nvPr/>
        </p:nvSpPr>
        <p:spPr>
          <a:xfrm>
            <a:off x="139731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182" name="Text 176"/>
          <p:cNvSpPr/>
          <p:nvPr/>
        </p:nvSpPr>
        <p:spPr>
          <a:xfrm>
            <a:off x="141065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183" name="Text 177"/>
          <p:cNvSpPr/>
          <p:nvPr/>
        </p:nvSpPr>
        <p:spPr>
          <a:xfrm>
            <a:off x="141636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84" name="Text 178"/>
          <p:cNvSpPr/>
          <p:nvPr/>
        </p:nvSpPr>
        <p:spPr>
          <a:xfrm>
            <a:off x="139827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85" name="Text 179"/>
          <p:cNvSpPr/>
          <p:nvPr/>
        </p:nvSpPr>
        <p:spPr>
          <a:xfrm>
            <a:off x="140208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86" name="Text 180"/>
          <p:cNvSpPr/>
          <p:nvPr/>
        </p:nvSpPr>
        <p:spPr>
          <a:xfrm>
            <a:off x="140589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87" name="Text 181"/>
          <p:cNvSpPr/>
          <p:nvPr/>
        </p:nvSpPr>
        <p:spPr>
          <a:xfrm>
            <a:off x="141160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88" name="Text 182"/>
          <p:cNvSpPr/>
          <p:nvPr/>
        </p:nvSpPr>
        <p:spPr>
          <a:xfrm>
            <a:off x="140779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89" name="Text 183"/>
          <p:cNvSpPr/>
          <p:nvPr/>
        </p:nvSpPr>
        <p:spPr>
          <a:xfrm>
            <a:off x="139636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0" name="Text 184"/>
          <p:cNvSpPr/>
          <p:nvPr/>
        </p:nvSpPr>
        <p:spPr>
          <a:xfrm>
            <a:off x="139922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1" name="Text 185"/>
          <p:cNvSpPr/>
          <p:nvPr/>
        </p:nvSpPr>
        <p:spPr>
          <a:xfrm>
            <a:off x="140303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2" name="Text 186"/>
          <p:cNvSpPr/>
          <p:nvPr/>
        </p:nvSpPr>
        <p:spPr>
          <a:xfrm>
            <a:off x="140589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93" name="Text 187"/>
          <p:cNvSpPr/>
          <p:nvPr/>
        </p:nvSpPr>
        <p:spPr>
          <a:xfrm>
            <a:off x="140874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4" name="Text 188"/>
          <p:cNvSpPr/>
          <p:nvPr/>
        </p:nvSpPr>
        <p:spPr>
          <a:xfrm>
            <a:off x="140493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5" name="Text 189"/>
          <p:cNvSpPr/>
          <p:nvPr/>
        </p:nvSpPr>
        <p:spPr>
          <a:xfrm>
            <a:off x="141160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96" name="Text 190"/>
          <p:cNvSpPr/>
          <p:nvPr/>
        </p:nvSpPr>
        <p:spPr>
          <a:xfrm>
            <a:off x="139541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7" name="Text 191"/>
          <p:cNvSpPr/>
          <p:nvPr/>
        </p:nvSpPr>
        <p:spPr>
          <a:xfrm>
            <a:off x="139827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8" name="Text 192"/>
          <p:cNvSpPr/>
          <p:nvPr/>
        </p:nvSpPr>
        <p:spPr>
          <a:xfrm>
            <a:off x="140112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9" name="Text 193"/>
          <p:cNvSpPr/>
          <p:nvPr/>
        </p:nvSpPr>
        <p:spPr>
          <a:xfrm>
            <a:off x="140398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00" name="Text 194"/>
          <p:cNvSpPr/>
          <p:nvPr/>
        </p:nvSpPr>
        <p:spPr>
          <a:xfrm>
            <a:off x="140589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01" name="Text 195"/>
          <p:cNvSpPr/>
          <p:nvPr/>
        </p:nvSpPr>
        <p:spPr>
          <a:xfrm>
            <a:off x="140589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02" name="Text 196"/>
          <p:cNvSpPr/>
          <p:nvPr/>
        </p:nvSpPr>
        <p:spPr>
          <a:xfrm>
            <a:off x="140303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03" name="Text 197"/>
          <p:cNvSpPr/>
          <p:nvPr/>
        </p:nvSpPr>
        <p:spPr>
          <a:xfrm>
            <a:off x="140874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04" name="Text 198"/>
          <p:cNvSpPr/>
          <p:nvPr/>
        </p:nvSpPr>
        <p:spPr>
          <a:xfrm>
            <a:off x="141065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05" name="Text 199"/>
          <p:cNvSpPr/>
          <p:nvPr/>
        </p:nvSpPr>
        <p:spPr>
          <a:xfrm>
            <a:off x="144303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206" name="Text 200"/>
          <p:cNvSpPr/>
          <p:nvPr/>
        </p:nvSpPr>
        <p:spPr>
          <a:xfrm>
            <a:off x="145637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207" name="Text 201"/>
          <p:cNvSpPr/>
          <p:nvPr/>
        </p:nvSpPr>
        <p:spPr>
          <a:xfrm>
            <a:off x="146304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08" name="Text 202"/>
          <p:cNvSpPr/>
          <p:nvPr/>
        </p:nvSpPr>
        <p:spPr>
          <a:xfrm>
            <a:off x="144399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09" name="Text 203"/>
          <p:cNvSpPr/>
          <p:nvPr/>
        </p:nvSpPr>
        <p:spPr>
          <a:xfrm>
            <a:off x="144780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0" name="Text 204"/>
          <p:cNvSpPr/>
          <p:nvPr/>
        </p:nvSpPr>
        <p:spPr>
          <a:xfrm>
            <a:off x="145161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1" name="Text 205"/>
          <p:cNvSpPr/>
          <p:nvPr/>
        </p:nvSpPr>
        <p:spPr>
          <a:xfrm>
            <a:off x="145732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12" name="Text 206"/>
          <p:cNvSpPr/>
          <p:nvPr/>
        </p:nvSpPr>
        <p:spPr>
          <a:xfrm>
            <a:off x="145351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13" name="Text 207"/>
          <p:cNvSpPr/>
          <p:nvPr/>
        </p:nvSpPr>
        <p:spPr>
          <a:xfrm>
            <a:off x="144208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14" name="Text 208"/>
          <p:cNvSpPr/>
          <p:nvPr/>
        </p:nvSpPr>
        <p:spPr>
          <a:xfrm>
            <a:off x="144494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5" name="Text 209"/>
          <p:cNvSpPr/>
          <p:nvPr/>
        </p:nvSpPr>
        <p:spPr>
          <a:xfrm>
            <a:off x="144875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6" name="Text 210"/>
          <p:cNvSpPr/>
          <p:nvPr/>
        </p:nvSpPr>
        <p:spPr>
          <a:xfrm>
            <a:off x="145161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17" name="Text 211"/>
          <p:cNvSpPr/>
          <p:nvPr/>
        </p:nvSpPr>
        <p:spPr>
          <a:xfrm>
            <a:off x="145446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18" name="Text 212"/>
          <p:cNvSpPr/>
          <p:nvPr/>
        </p:nvSpPr>
        <p:spPr>
          <a:xfrm>
            <a:off x="145065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9" name="Text 213"/>
          <p:cNvSpPr/>
          <p:nvPr/>
        </p:nvSpPr>
        <p:spPr>
          <a:xfrm>
            <a:off x="145732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20" name="Text 214"/>
          <p:cNvSpPr/>
          <p:nvPr/>
        </p:nvSpPr>
        <p:spPr>
          <a:xfrm>
            <a:off x="144113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21" name="Text 215"/>
          <p:cNvSpPr/>
          <p:nvPr/>
        </p:nvSpPr>
        <p:spPr>
          <a:xfrm>
            <a:off x="144399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22" name="Text 216"/>
          <p:cNvSpPr/>
          <p:nvPr/>
        </p:nvSpPr>
        <p:spPr>
          <a:xfrm>
            <a:off x="144684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23" name="Text 217"/>
          <p:cNvSpPr/>
          <p:nvPr/>
        </p:nvSpPr>
        <p:spPr>
          <a:xfrm>
            <a:off x="144970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24" name="Text 218"/>
          <p:cNvSpPr/>
          <p:nvPr/>
        </p:nvSpPr>
        <p:spPr>
          <a:xfrm>
            <a:off x="145161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25" name="Text 219"/>
          <p:cNvSpPr/>
          <p:nvPr/>
        </p:nvSpPr>
        <p:spPr>
          <a:xfrm>
            <a:off x="145161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6" name="Text 220"/>
          <p:cNvSpPr/>
          <p:nvPr/>
        </p:nvSpPr>
        <p:spPr>
          <a:xfrm>
            <a:off x="144875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7" name="Text 221"/>
          <p:cNvSpPr/>
          <p:nvPr/>
        </p:nvSpPr>
        <p:spPr>
          <a:xfrm>
            <a:off x="145446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8" name="Text 222"/>
          <p:cNvSpPr/>
          <p:nvPr/>
        </p:nvSpPr>
        <p:spPr>
          <a:xfrm>
            <a:off x="145637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29" name="Text 223"/>
          <p:cNvSpPr/>
          <p:nvPr/>
        </p:nvSpPr>
        <p:spPr>
          <a:xfrm>
            <a:off x="14897100"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230" name="Text 224"/>
          <p:cNvSpPr/>
          <p:nvPr/>
        </p:nvSpPr>
        <p:spPr>
          <a:xfrm>
            <a:off x="150209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231" name="Text 225"/>
          <p:cNvSpPr/>
          <p:nvPr/>
        </p:nvSpPr>
        <p:spPr>
          <a:xfrm>
            <a:off x="150876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32" name="Text 226"/>
          <p:cNvSpPr/>
          <p:nvPr/>
        </p:nvSpPr>
        <p:spPr>
          <a:xfrm>
            <a:off x="148971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3" name="Text 227"/>
          <p:cNvSpPr/>
          <p:nvPr/>
        </p:nvSpPr>
        <p:spPr>
          <a:xfrm>
            <a:off x="149352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4" name="Text 228"/>
          <p:cNvSpPr/>
          <p:nvPr/>
        </p:nvSpPr>
        <p:spPr>
          <a:xfrm>
            <a:off x="149733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35" name="Text 229"/>
          <p:cNvSpPr/>
          <p:nvPr/>
        </p:nvSpPr>
        <p:spPr>
          <a:xfrm>
            <a:off x="15039975"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36" name="Text 230"/>
          <p:cNvSpPr/>
          <p:nvPr/>
        </p:nvSpPr>
        <p:spPr>
          <a:xfrm>
            <a:off x="149923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37" name="Text 231"/>
          <p:cNvSpPr/>
          <p:nvPr/>
        </p:nvSpPr>
        <p:spPr>
          <a:xfrm>
            <a:off x="148780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8" name="Text 232"/>
          <p:cNvSpPr/>
          <p:nvPr/>
        </p:nvSpPr>
        <p:spPr>
          <a:xfrm>
            <a:off x="149066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9" name="Text 233"/>
          <p:cNvSpPr/>
          <p:nvPr/>
        </p:nvSpPr>
        <p:spPr>
          <a:xfrm>
            <a:off x="149447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0" name="Text 234"/>
          <p:cNvSpPr/>
          <p:nvPr/>
        </p:nvSpPr>
        <p:spPr>
          <a:xfrm>
            <a:off x="14982825"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1" name="Text 235"/>
          <p:cNvSpPr/>
          <p:nvPr/>
        </p:nvSpPr>
        <p:spPr>
          <a:xfrm>
            <a:off x="150018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2" name="Text 236"/>
          <p:cNvSpPr/>
          <p:nvPr/>
        </p:nvSpPr>
        <p:spPr>
          <a:xfrm>
            <a:off x="149637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3" name="Text 237"/>
          <p:cNvSpPr/>
          <p:nvPr/>
        </p:nvSpPr>
        <p:spPr>
          <a:xfrm>
            <a:off x="15039975"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44" name="Text 238"/>
          <p:cNvSpPr/>
          <p:nvPr/>
        </p:nvSpPr>
        <p:spPr>
          <a:xfrm>
            <a:off x="14878050"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45" name="Text 239"/>
          <p:cNvSpPr/>
          <p:nvPr/>
        </p:nvSpPr>
        <p:spPr>
          <a:xfrm>
            <a:off x="148971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46" name="Text 240"/>
          <p:cNvSpPr/>
          <p:nvPr/>
        </p:nvSpPr>
        <p:spPr>
          <a:xfrm>
            <a:off x="14935200"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7" name="Text 241"/>
          <p:cNvSpPr/>
          <p:nvPr/>
        </p:nvSpPr>
        <p:spPr>
          <a:xfrm>
            <a:off x="14963775"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8" name="Text 242"/>
          <p:cNvSpPr/>
          <p:nvPr/>
        </p:nvSpPr>
        <p:spPr>
          <a:xfrm>
            <a:off x="149733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49" name="Text 243"/>
          <p:cNvSpPr/>
          <p:nvPr/>
        </p:nvSpPr>
        <p:spPr>
          <a:xfrm>
            <a:off x="149733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50" name="Text 244"/>
          <p:cNvSpPr/>
          <p:nvPr/>
        </p:nvSpPr>
        <p:spPr>
          <a:xfrm>
            <a:off x="149447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51" name="Text 245"/>
          <p:cNvSpPr/>
          <p:nvPr/>
        </p:nvSpPr>
        <p:spPr>
          <a:xfrm>
            <a:off x="150018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52" name="Text 246"/>
          <p:cNvSpPr/>
          <p:nvPr/>
        </p:nvSpPr>
        <p:spPr>
          <a:xfrm>
            <a:off x="150209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53" name="Text 247"/>
          <p:cNvSpPr/>
          <p:nvPr/>
        </p:nvSpPr>
        <p:spPr>
          <a:xfrm>
            <a:off x="153447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254" name="Text 248"/>
          <p:cNvSpPr/>
          <p:nvPr/>
        </p:nvSpPr>
        <p:spPr>
          <a:xfrm>
            <a:off x="154781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255" name="Text 249"/>
          <p:cNvSpPr/>
          <p:nvPr/>
        </p:nvSpPr>
        <p:spPr>
          <a:xfrm>
            <a:off x="155448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56" name="Text 250"/>
          <p:cNvSpPr/>
          <p:nvPr/>
        </p:nvSpPr>
        <p:spPr>
          <a:xfrm>
            <a:off x="153543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57" name="Text 251"/>
          <p:cNvSpPr/>
          <p:nvPr/>
        </p:nvSpPr>
        <p:spPr>
          <a:xfrm>
            <a:off x="153924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58" name="Text 252"/>
          <p:cNvSpPr/>
          <p:nvPr/>
        </p:nvSpPr>
        <p:spPr>
          <a:xfrm>
            <a:off x="154305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59" name="Text 253"/>
          <p:cNvSpPr/>
          <p:nvPr/>
        </p:nvSpPr>
        <p:spPr>
          <a:xfrm>
            <a:off x="154876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60" name="Text 254"/>
          <p:cNvSpPr/>
          <p:nvPr/>
        </p:nvSpPr>
        <p:spPr>
          <a:xfrm>
            <a:off x="154495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61" name="Text 255"/>
          <p:cNvSpPr/>
          <p:nvPr/>
        </p:nvSpPr>
        <p:spPr>
          <a:xfrm>
            <a:off x="153352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2" name="Text 256"/>
          <p:cNvSpPr/>
          <p:nvPr/>
        </p:nvSpPr>
        <p:spPr>
          <a:xfrm>
            <a:off x="153638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63" name="Text 257"/>
          <p:cNvSpPr/>
          <p:nvPr/>
        </p:nvSpPr>
        <p:spPr>
          <a:xfrm>
            <a:off x="154019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64" name="Text 258"/>
          <p:cNvSpPr/>
          <p:nvPr/>
        </p:nvSpPr>
        <p:spPr>
          <a:xfrm>
            <a:off x="154305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65" name="Text 259"/>
          <p:cNvSpPr/>
          <p:nvPr/>
        </p:nvSpPr>
        <p:spPr>
          <a:xfrm>
            <a:off x="154590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6" name="Text 260"/>
          <p:cNvSpPr/>
          <p:nvPr/>
        </p:nvSpPr>
        <p:spPr>
          <a:xfrm>
            <a:off x="154209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7" name="Text 261"/>
          <p:cNvSpPr/>
          <p:nvPr/>
        </p:nvSpPr>
        <p:spPr>
          <a:xfrm>
            <a:off x="154876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68" name="Text 262"/>
          <p:cNvSpPr/>
          <p:nvPr/>
        </p:nvSpPr>
        <p:spPr>
          <a:xfrm>
            <a:off x="153257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9" name="Text 263"/>
          <p:cNvSpPr/>
          <p:nvPr/>
        </p:nvSpPr>
        <p:spPr>
          <a:xfrm>
            <a:off x="153543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70" name="Text 264"/>
          <p:cNvSpPr/>
          <p:nvPr/>
        </p:nvSpPr>
        <p:spPr>
          <a:xfrm>
            <a:off x="153828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71" name="Text 265"/>
          <p:cNvSpPr/>
          <p:nvPr/>
        </p:nvSpPr>
        <p:spPr>
          <a:xfrm>
            <a:off x="154114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72" name="Text 266"/>
          <p:cNvSpPr/>
          <p:nvPr/>
        </p:nvSpPr>
        <p:spPr>
          <a:xfrm>
            <a:off x="154305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73" name="Text 267"/>
          <p:cNvSpPr/>
          <p:nvPr/>
        </p:nvSpPr>
        <p:spPr>
          <a:xfrm>
            <a:off x="154305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4" name="Text 268"/>
          <p:cNvSpPr/>
          <p:nvPr/>
        </p:nvSpPr>
        <p:spPr>
          <a:xfrm>
            <a:off x="154019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5" name="Text 269"/>
          <p:cNvSpPr/>
          <p:nvPr/>
        </p:nvSpPr>
        <p:spPr>
          <a:xfrm>
            <a:off x="154590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6" name="Text 270"/>
          <p:cNvSpPr/>
          <p:nvPr/>
        </p:nvSpPr>
        <p:spPr>
          <a:xfrm>
            <a:off x="154781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77" name="Text 271"/>
          <p:cNvSpPr/>
          <p:nvPr/>
        </p:nvSpPr>
        <p:spPr>
          <a:xfrm>
            <a:off x="15811500"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278" name="Text 272"/>
          <p:cNvSpPr/>
          <p:nvPr/>
        </p:nvSpPr>
        <p:spPr>
          <a:xfrm>
            <a:off x="159353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279" name="Text 273"/>
          <p:cNvSpPr/>
          <p:nvPr/>
        </p:nvSpPr>
        <p:spPr>
          <a:xfrm>
            <a:off x="160020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80" name="Text 274"/>
          <p:cNvSpPr/>
          <p:nvPr/>
        </p:nvSpPr>
        <p:spPr>
          <a:xfrm>
            <a:off x="158115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1" name="Text 275"/>
          <p:cNvSpPr/>
          <p:nvPr/>
        </p:nvSpPr>
        <p:spPr>
          <a:xfrm>
            <a:off x="158496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2" name="Text 276"/>
          <p:cNvSpPr/>
          <p:nvPr/>
        </p:nvSpPr>
        <p:spPr>
          <a:xfrm>
            <a:off x="158877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3" name="Text 277"/>
          <p:cNvSpPr/>
          <p:nvPr/>
        </p:nvSpPr>
        <p:spPr>
          <a:xfrm>
            <a:off x="15954375"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84" name="Text 278"/>
          <p:cNvSpPr/>
          <p:nvPr/>
        </p:nvSpPr>
        <p:spPr>
          <a:xfrm>
            <a:off x="159067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85" name="Text 279"/>
          <p:cNvSpPr/>
          <p:nvPr/>
        </p:nvSpPr>
        <p:spPr>
          <a:xfrm>
            <a:off x="157924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6" name="Text 280"/>
          <p:cNvSpPr/>
          <p:nvPr/>
        </p:nvSpPr>
        <p:spPr>
          <a:xfrm>
            <a:off x="158210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7" name="Text 281"/>
          <p:cNvSpPr/>
          <p:nvPr/>
        </p:nvSpPr>
        <p:spPr>
          <a:xfrm>
            <a:off x="158591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8" name="Text 282"/>
          <p:cNvSpPr/>
          <p:nvPr/>
        </p:nvSpPr>
        <p:spPr>
          <a:xfrm>
            <a:off x="15897225"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89" name="Text 283"/>
          <p:cNvSpPr/>
          <p:nvPr/>
        </p:nvSpPr>
        <p:spPr>
          <a:xfrm>
            <a:off x="159162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0" name="Text 284"/>
          <p:cNvSpPr/>
          <p:nvPr/>
        </p:nvSpPr>
        <p:spPr>
          <a:xfrm>
            <a:off x="158781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1" name="Text 285"/>
          <p:cNvSpPr/>
          <p:nvPr/>
        </p:nvSpPr>
        <p:spPr>
          <a:xfrm>
            <a:off x="15954375"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92" name="Text 286"/>
          <p:cNvSpPr/>
          <p:nvPr/>
        </p:nvSpPr>
        <p:spPr>
          <a:xfrm>
            <a:off x="15792450"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93" name="Text 287"/>
          <p:cNvSpPr/>
          <p:nvPr/>
        </p:nvSpPr>
        <p:spPr>
          <a:xfrm>
            <a:off x="158115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94" name="Text 288"/>
          <p:cNvSpPr/>
          <p:nvPr/>
        </p:nvSpPr>
        <p:spPr>
          <a:xfrm>
            <a:off x="15849600"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95" name="Text 289"/>
          <p:cNvSpPr/>
          <p:nvPr/>
        </p:nvSpPr>
        <p:spPr>
          <a:xfrm>
            <a:off x="15878175"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96" name="Text 290"/>
          <p:cNvSpPr/>
          <p:nvPr/>
        </p:nvSpPr>
        <p:spPr>
          <a:xfrm>
            <a:off x="158877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97" name="Text 291"/>
          <p:cNvSpPr/>
          <p:nvPr/>
        </p:nvSpPr>
        <p:spPr>
          <a:xfrm>
            <a:off x="158877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8" name="Text 292"/>
          <p:cNvSpPr/>
          <p:nvPr/>
        </p:nvSpPr>
        <p:spPr>
          <a:xfrm>
            <a:off x="158591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9" name="Text 293"/>
          <p:cNvSpPr/>
          <p:nvPr/>
        </p:nvSpPr>
        <p:spPr>
          <a:xfrm>
            <a:off x="159162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0" name="Text 294"/>
          <p:cNvSpPr/>
          <p:nvPr/>
        </p:nvSpPr>
        <p:spPr>
          <a:xfrm>
            <a:off x="159353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01" name="Text 295"/>
          <p:cNvSpPr/>
          <p:nvPr/>
        </p:nvSpPr>
        <p:spPr>
          <a:xfrm>
            <a:off x="16268700"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302" name="Text 296"/>
          <p:cNvSpPr/>
          <p:nvPr/>
        </p:nvSpPr>
        <p:spPr>
          <a:xfrm>
            <a:off x="163925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303" name="Text 297"/>
          <p:cNvSpPr/>
          <p:nvPr/>
        </p:nvSpPr>
        <p:spPr>
          <a:xfrm>
            <a:off x="164592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04" name="Text 298"/>
          <p:cNvSpPr/>
          <p:nvPr/>
        </p:nvSpPr>
        <p:spPr>
          <a:xfrm>
            <a:off x="162687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05" name="Text 299"/>
          <p:cNvSpPr/>
          <p:nvPr/>
        </p:nvSpPr>
        <p:spPr>
          <a:xfrm>
            <a:off x="163068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06" name="Text 300"/>
          <p:cNvSpPr/>
          <p:nvPr/>
        </p:nvSpPr>
        <p:spPr>
          <a:xfrm>
            <a:off x="16354425"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07" name="Text 301"/>
          <p:cNvSpPr/>
          <p:nvPr/>
        </p:nvSpPr>
        <p:spPr>
          <a:xfrm>
            <a:off x="16411575"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8" name="Text 302"/>
          <p:cNvSpPr/>
          <p:nvPr/>
        </p:nvSpPr>
        <p:spPr>
          <a:xfrm>
            <a:off x="163639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09" name="Text 303"/>
          <p:cNvSpPr/>
          <p:nvPr/>
        </p:nvSpPr>
        <p:spPr>
          <a:xfrm>
            <a:off x="162496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0" name="Text 304"/>
          <p:cNvSpPr/>
          <p:nvPr/>
        </p:nvSpPr>
        <p:spPr>
          <a:xfrm>
            <a:off x="16287750"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1" name="Text 305"/>
          <p:cNvSpPr/>
          <p:nvPr/>
        </p:nvSpPr>
        <p:spPr>
          <a:xfrm>
            <a:off x="163163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2" name="Text 306"/>
          <p:cNvSpPr/>
          <p:nvPr/>
        </p:nvSpPr>
        <p:spPr>
          <a:xfrm>
            <a:off x="16354425"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13" name="Text 307"/>
          <p:cNvSpPr/>
          <p:nvPr/>
        </p:nvSpPr>
        <p:spPr>
          <a:xfrm>
            <a:off x="163734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4" name="Text 308"/>
          <p:cNvSpPr/>
          <p:nvPr/>
        </p:nvSpPr>
        <p:spPr>
          <a:xfrm>
            <a:off x="16344900"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5" name="Text 309"/>
          <p:cNvSpPr/>
          <p:nvPr/>
        </p:nvSpPr>
        <p:spPr>
          <a:xfrm>
            <a:off x="16411575"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16" name="Text 310"/>
          <p:cNvSpPr/>
          <p:nvPr/>
        </p:nvSpPr>
        <p:spPr>
          <a:xfrm>
            <a:off x="16249650"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7" name="Text 311"/>
          <p:cNvSpPr/>
          <p:nvPr/>
        </p:nvSpPr>
        <p:spPr>
          <a:xfrm>
            <a:off x="16278225"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8" name="Text 312"/>
          <p:cNvSpPr/>
          <p:nvPr/>
        </p:nvSpPr>
        <p:spPr>
          <a:xfrm>
            <a:off x="16306800"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9" name="Text 313"/>
          <p:cNvSpPr/>
          <p:nvPr/>
        </p:nvSpPr>
        <p:spPr>
          <a:xfrm>
            <a:off x="16335375"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20" name="Text 314"/>
          <p:cNvSpPr/>
          <p:nvPr/>
        </p:nvSpPr>
        <p:spPr>
          <a:xfrm>
            <a:off x="16354425"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21" name="Text 315"/>
          <p:cNvSpPr/>
          <p:nvPr/>
        </p:nvSpPr>
        <p:spPr>
          <a:xfrm>
            <a:off x="163449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22" name="Text 316"/>
          <p:cNvSpPr/>
          <p:nvPr/>
        </p:nvSpPr>
        <p:spPr>
          <a:xfrm>
            <a:off x="163163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23" name="Text 317"/>
          <p:cNvSpPr/>
          <p:nvPr/>
        </p:nvSpPr>
        <p:spPr>
          <a:xfrm>
            <a:off x="163734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4" name="Text 318"/>
          <p:cNvSpPr/>
          <p:nvPr/>
        </p:nvSpPr>
        <p:spPr>
          <a:xfrm>
            <a:off x="163925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25" name="Text 319"/>
          <p:cNvSpPr/>
          <p:nvPr/>
        </p:nvSpPr>
        <p:spPr>
          <a:xfrm>
            <a:off x="16725900"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326" name="Text 320"/>
          <p:cNvSpPr/>
          <p:nvPr/>
        </p:nvSpPr>
        <p:spPr>
          <a:xfrm>
            <a:off x="168497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327" name="Text 321"/>
          <p:cNvSpPr/>
          <p:nvPr/>
        </p:nvSpPr>
        <p:spPr>
          <a:xfrm>
            <a:off x="169164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28" name="Text 322"/>
          <p:cNvSpPr/>
          <p:nvPr/>
        </p:nvSpPr>
        <p:spPr>
          <a:xfrm>
            <a:off x="167259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29" name="Text 323"/>
          <p:cNvSpPr/>
          <p:nvPr/>
        </p:nvSpPr>
        <p:spPr>
          <a:xfrm>
            <a:off x="16773525"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0" name="Text 324"/>
          <p:cNvSpPr/>
          <p:nvPr/>
        </p:nvSpPr>
        <p:spPr>
          <a:xfrm>
            <a:off x="16811625"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1" name="Text 325"/>
          <p:cNvSpPr/>
          <p:nvPr/>
        </p:nvSpPr>
        <p:spPr>
          <a:xfrm>
            <a:off x="16868775"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32" name="Text 326"/>
          <p:cNvSpPr/>
          <p:nvPr/>
        </p:nvSpPr>
        <p:spPr>
          <a:xfrm>
            <a:off x="16830675"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33" name="Text 327"/>
          <p:cNvSpPr/>
          <p:nvPr/>
        </p:nvSpPr>
        <p:spPr>
          <a:xfrm>
            <a:off x="16716375"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34" name="Text 328"/>
          <p:cNvSpPr/>
          <p:nvPr/>
        </p:nvSpPr>
        <p:spPr>
          <a:xfrm>
            <a:off x="16744950"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5" name="Text 329"/>
          <p:cNvSpPr/>
          <p:nvPr/>
        </p:nvSpPr>
        <p:spPr>
          <a:xfrm>
            <a:off x="167735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6" name="Text 330"/>
          <p:cNvSpPr/>
          <p:nvPr/>
        </p:nvSpPr>
        <p:spPr>
          <a:xfrm>
            <a:off x="16811625"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37" name="Text 331"/>
          <p:cNvSpPr/>
          <p:nvPr/>
        </p:nvSpPr>
        <p:spPr>
          <a:xfrm>
            <a:off x="16840200"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8" name="Text 332"/>
          <p:cNvSpPr/>
          <p:nvPr/>
        </p:nvSpPr>
        <p:spPr>
          <a:xfrm>
            <a:off x="16802100"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9" name="Text 333"/>
          <p:cNvSpPr/>
          <p:nvPr/>
        </p:nvSpPr>
        <p:spPr>
          <a:xfrm>
            <a:off x="16868775"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40" name="Text 334"/>
          <p:cNvSpPr/>
          <p:nvPr/>
        </p:nvSpPr>
        <p:spPr>
          <a:xfrm>
            <a:off x="16706850"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41" name="Text 335"/>
          <p:cNvSpPr/>
          <p:nvPr/>
        </p:nvSpPr>
        <p:spPr>
          <a:xfrm>
            <a:off x="16735425"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42" name="Text 336"/>
          <p:cNvSpPr/>
          <p:nvPr/>
        </p:nvSpPr>
        <p:spPr>
          <a:xfrm>
            <a:off x="16764000"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43" name="Text 337"/>
          <p:cNvSpPr/>
          <p:nvPr/>
        </p:nvSpPr>
        <p:spPr>
          <a:xfrm>
            <a:off x="16792575"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44" name="Text 338"/>
          <p:cNvSpPr/>
          <p:nvPr/>
        </p:nvSpPr>
        <p:spPr>
          <a:xfrm>
            <a:off x="16811625"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45" name="Text 339"/>
          <p:cNvSpPr/>
          <p:nvPr/>
        </p:nvSpPr>
        <p:spPr>
          <a:xfrm>
            <a:off x="168021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6" name="Text 340"/>
          <p:cNvSpPr/>
          <p:nvPr/>
        </p:nvSpPr>
        <p:spPr>
          <a:xfrm>
            <a:off x="167735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7" name="Text 341"/>
          <p:cNvSpPr/>
          <p:nvPr/>
        </p:nvSpPr>
        <p:spPr>
          <a:xfrm>
            <a:off x="16840200"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8" name="Text 342"/>
          <p:cNvSpPr/>
          <p:nvPr/>
        </p:nvSpPr>
        <p:spPr>
          <a:xfrm>
            <a:off x="168497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49" name="Text 343"/>
          <p:cNvSpPr/>
          <p:nvPr/>
        </p:nvSpPr>
        <p:spPr>
          <a:xfrm>
            <a:off x="17183100"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350" name="Text 344"/>
          <p:cNvSpPr/>
          <p:nvPr/>
        </p:nvSpPr>
        <p:spPr>
          <a:xfrm>
            <a:off x="17316450"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351" name="Text 345"/>
          <p:cNvSpPr/>
          <p:nvPr/>
        </p:nvSpPr>
        <p:spPr>
          <a:xfrm>
            <a:off x="173736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52" name="Text 346"/>
          <p:cNvSpPr/>
          <p:nvPr/>
        </p:nvSpPr>
        <p:spPr>
          <a:xfrm>
            <a:off x="17192625"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3" name="Text 347"/>
          <p:cNvSpPr/>
          <p:nvPr/>
        </p:nvSpPr>
        <p:spPr>
          <a:xfrm>
            <a:off x="17230725"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54" name="Text 348"/>
          <p:cNvSpPr/>
          <p:nvPr/>
        </p:nvSpPr>
        <p:spPr>
          <a:xfrm>
            <a:off x="17268825"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55" name="Text 349"/>
          <p:cNvSpPr/>
          <p:nvPr/>
        </p:nvSpPr>
        <p:spPr>
          <a:xfrm>
            <a:off x="17325975"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56" name="Text 350"/>
          <p:cNvSpPr/>
          <p:nvPr/>
        </p:nvSpPr>
        <p:spPr>
          <a:xfrm>
            <a:off x="17287875"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57" name="Text 351"/>
          <p:cNvSpPr/>
          <p:nvPr/>
        </p:nvSpPr>
        <p:spPr>
          <a:xfrm>
            <a:off x="17173575"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8" name="Text 352"/>
          <p:cNvSpPr/>
          <p:nvPr/>
        </p:nvSpPr>
        <p:spPr>
          <a:xfrm>
            <a:off x="17202150"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59" name="Text 353"/>
          <p:cNvSpPr/>
          <p:nvPr/>
        </p:nvSpPr>
        <p:spPr>
          <a:xfrm>
            <a:off x="17240250"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0" name="Text 354"/>
          <p:cNvSpPr/>
          <p:nvPr/>
        </p:nvSpPr>
        <p:spPr>
          <a:xfrm>
            <a:off x="17268825"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1" name="Text 355"/>
          <p:cNvSpPr/>
          <p:nvPr/>
        </p:nvSpPr>
        <p:spPr>
          <a:xfrm>
            <a:off x="17297400"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2" name="Text 356"/>
          <p:cNvSpPr/>
          <p:nvPr/>
        </p:nvSpPr>
        <p:spPr>
          <a:xfrm>
            <a:off x="17259300"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3" name="Text 357"/>
          <p:cNvSpPr/>
          <p:nvPr/>
        </p:nvSpPr>
        <p:spPr>
          <a:xfrm>
            <a:off x="17325975"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64" name="Text 358"/>
          <p:cNvSpPr/>
          <p:nvPr/>
        </p:nvSpPr>
        <p:spPr>
          <a:xfrm>
            <a:off x="17164050"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65" name="Text 359"/>
          <p:cNvSpPr/>
          <p:nvPr/>
        </p:nvSpPr>
        <p:spPr>
          <a:xfrm>
            <a:off x="17192625"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66" name="Text 360"/>
          <p:cNvSpPr/>
          <p:nvPr/>
        </p:nvSpPr>
        <p:spPr>
          <a:xfrm>
            <a:off x="17221200"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7" name="Text 361"/>
          <p:cNvSpPr/>
          <p:nvPr/>
        </p:nvSpPr>
        <p:spPr>
          <a:xfrm>
            <a:off x="17249775"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8" name="Text 362"/>
          <p:cNvSpPr/>
          <p:nvPr/>
        </p:nvSpPr>
        <p:spPr>
          <a:xfrm>
            <a:off x="17268825"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69" name="Text 363"/>
          <p:cNvSpPr/>
          <p:nvPr/>
        </p:nvSpPr>
        <p:spPr>
          <a:xfrm>
            <a:off x="17268825"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70" name="Text 364"/>
          <p:cNvSpPr/>
          <p:nvPr/>
        </p:nvSpPr>
        <p:spPr>
          <a:xfrm>
            <a:off x="17240250"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71" name="Text 365"/>
          <p:cNvSpPr/>
          <p:nvPr/>
        </p:nvSpPr>
        <p:spPr>
          <a:xfrm>
            <a:off x="17297400"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72" name="Text 366"/>
          <p:cNvSpPr/>
          <p:nvPr/>
        </p:nvSpPr>
        <p:spPr>
          <a:xfrm>
            <a:off x="17316450"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73" name="Text 367"/>
          <p:cNvSpPr/>
          <p:nvPr/>
        </p:nvSpPr>
        <p:spPr>
          <a:xfrm>
            <a:off x="10791825" y="419100"/>
            <a:ext cx="107655" cy="181237"/>
          </a:xfrm>
          <a:prstGeom prst="rect">
            <a:avLst/>
          </a:prstGeom>
          <a:noFill/>
          <a:ln/>
        </p:spPr>
        <p:txBody>
          <a:bodyPr wrap="square" lIns="0" tIns="0" rIns="0" bIns="0" rtlCol="0" anchor="t"/>
          <a:lstStyle/>
          <a:p>
            <a:pPr algn="l">
              <a:lnSpc>
                <a:spcPts val="1431"/>
              </a:lnSpc>
            </a:pPr>
            <a:r>
              <a:rPr lang="en-US" sz="1431" b="0" i="0" dirty="0">
                <a:solidFill>
                  <a:srgbClr val="FFFFFF"/>
                </a:solidFill>
                <a:latin typeface="Inter Regular" pitchFamily="34" charset="0"/>
                <a:ea typeface="Inter Regular" pitchFamily="34" charset="-122"/>
                <a:cs typeface="Inter Regular" pitchFamily="34" charset="-120"/>
              </a:rPr>
              <a:t>1</a:t>
            </a:r>
            <a:endParaRPr lang="en-US" sz="1431" dirty="0"/>
          </a:p>
        </p:txBody>
      </p:sp>
      <p:sp>
        <p:nvSpPr>
          <p:cNvPr id="374" name="Text 368"/>
          <p:cNvSpPr/>
          <p:nvPr/>
        </p:nvSpPr>
        <p:spPr>
          <a:xfrm>
            <a:off x="11191875"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2</a:t>
            </a:r>
            <a:endParaRPr lang="en-US" sz="1431" dirty="0"/>
          </a:p>
        </p:txBody>
      </p:sp>
      <p:sp>
        <p:nvSpPr>
          <p:cNvPr id="375" name="Text 369"/>
          <p:cNvSpPr/>
          <p:nvPr/>
        </p:nvSpPr>
        <p:spPr>
          <a:xfrm>
            <a:off x="11649075"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3</a:t>
            </a:r>
            <a:endParaRPr lang="en-US" sz="1431" dirty="0"/>
          </a:p>
        </p:txBody>
      </p:sp>
      <p:sp>
        <p:nvSpPr>
          <p:cNvPr id="376" name="Text 370"/>
          <p:cNvSpPr/>
          <p:nvPr/>
        </p:nvSpPr>
        <p:spPr>
          <a:xfrm>
            <a:off x="12106275"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4</a:t>
            </a:r>
            <a:endParaRPr lang="en-US" sz="1431" dirty="0"/>
          </a:p>
        </p:txBody>
      </p:sp>
      <p:sp>
        <p:nvSpPr>
          <p:cNvPr id="377" name="Text 371"/>
          <p:cNvSpPr/>
          <p:nvPr/>
        </p:nvSpPr>
        <p:spPr>
          <a:xfrm>
            <a:off x="12563475"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5</a:t>
            </a:r>
            <a:endParaRPr lang="en-US" sz="1431" dirty="0"/>
          </a:p>
        </p:txBody>
      </p:sp>
      <p:sp>
        <p:nvSpPr>
          <p:cNvPr id="378" name="Text 372"/>
          <p:cNvSpPr/>
          <p:nvPr/>
        </p:nvSpPr>
        <p:spPr>
          <a:xfrm>
            <a:off x="130302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6</a:t>
            </a:r>
            <a:endParaRPr lang="en-US" sz="1431" dirty="0"/>
          </a:p>
        </p:txBody>
      </p:sp>
      <p:sp>
        <p:nvSpPr>
          <p:cNvPr id="379" name="Text 373"/>
          <p:cNvSpPr/>
          <p:nvPr/>
        </p:nvSpPr>
        <p:spPr>
          <a:xfrm>
            <a:off x="134874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7</a:t>
            </a:r>
            <a:endParaRPr lang="en-US" sz="1431" dirty="0"/>
          </a:p>
        </p:txBody>
      </p:sp>
      <p:sp>
        <p:nvSpPr>
          <p:cNvPr id="380" name="Text 374"/>
          <p:cNvSpPr/>
          <p:nvPr/>
        </p:nvSpPr>
        <p:spPr>
          <a:xfrm>
            <a:off x="139446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8</a:t>
            </a:r>
            <a:endParaRPr lang="en-US" sz="1431" dirty="0"/>
          </a:p>
        </p:txBody>
      </p:sp>
      <p:sp>
        <p:nvSpPr>
          <p:cNvPr id="381" name="Text 375"/>
          <p:cNvSpPr/>
          <p:nvPr/>
        </p:nvSpPr>
        <p:spPr>
          <a:xfrm>
            <a:off x="144018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9</a:t>
            </a:r>
            <a:endParaRPr lang="en-US" sz="1431" dirty="0"/>
          </a:p>
        </p:txBody>
      </p:sp>
      <p:sp>
        <p:nvSpPr>
          <p:cNvPr id="382" name="Text 376"/>
          <p:cNvSpPr/>
          <p:nvPr/>
        </p:nvSpPr>
        <p:spPr>
          <a:xfrm>
            <a:off x="148590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10</a:t>
            </a:r>
            <a:endParaRPr lang="en-US" sz="1431" dirty="0"/>
          </a:p>
        </p:txBody>
      </p:sp>
      <p:sp>
        <p:nvSpPr>
          <p:cNvPr id="383" name="Text 377"/>
          <p:cNvSpPr/>
          <p:nvPr/>
        </p:nvSpPr>
        <p:spPr>
          <a:xfrm>
            <a:off x="153162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11</a:t>
            </a:r>
            <a:endParaRPr lang="en-US" sz="1431" dirty="0"/>
          </a:p>
        </p:txBody>
      </p:sp>
      <p:sp>
        <p:nvSpPr>
          <p:cNvPr id="384" name="Text 378"/>
          <p:cNvSpPr/>
          <p:nvPr/>
        </p:nvSpPr>
        <p:spPr>
          <a:xfrm>
            <a:off x="157734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12</a:t>
            </a:r>
            <a:endParaRPr lang="en-US" sz="1431" dirty="0"/>
          </a:p>
        </p:txBody>
      </p:sp>
      <p:sp>
        <p:nvSpPr>
          <p:cNvPr id="385" name="Text 379"/>
          <p:cNvSpPr/>
          <p:nvPr/>
        </p:nvSpPr>
        <p:spPr>
          <a:xfrm>
            <a:off x="162306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13</a:t>
            </a:r>
            <a:endParaRPr lang="en-US" sz="1431" dirty="0"/>
          </a:p>
        </p:txBody>
      </p:sp>
      <p:sp>
        <p:nvSpPr>
          <p:cNvPr id="386" name="Text 380"/>
          <p:cNvSpPr/>
          <p:nvPr/>
        </p:nvSpPr>
        <p:spPr>
          <a:xfrm>
            <a:off x="166878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14</a:t>
            </a:r>
            <a:endParaRPr lang="en-US" sz="1431" dirty="0"/>
          </a:p>
        </p:txBody>
      </p:sp>
      <p:sp>
        <p:nvSpPr>
          <p:cNvPr id="387" name="Text 381"/>
          <p:cNvSpPr/>
          <p:nvPr/>
        </p:nvSpPr>
        <p:spPr>
          <a:xfrm>
            <a:off x="17154525"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15</a:t>
            </a:r>
            <a:endParaRPr lang="en-US" sz="1431" dirty="0"/>
          </a:p>
        </p:txBody>
      </p:sp>
      <p:sp>
        <p:nvSpPr>
          <p:cNvPr id="388" name="Text 382"/>
          <p:cNvSpPr/>
          <p:nvPr/>
        </p:nvSpPr>
        <p:spPr>
          <a:xfrm>
            <a:off x="10172700" y="934641"/>
            <a:ext cx="317083" cy="144989"/>
          </a:xfrm>
          <a:prstGeom prst="rect">
            <a:avLst/>
          </a:prstGeom>
          <a:noFill/>
          <a:ln/>
        </p:spPr>
        <p:txBody>
          <a:bodyPr wrap="square" lIns="0" tIns="0" rIns="0" bIns="0" rtlCol="0" anchor="t"/>
          <a:lstStyle/>
          <a:p>
            <a:r>
              <a:rPr lang="en-US" sz="112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9" name="Text 383"/>
          <p:cNvSpPr/>
          <p:nvPr/>
        </p:nvSpPr>
        <p:spPr>
          <a:xfrm>
            <a:off x="10172700" y="1510531"/>
            <a:ext cx="309028" cy="144989"/>
          </a:xfrm>
          <a:prstGeom prst="rect">
            <a:avLst/>
          </a:prstGeom>
          <a:noFill/>
          <a:ln/>
        </p:spPr>
        <p:txBody>
          <a:bodyPr wrap="square" lIns="0" tIns="0" rIns="0" bIns="0" rtlCol="0" anchor="t"/>
          <a:lstStyle/>
          <a:p>
            <a:r>
              <a:rPr lang="en-US" sz="112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90" name="Text 384"/>
          <p:cNvSpPr/>
          <p:nvPr/>
        </p:nvSpPr>
        <p:spPr>
          <a:xfrm>
            <a:off x="10172700" y="2086570"/>
            <a:ext cx="385550" cy="144989"/>
          </a:xfrm>
          <a:prstGeom prst="rect">
            <a:avLst/>
          </a:prstGeom>
          <a:noFill/>
          <a:ln/>
        </p:spPr>
        <p:txBody>
          <a:bodyPr wrap="square" lIns="0" tIns="0" rIns="0" bIns="0" rtlCol="0" anchor="t"/>
          <a:lstStyle/>
          <a:p>
            <a:r>
              <a:rPr lang="en-US" sz="112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91" name="Text 385"/>
          <p:cNvSpPr/>
          <p:nvPr/>
        </p:nvSpPr>
        <p:spPr>
          <a:xfrm>
            <a:off x="10172700" y="2662312"/>
            <a:ext cx="389578" cy="144989"/>
          </a:xfrm>
          <a:prstGeom prst="rect">
            <a:avLst/>
          </a:prstGeom>
          <a:noFill/>
          <a:ln/>
        </p:spPr>
        <p:txBody>
          <a:bodyPr wrap="square" lIns="0" tIns="0" rIns="0" bIns="0" rtlCol="0" anchor="t"/>
          <a:lstStyle/>
          <a:p>
            <a:r>
              <a:rPr lang="en-US" sz="112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392" name="Text 386"/>
          <p:cNvSpPr/>
          <p:nvPr/>
        </p:nvSpPr>
        <p:spPr>
          <a:xfrm>
            <a:off x="11115674" y="1493416"/>
            <a:ext cx="4928799" cy="775073"/>
          </a:xfrm>
          <a:prstGeom prst="rect">
            <a:avLst/>
          </a:prstGeom>
          <a:noFill/>
          <a:ln/>
        </p:spPr>
        <p:txBody>
          <a:bodyPr wrap="square" lIns="0" tIns="0" rIns="0" bIns="0" rtlCol="0" anchor="t"/>
          <a:lstStyle/>
          <a:p>
            <a:r>
              <a:rPr lang="en-US" sz="465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BEGINNER</a:t>
            </a:r>
            <a:endParaRPr lang="en-US" sz="4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5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0" y="0"/>
            <a:ext cx="9525000" cy="2314575"/>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885825" y="400050"/>
            <a:ext cx="918520" cy="1428750"/>
          </a:xfrm>
          <a:prstGeom prst="rect">
            <a:avLst/>
          </a:prstGeom>
        </p:spPr>
      </p:pic>
      <p:pic>
        <p:nvPicPr>
          <p:cNvPr id="5" name="Image 3" descr="preencoded.png"/>
          <p:cNvPicPr>
            <a:picLocks noChangeAspect="1"/>
          </p:cNvPicPr>
          <p:nvPr/>
        </p:nvPicPr>
        <p:blipFill>
          <a:blip r:embed="rId8"/>
          <a:srcRect/>
          <a:stretch/>
        </p:blipFill>
        <p:spPr>
          <a:xfrm>
            <a:off x="10205726" y="358378"/>
            <a:ext cx="7396475" cy="2669530"/>
          </a:xfrm>
          <a:prstGeom prst="rect">
            <a:avLst/>
          </a:prstGeom>
        </p:spPr>
      </p:pic>
      <p:sp>
        <p:nvSpPr>
          <p:cNvPr id="6" name="Text 0"/>
          <p:cNvSpPr/>
          <p:nvPr/>
        </p:nvSpPr>
        <p:spPr>
          <a:xfrm>
            <a:off x="866775" y="6915150"/>
            <a:ext cx="15563906" cy="2000250"/>
          </a:xfrm>
          <a:prstGeom prst="rect">
            <a:avLst/>
          </a:prstGeom>
          <a:noFill/>
          <a:ln/>
        </p:spPr>
        <p:txBody>
          <a:bodyPr wrap="square" lIns="0" tIns="0" rIns="0" bIns="0" rtlCol="0" anchor="t"/>
          <a:lstStyle/>
          <a:p>
            <a:pPr>
              <a:lnSpc>
                <a:spcPts val="2880"/>
              </a:lnSpc>
              <a:spcAft>
                <a:spcPts val="1500"/>
              </a:spcAft>
            </a:pPr>
            <a:r>
              <a:rPr lang="en-US" dirty="0">
                <a:solidFill>
                  <a:srgbClr val="FFFFFF"/>
                </a:solidFill>
                <a:latin typeface="Inter Regular" pitchFamily="34" charset="0"/>
                <a:ea typeface="Inter Regular" pitchFamily="34" charset="-122"/>
                <a:cs typeface="Inter Regular" pitchFamily="34" charset="-120"/>
              </a:rPr>
              <a:t>If your goal is to build a permanent and main source of income, you can choose the Expert strategy and activate seven to nine cost levels of all </a:t>
            </a:r>
            <a:r>
              <a:rPr lang="en-US" dirty="0" smtClean="0">
                <a:solidFill>
                  <a:srgbClr val="FFFFFF"/>
                </a:solidFill>
                <a:latin typeface="Inter Regular" pitchFamily="34" charset="0"/>
                <a:ea typeface="Inter Regular" pitchFamily="34" charset="-122"/>
                <a:cs typeface="Inter Regular" pitchFamily="34" charset="-120"/>
              </a:rPr>
              <a:t>types</a:t>
            </a:r>
            <a:br>
              <a:rPr lang="en-US" dirty="0" smtClean="0">
                <a:solidFill>
                  <a:srgbClr val="FFFFFF"/>
                </a:solidFill>
                <a:latin typeface="Inter Regular" pitchFamily="34" charset="0"/>
                <a:ea typeface="Inter Regular" pitchFamily="34" charset="-122"/>
                <a:cs typeface="Inter Regular" pitchFamily="34" charset="-120"/>
              </a:rPr>
            </a:br>
            <a:r>
              <a:rPr lang="en-US" dirty="0" smtClean="0">
                <a:solidFill>
                  <a:srgbClr val="FFFFFF"/>
                </a:solidFill>
                <a:latin typeface="Inter Regular" pitchFamily="34" charset="0"/>
                <a:ea typeface="Inter Regular" pitchFamily="34" charset="-122"/>
                <a:cs typeface="Inter Regular" pitchFamily="34" charset="-120"/>
              </a:rPr>
              <a:t>of </a:t>
            </a:r>
            <a:r>
              <a:rPr lang="en-US" dirty="0" err="1">
                <a:solidFill>
                  <a:srgbClr val="FFFFFF"/>
                </a:solidFill>
                <a:latin typeface="Inter Regular" pitchFamily="34" charset="0"/>
                <a:ea typeface="Inter Regular" pitchFamily="34" charset="-122"/>
                <a:cs typeface="Inter Regular" pitchFamily="34" charset="-120"/>
              </a:rPr>
              <a:t>Goldsets</a:t>
            </a:r>
            <a:r>
              <a:rPr lang="en-US" dirty="0">
                <a:solidFill>
                  <a:srgbClr val="FFFFFF"/>
                </a:solidFill>
                <a:latin typeface="Inter Regular" pitchFamily="34" charset="0"/>
                <a:ea typeface="Inter Regular" pitchFamily="34" charset="-122"/>
                <a:cs typeface="Inter Regular" pitchFamily="34" charset="-120"/>
              </a:rPr>
              <a:t> with an average entry threshold.</a:t>
            </a:r>
          </a:p>
          <a:p>
            <a:pPr>
              <a:lnSpc>
                <a:spcPts val="2880"/>
              </a:lnSpc>
              <a:spcAft>
                <a:spcPts val="1500"/>
              </a:spcAft>
            </a:pPr>
            <a:r>
              <a:rPr lang="en-US" dirty="0">
                <a:solidFill>
                  <a:srgbClr val="FFFFFF"/>
                </a:solidFill>
                <a:latin typeface="Inter Regular" pitchFamily="34" charset="0"/>
                <a:ea typeface="Inter Regular" pitchFamily="34" charset="-122"/>
                <a:cs typeface="Inter Regular" pitchFamily="34" charset="-120"/>
              </a:rPr>
              <a:t>In this case, all the invitees will quickly fill out your </a:t>
            </a:r>
            <a:r>
              <a:rPr lang="en-US" dirty="0" err="1">
                <a:solidFill>
                  <a:srgbClr val="FFFFFF"/>
                </a:solidFill>
                <a:latin typeface="Inter Regular" pitchFamily="34" charset="0"/>
                <a:ea typeface="Inter Regular" pitchFamily="34" charset="-122"/>
                <a:cs typeface="Inter Regular" pitchFamily="34" charset="-120"/>
              </a:rPr>
              <a:t>Goldsets</a:t>
            </a:r>
            <a:r>
              <a:rPr lang="en-US" dirty="0">
                <a:solidFill>
                  <a:srgbClr val="FFFFFF"/>
                </a:solidFill>
                <a:latin typeface="Inter Regular" pitchFamily="34" charset="0"/>
                <a:ea typeface="Inter Regular" pitchFamily="34" charset="-122"/>
                <a:cs typeface="Inter Regular" pitchFamily="34" charset="-120"/>
              </a:rPr>
              <a:t> depending on their activity and their chosen </a:t>
            </a:r>
            <a:r>
              <a:rPr lang="en-US" dirty="0" smtClean="0">
                <a:solidFill>
                  <a:srgbClr val="FFFFFF"/>
                </a:solidFill>
                <a:latin typeface="Inter Regular" pitchFamily="34" charset="0"/>
                <a:ea typeface="Inter Regular" pitchFamily="34" charset="-122"/>
                <a:cs typeface="Inter Regular" pitchFamily="34" charset="-120"/>
              </a:rPr>
              <a:t>strategy.</a:t>
            </a:r>
            <a:br>
              <a:rPr lang="en-US" dirty="0" smtClean="0">
                <a:solidFill>
                  <a:srgbClr val="FFFFFF"/>
                </a:solidFill>
                <a:latin typeface="Inter Regular" pitchFamily="34" charset="0"/>
                <a:ea typeface="Inter Regular" pitchFamily="34" charset="-122"/>
                <a:cs typeface="Inter Regular" pitchFamily="34" charset="-120"/>
              </a:rPr>
            </a:br>
            <a:r>
              <a:rPr lang="en-US" dirty="0" smtClean="0">
                <a:solidFill>
                  <a:srgbClr val="FFFFFF"/>
                </a:solidFill>
                <a:latin typeface="Inter Regular" pitchFamily="34" charset="0"/>
                <a:ea typeface="Inter Regular" pitchFamily="34" charset="-122"/>
                <a:cs typeface="Inter Regular" pitchFamily="34" charset="-120"/>
              </a:rPr>
              <a:t>Due </a:t>
            </a:r>
            <a:r>
              <a:rPr lang="en-US" dirty="0">
                <a:solidFill>
                  <a:srgbClr val="FFFFFF"/>
                </a:solidFill>
                <a:latin typeface="Inter Regular" pitchFamily="34" charset="0"/>
                <a:ea typeface="Inter Regular" pitchFamily="34" charset="-122"/>
                <a:cs typeface="Inter Regular" pitchFamily="34" charset="-120"/>
              </a:rPr>
              <a:t>to the fact that you have already activated a solid part of all levels, the entire amount of rewards that were intended for the </a:t>
            </a:r>
            <a:r>
              <a:rPr lang="en-US" dirty="0" smtClean="0">
                <a:solidFill>
                  <a:srgbClr val="FFFFFF"/>
                </a:solidFill>
                <a:latin typeface="Inter Regular" pitchFamily="34" charset="0"/>
                <a:ea typeface="Inter Regular" pitchFamily="34" charset="-122"/>
                <a:cs typeface="Inter Regular" pitchFamily="34" charset="-120"/>
              </a:rPr>
              <a:t>formation</a:t>
            </a:r>
            <a:br>
              <a:rPr lang="en-US" dirty="0" smtClean="0">
                <a:solidFill>
                  <a:srgbClr val="FFFFFF"/>
                </a:solidFill>
                <a:latin typeface="Inter Regular" pitchFamily="34" charset="0"/>
                <a:ea typeface="Inter Regular" pitchFamily="34" charset="-122"/>
                <a:cs typeface="Inter Regular" pitchFamily="34" charset="-120"/>
              </a:rPr>
            </a:br>
            <a:r>
              <a:rPr lang="en-US" dirty="0" smtClean="0">
                <a:solidFill>
                  <a:srgbClr val="FFFFFF"/>
                </a:solidFill>
                <a:latin typeface="Inter Regular" pitchFamily="34" charset="0"/>
                <a:ea typeface="Inter Regular" pitchFamily="34" charset="-122"/>
                <a:cs typeface="Inter Regular" pitchFamily="34" charset="-120"/>
              </a:rPr>
              <a:t>of </a:t>
            </a:r>
            <a:r>
              <a:rPr lang="en-US" dirty="0">
                <a:solidFill>
                  <a:srgbClr val="FFFFFF"/>
                </a:solidFill>
                <a:latin typeface="Inter Regular" pitchFamily="34" charset="0"/>
                <a:ea typeface="Inter Regular" pitchFamily="34" charset="-122"/>
                <a:cs typeface="Inter Regular" pitchFamily="34" charset="-120"/>
              </a:rPr>
              <a:t>pools and the automatic activation of higher levels of </a:t>
            </a:r>
            <a:r>
              <a:rPr lang="en-US" dirty="0" err="1">
                <a:solidFill>
                  <a:srgbClr val="FFFFFF"/>
                </a:solidFill>
                <a:latin typeface="Inter Regular" pitchFamily="34" charset="0"/>
                <a:ea typeface="Inter Regular" pitchFamily="34" charset="-122"/>
                <a:cs typeface="Inter Regular" pitchFamily="34" charset="-120"/>
              </a:rPr>
              <a:t>Goldsets</a:t>
            </a:r>
            <a:r>
              <a:rPr lang="en-US" dirty="0">
                <a:solidFill>
                  <a:srgbClr val="FFFFFF"/>
                </a:solidFill>
                <a:latin typeface="Inter Regular" pitchFamily="34" charset="0"/>
                <a:ea typeface="Inter Regular" pitchFamily="34" charset="-122"/>
                <a:cs typeface="Inter Regular" pitchFamily="34" charset="-120"/>
              </a:rPr>
              <a:t> will go directly to your personal wallet.</a:t>
            </a:r>
          </a:p>
        </p:txBody>
      </p:sp>
      <p:sp>
        <p:nvSpPr>
          <p:cNvPr id="7" name="Text 1"/>
          <p:cNvSpPr/>
          <p:nvPr/>
        </p:nvSpPr>
        <p:spPr>
          <a:xfrm>
            <a:off x="866775" y="4057650"/>
            <a:ext cx="2458316" cy="447675"/>
          </a:xfrm>
          <a:prstGeom prst="rect">
            <a:avLst/>
          </a:prstGeom>
          <a:noFill/>
          <a:ln/>
        </p:spPr>
        <p:txBody>
          <a:bodyPr wrap="square" lIns="0" tIns="0" rIns="0" bIns="0" rtlCol="0" anchor="t"/>
          <a:lstStyle/>
          <a:p>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PROS</a:t>
            </a: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8" name="Text 2"/>
          <p:cNvSpPr/>
          <p:nvPr/>
        </p:nvSpPr>
        <p:spPr>
          <a:xfrm>
            <a:off x="866776" y="4695825"/>
            <a:ext cx="7186362" cy="1638300"/>
          </a:xfrm>
          <a:prstGeom prst="rect">
            <a:avLst/>
          </a:prstGeom>
          <a:noFill/>
          <a:ln/>
        </p:spPr>
        <p:txBody>
          <a:bodyPr wrap="square" lIns="0" tIns="0" rIns="0" bIns="0" rtlCol="0" anchor="t"/>
          <a:lstStyle/>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 The </a:t>
            </a:r>
            <a:r>
              <a:rPr lang="en-US" dirty="0">
                <a:solidFill>
                  <a:srgbClr val="FFFFFF"/>
                </a:solidFill>
                <a:latin typeface="Inter Regular" pitchFamily="34" charset="0"/>
                <a:ea typeface="Inter Regular" pitchFamily="34" charset="-122"/>
                <a:cs typeface="Inter Regular" pitchFamily="34" charset="-120"/>
              </a:rPr>
              <a:t>ability to quickly build the main source of income</a:t>
            </a:r>
          </a:p>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 A </a:t>
            </a:r>
            <a:r>
              <a:rPr lang="en-US" dirty="0">
                <a:solidFill>
                  <a:srgbClr val="FFFFFF"/>
                </a:solidFill>
                <a:latin typeface="Inter Regular" pitchFamily="34" charset="0"/>
                <a:ea typeface="Inter Regular" pitchFamily="34" charset="-122"/>
                <a:cs typeface="Inter Regular" pitchFamily="34" charset="-120"/>
              </a:rPr>
              <a:t>balanced ratio of input costs and the rate of investment return</a:t>
            </a:r>
          </a:p>
        </p:txBody>
      </p:sp>
      <p:sp>
        <p:nvSpPr>
          <p:cNvPr id="9" name="Text 3"/>
          <p:cNvSpPr/>
          <p:nvPr/>
        </p:nvSpPr>
        <p:spPr>
          <a:xfrm>
            <a:off x="9182100" y="4057650"/>
            <a:ext cx="2552700" cy="477962"/>
          </a:xfrm>
          <a:prstGeom prst="rect">
            <a:avLst/>
          </a:prstGeom>
          <a:noFill/>
          <a:ln/>
        </p:spPr>
        <p:txBody>
          <a:bodyPr wrap="square" lIns="0" tIns="0" rIns="0" bIns="0" rtlCol="0" anchor="t"/>
          <a:lstStyle/>
          <a:p>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CONS</a:t>
            </a: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0" name="Text 4"/>
          <p:cNvSpPr/>
          <p:nvPr/>
        </p:nvSpPr>
        <p:spPr>
          <a:xfrm>
            <a:off x="9182101" y="4695825"/>
            <a:ext cx="6840642" cy="1638300"/>
          </a:xfrm>
          <a:prstGeom prst="rect">
            <a:avLst/>
          </a:prstGeom>
          <a:noFill/>
          <a:ln/>
        </p:spPr>
        <p:txBody>
          <a:bodyPr wrap="square" lIns="0" tIns="0" rIns="0" bIns="0" rtlCol="0" anchor="t"/>
          <a:lstStyle/>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 The </a:t>
            </a:r>
            <a:r>
              <a:rPr lang="en-US" dirty="0">
                <a:solidFill>
                  <a:srgbClr val="FFFFFF"/>
                </a:solidFill>
                <a:latin typeface="Inter Regular" pitchFamily="34" charset="0"/>
                <a:ea typeface="Inter Regular" pitchFamily="34" charset="-122"/>
                <a:cs typeface="Inter Regular" pitchFamily="34" charset="-120"/>
              </a:rPr>
              <a:t>need for a lot of activity in building a structure for a quick result</a:t>
            </a:r>
          </a:p>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 The </a:t>
            </a:r>
            <a:r>
              <a:rPr lang="en-US" dirty="0">
                <a:solidFill>
                  <a:srgbClr val="FFFFFF"/>
                </a:solidFill>
                <a:latin typeface="Inter Regular" pitchFamily="34" charset="0"/>
                <a:ea typeface="Inter Regular" pitchFamily="34" charset="-122"/>
                <a:cs typeface="Inter Regular" pitchFamily="34" charset="-120"/>
              </a:rPr>
              <a:t>probability of being overtaken by partners, and in this regard, the loss of income</a:t>
            </a:r>
          </a:p>
        </p:txBody>
      </p:sp>
      <p:sp>
        <p:nvSpPr>
          <p:cNvPr id="11" name="Text 5"/>
          <p:cNvSpPr/>
          <p:nvPr/>
        </p:nvSpPr>
        <p:spPr>
          <a:xfrm>
            <a:off x="2266950" y="638676"/>
            <a:ext cx="7028558" cy="685800"/>
          </a:xfrm>
          <a:prstGeom prst="rect">
            <a:avLst/>
          </a:prstGeom>
          <a:noFill/>
          <a:ln/>
        </p:spPr>
        <p:txBody>
          <a:bodyPr wrap="square" lIns="0" tIns="0" rIns="0" bIns="0" rtlCol="0" anchor="t"/>
          <a:lstStyle/>
          <a:p>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THE EXPERT STRATEGY</a:t>
            </a:r>
            <a:endPar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2" name="Text 6"/>
          <p:cNvSpPr/>
          <p:nvPr/>
        </p:nvSpPr>
        <p:spPr>
          <a:xfrm>
            <a:off x="2266950" y="1276349"/>
            <a:ext cx="7144170" cy="629151"/>
          </a:xfrm>
          <a:prstGeom prst="rect">
            <a:avLst/>
          </a:prstGeom>
          <a:noFill/>
          <a:ln/>
        </p:spPr>
        <p:txBody>
          <a:bodyPr wrap="square" lIns="0" tIns="0" rIns="0" bIns="0" rtlCol="0" anchor="t"/>
          <a:lstStyle/>
          <a:p>
            <a:pPr>
              <a:lnSpc>
                <a:spcPts val="2880"/>
              </a:lnSpc>
              <a:spcAft>
                <a:spcPts val="1500"/>
              </a:spcAft>
            </a:pPr>
            <a:r>
              <a:rPr lang="en-US">
                <a:solidFill>
                  <a:srgbClr val="FFFFFF"/>
                </a:solidFill>
                <a:latin typeface="Inter Regular" pitchFamily="34" charset="0"/>
                <a:ea typeface="Inter Regular" pitchFamily="34" charset="-122"/>
                <a:cs typeface="Inter Regular" pitchFamily="34" charset="-120"/>
              </a:rPr>
              <a:t> – activation of seven to nine cost levels of all types of Goldsets</a:t>
            </a:r>
            <a:endParaRPr lang="en-US" sz="1800" dirty="0"/>
          </a:p>
        </p:txBody>
      </p:sp>
      <p:sp>
        <p:nvSpPr>
          <p:cNvPr id="13" name="Text 7"/>
          <p:cNvSpPr/>
          <p:nvPr/>
        </p:nvSpPr>
        <p:spPr>
          <a:xfrm>
            <a:off x="1079182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14" name="Text 8"/>
          <p:cNvSpPr/>
          <p:nvPr/>
        </p:nvSpPr>
        <p:spPr>
          <a:xfrm>
            <a:off x="1092517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15" name="Text 9"/>
          <p:cNvSpPr/>
          <p:nvPr/>
        </p:nvSpPr>
        <p:spPr>
          <a:xfrm>
            <a:off x="1099185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6" name="Text 10"/>
          <p:cNvSpPr/>
          <p:nvPr/>
        </p:nvSpPr>
        <p:spPr>
          <a:xfrm>
            <a:off x="1080135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7" name="Text 11"/>
          <p:cNvSpPr/>
          <p:nvPr/>
        </p:nvSpPr>
        <p:spPr>
          <a:xfrm>
            <a:off x="1083945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8" name="Text 12"/>
          <p:cNvSpPr/>
          <p:nvPr/>
        </p:nvSpPr>
        <p:spPr>
          <a:xfrm>
            <a:off x="1087755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 name="Text 13"/>
          <p:cNvSpPr/>
          <p:nvPr/>
        </p:nvSpPr>
        <p:spPr>
          <a:xfrm>
            <a:off x="1094422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0" name="Text 14"/>
          <p:cNvSpPr/>
          <p:nvPr/>
        </p:nvSpPr>
        <p:spPr>
          <a:xfrm>
            <a:off x="1089660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1" name="Text 15"/>
          <p:cNvSpPr/>
          <p:nvPr/>
        </p:nvSpPr>
        <p:spPr>
          <a:xfrm>
            <a:off x="1078230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2" name="Text 16"/>
          <p:cNvSpPr/>
          <p:nvPr/>
        </p:nvSpPr>
        <p:spPr>
          <a:xfrm>
            <a:off x="1081087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 name="Text 17"/>
          <p:cNvSpPr/>
          <p:nvPr/>
        </p:nvSpPr>
        <p:spPr>
          <a:xfrm>
            <a:off x="1084897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 name="Text 18"/>
          <p:cNvSpPr/>
          <p:nvPr/>
        </p:nvSpPr>
        <p:spPr>
          <a:xfrm>
            <a:off x="1088707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5" name="Text 19"/>
          <p:cNvSpPr/>
          <p:nvPr/>
        </p:nvSpPr>
        <p:spPr>
          <a:xfrm>
            <a:off x="1090612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 name="Text 20"/>
          <p:cNvSpPr/>
          <p:nvPr/>
        </p:nvSpPr>
        <p:spPr>
          <a:xfrm>
            <a:off x="1086802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 name="Text 21"/>
          <p:cNvSpPr/>
          <p:nvPr/>
        </p:nvSpPr>
        <p:spPr>
          <a:xfrm>
            <a:off x="1094422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8" name="Text 22"/>
          <p:cNvSpPr/>
          <p:nvPr/>
        </p:nvSpPr>
        <p:spPr>
          <a:xfrm>
            <a:off x="1077277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9" name="Text 23"/>
          <p:cNvSpPr/>
          <p:nvPr/>
        </p:nvSpPr>
        <p:spPr>
          <a:xfrm>
            <a:off x="1080135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0" name="Text 24"/>
          <p:cNvSpPr/>
          <p:nvPr/>
        </p:nvSpPr>
        <p:spPr>
          <a:xfrm>
            <a:off x="1082992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 name="Text 25"/>
          <p:cNvSpPr/>
          <p:nvPr/>
        </p:nvSpPr>
        <p:spPr>
          <a:xfrm>
            <a:off x="1086802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2" name="Text 26"/>
          <p:cNvSpPr/>
          <p:nvPr/>
        </p:nvSpPr>
        <p:spPr>
          <a:xfrm>
            <a:off x="1087755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3" name="Text 27"/>
          <p:cNvSpPr/>
          <p:nvPr/>
        </p:nvSpPr>
        <p:spPr>
          <a:xfrm>
            <a:off x="1087755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 name="Text 28"/>
          <p:cNvSpPr/>
          <p:nvPr/>
        </p:nvSpPr>
        <p:spPr>
          <a:xfrm>
            <a:off x="1084897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5" name="Text 29"/>
          <p:cNvSpPr/>
          <p:nvPr/>
        </p:nvSpPr>
        <p:spPr>
          <a:xfrm>
            <a:off x="1090612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 name="Text 30"/>
          <p:cNvSpPr/>
          <p:nvPr/>
        </p:nvSpPr>
        <p:spPr>
          <a:xfrm>
            <a:off x="1092517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7" name="Text 31"/>
          <p:cNvSpPr/>
          <p:nvPr/>
        </p:nvSpPr>
        <p:spPr>
          <a:xfrm>
            <a:off x="1126807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38" name="Text 32"/>
          <p:cNvSpPr/>
          <p:nvPr/>
        </p:nvSpPr>
        <p:spPr>
          <a:xfrm>
            <a:off x="1139190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39" name="Text 33"/>
          <p:cNvSpPr/>
          <p:nvPr/>
        </p:nvSpPr>
        <p:spPr>
          <a:xfrm>
            <a:off x="1145857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40" name="Text 34"/>
          <p:cNvSpPr/>
          <p:nvPr/>
        </p:nvSpPr>
        <p:spPr>
          <a:xfrm>
            <a:off x="1126807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1" name="Text 35"/>
          <p:cNvSpPr/>
          <p:nvPr/>
        </p:nvSpPr>
        <p:spPr>
          <a:xfrm>
            <a:off x="1130617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2" name="Text 36"/>
          <p:cNvSpPr/>
          <p:nvPr/>
        </p:nvSpPr>
        <p:spPr>
          <a:xfrm>
            <a:off x="1135380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3" name="Text 37"/>
          <p:cNvSpPr/>
          <p:nvPr/>
        </p:nvSpPr>
        <p:spPr>
          <a:xfrm>
            <a:off x="1141095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44" name="Text 38"/>
          <p:cNvSpPr/>
          <p:nvPr/>
        </p:nvSpPr>
        <p:spPr>
          <a:xfrm>
            <a:off x="1136332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45" name="Text 39"/>
          <p:cNvSpPr/>
          <p:nvPr/>
        </p:nvSpPr>
        <p:spPr>
          <a:xfrm>
            <a:off x="1124902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6" name="Text 40"/>
          <p:cNvSpPr/>
          <p:nvPr/>
        </p:nvSpPr>
        <p:spPr>
          <a:xfrm>
            <a:off x="1127760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7" name="Text 41"/>
          <p:cNvSpPr/>
          <p:nvPr/>
        </p:nvSpPr>
        <p:spPr>
          <a:xfrm>
            <a:off x="1131570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8" name="Text 42"/>
          <p:cNvSpPr/>
          <p:nvPr/>
        </p:nvSpPr>
        <p:spPr>
          <a:xfrm>
            <a:off x="1135380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49" name="Text 43"/>
          <p:cNvSpPr/>
          <p:nvPr/>
        </p:nvSpPr>
        <p:spPr>
          <a:xfrm>
            <a:off x="1137285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0" name="Text 44"/>
          <p:cNvSpPr/>
          <p:nvPr/>
        </p:nvSpPr>
        <p:spPr>
          <a:xfrm>
            <a:off x="1133475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1" name="Text 45"/>
          <p:cNvSpPr/>
          <p:nvPr/>
        </p:nvSpPr>
        <p:spPr>
          <a:xfrm>
            <a:off x="1141095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52" name="Text 46"/>
          <p:cNvSpPr/>
          <p:nvPr/>
        </p:nvSpPr>
        <p:spPr>
          <a:xfrm>
            <a:off x="1123950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53" name="Text 47"/>
          <p:cNvSpPr/>
          <p:nvPr/>
        </p:nvSpPr>
        <p:spPr>
          <a:xfrm>
            <a:off x="1126807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54" name="Text 48"/>
          <p:cNvSpPr/>
          <p:nvPr/>
        </p:nvSpPr>
        <p:spPr>
          <a:xfrm>
            <a:off x="1130617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55" name="Text 49"/>
          <p:cNvSpPr/>
          <p:nvPr/>
        </p:nvSpPr>
        <p:spPr>
          <a:xfrm>
            <a:off x="1133475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56" name="Text 50"/>
          <p:cNvSpPr/>
          <p:nvPr/>
        </p:nvSpPr>
        <p:spPr>
          <a:xfrm>
            <a:off x="1134427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57" name="Text 51"/>
          <p:cNvSpPr/>
          <p:nvPr/>
        </p:nvSpPr>
        <p:spPr>
          <a:xfrm>
            <a:off x="1134427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8" name="Text 52"/>
          <p:cNvSpPr/>
          <p:nvPr/>
        </p:nvSpPr>
        <p:spPr>
          <a:xfrm>
            <a:off x="1131570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9" name="Text 53"/>
          <p:cNvSpPr/>
          <p:nvPr/>
        </p:nvSpPr>
        <p:spPr>
          <a:xfrm>
            <a:off x="1137285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60" name="Text 54"/>
          <p:cNvSpPr/>
          <p:nvPr/>
        </p:nvSpPr>
        <p:spPr>
          <a:xfrm>
            <a:off x="1139190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61" name="Text 55"/>
          <p:cNvSpPr/>
          <p:nvPr/>
        </p:nvSpPr>
        <p:spPr>
          <a:xfrm>
            <a:off x="1173480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62" name="Text 56"/>
          <p:cNvSpPr/>
          <p:nvPr/>
        </p:nvSpPr>
        <p:spPr>
          <a:xfrm>
            <a:off x="1186815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63" name="Text 57"/>
          <p:cNvSpPr/>
          <p:nvPr/>
        </p:nvSpPr>
        <p:spPr>
          <a:xfrm>
            <a:off x="1192530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64" name="Text 58"/>
          <p:cNvSpPr/>
          <p:nvPr/>
        </p:nvSpPr>
        <p:spPr>
          <a:xfrm>
            <a:off x="1173480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65" name="Text 59"/>
          <p:cNvSpPr/>
          <p:nvPr/>
        </p:nvSpPr>
        <p:spPr>
          <a:xfrm>
            <a:off x="1177290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66" name="Text 60"/>
          <p:cNvSpPr/>
          <p:nvPr/>
        </p:nvSpPr>
        <p:spPr>
          <a:xfrm>
            <a:off x="1182052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67" name="Text 61"/>
          <p:cNvSpPr/>
          <p:nvPr/>
        </p:nvSpPr>
        <p:spPr>
          <a:xfrm>
            <a:off x="1187767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68" name="Text 62"/>
          <p:cNvSpPr/>
          <p:nvPr/>
        </p:nvSpPr>
        <p:spPr>
          <a:xfrm>
            <a:off x="1183957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69" name="Text 63"/>
          <p:cNvSpPr/>
          <p:nvPr/>
        </p:nvSpPr>
        <p:spPr>
          <a:xfrm>
            <a:off x="1171575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0" name="Text 64"/>
          <p:cNvSpPr/>
          <p:nvPr/>
        </p:nvSpPr>
        <p:spPr>
          <a:xfrm>
            <a:off x="1175385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1" name="Text 65"/>
          <p:cNvSpPr/>
          <p:nvPr/>
        </p:nvSpPr>
        <p:spPr>
          <a:xfrm>
            <a:off x="1178242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2" name="Text 66"/>
          <p:cNvSpPr/>
          <p:nvPr/>
        </p:nvSpPr>
        <p:spPr>
          <a:xfrm>
            <a:off x="1182052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73" name="Text 67"/>
          <p:cNvSpPr/>
          <p:nvPr/>
        </p:nvSpPr>
        <p:spPr>
          <a:xfrm>
            <a:off x="1183957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74" name="Text 68"/>
          <p:cNvSpPr/>
          <p:nvPr/>
        </p:nvSpPr>
        <p:spPr>
          <a:xfrm>
            <a:off x="1181100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5" name="Text 69"/>
          <p:cNvSpPr/>
          <p:nvPr/>
        </p:nvSpPr>
        <p:spPr>
          <a:xfrm>
            <a:off x="1187767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76" name="Text 70"/>
          <p:cNvSpPr/>
          <p:nvPr/>
        </p:nvSpPr>
        <p:spPr>
          <a:xfrm>
            <a:off x="1171575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7" name="Text 71"/>
          <p:cNvSpPr/>
          <p:nvPr/>
        </p:nvSpPr>
        <p:spPr>
          <a:xfrm>
            <a:off x="1174432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8" name="Text 72"/>
          <p:cNvSpPr/>
          <p:nvPr/>
        </p:nvSpPr>
        <p:spPr>
          <a:xfrm>
            <a:off x="1177290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9" name="Text 73"/>
          <p:cNvSpPr/>
          <p:nvPr/>
        </p:nvSpPr>
        <p:spPr>
          <a:xfrm>
            <a:off x="1180147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80" name="Text 74"/>
          <p:cNvSpPr/>
          <p:nvPr/>
        </p:nvSpPr>
        <p:spPr>
          <a:xfrm>
            <a:off x="1182052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81" name="Text 75"/>
          <p:cNvSpPr/>
          <p:nvPr/>
        </p:nvSpPr>
        <p:spPr>
          <a:xfrm>
            <a:off x="1181100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82" name="Text 76"/>
          <p:cNvSpPr/>
          <p:nvPr/>
        </p:nvSpPr>
        <p:spPr>
          <a:xfrm>
            <a:off x="1178242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83" name="Text 77"/>
          <p:cNvSpPr/>
          <p:nvPr/>
        </p:nvSpPr>
        <p:spPr>
          <a:xfrm>
            <a:off x="1183957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84" name="Text 78"/>
          <p:cNvSpPr/>
          <p:nvPr/>
        </p:nvSpPr>
        <p:spPr>
          <a:xfrm>
            <a:off x="1185862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85" name="Text 79"/>
          <p:cNvSpPr/>
          <p:nvPr/>
        </p:nvSpPr>
        <p:spPr>
          <a:xfrm>
            <a:off x="1219200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86" name="Text 80"/>
          <p:cNvSpPr/>
          <p:nvPr/>
        </p:nvSpPr>
        <p:spPr>
          <a:xfrm>
            <a:off x="1232535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87" name="Text 81"/>
          <p:cNvSpPr/>
          <p:nvPr/>
        </p:nvSpPr>
        <p:spPr>
          <a:xfrm>
            <a:off x="1239202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88" name="Text 82"/>
          <p:cNvSpPr/>
          <p:nvPr/>
        </p:nvSpPr>
        <p:spPr>
          <a:xfrm>
            <a:off x="1220152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89" name="Text 83"/>
          <p:cNvSpPr/>
          <p:nvPr/>
        </p:nvSpPr>
        <p:spPr>
          <a:xfrm>
            <a:off x="1223962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0" name="Text 84"/>
          <p:cNvSpPr/>
          <p:nvPr/>
        </p:nvSpPr>
        <p:spPr>
          <a:xfrm>
            <a:off x="1227772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1" name="Text 85"/>
          <p:cNvSpPr/>
          <p:nvPr/>
        </p:nvSpPr>
        <p:spPr>
          <a:xfrm>
            <a:off x="1234440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92" name="Text 86"/>
          <p:cNvSpPr/>
          <p:nvPr/>
        </p:nvSpPr>
        <p:spPr>
          <a:xfrm>
            <a:off x="1229677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93" name="Text 87"/>
          <p:cNvSpPr/>
          <p:nvPr/>
        </p:nvSpPr>
        <p:spPr>
          <a:xfrm>
            <a:off x="1218247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94" name="Text 88"/>
          <p:cNvSpPr/>
          <p:nvPr/>
        </p:nvSpPr>
        <p:spPr>
          <a:xfrm>
            <a:off x="1221105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5" name="Text 89"/>
          <p:cNvSpPr/>
          <p:nvPr/>
        </p:nvSpPr>
        <p:spPr>
          <a:xfrm>
            <a:off x="1224915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6" name="Text 90"/>
          <p:cNvSpPr/>
          <p:nvPr/>
        </p:nvSpPr>
        <p:spPr>
          <a:xfrm>
            <a:off x="1228725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97" name="Text 91"/>
          <p:cNvSpPr/>
          <p:nvPr/>
        </p:nvSpPr>
        <p:spPr>
          <a:xfrm>
            <a:off x="1230630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98" name="Text 92"/>
          <p:cNvSpPr/>
          <p:nvPr/>
        </p:nvSpPr>
        <p:spPr>
          <a:xfrm>
            <a:off x="1226820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9" name="Text 93"/>
          <p:cNvSpPr/>
          <p:nvPr/>
        </p:nvSpPr>
        <p:spPr>
          <a:xfrm>
            <a:off x="1234440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00" name="Text 94"/>
          <p:cNvSpPr/>
          <p:nvPr/>
        </p:nvSpPr>
        <p:spPr>
          <a:xfrm>
            <a:off x="1217295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01" name="Text 95"/>
          <p:cNvSpPr/>
          <p:nvPr/>
        </p:nvSpPr>
        <p:spPr>
          <a:xfrm>
            <a:off x="1220152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02" name="Text 96"/>
          <p:cNvSpPr/>
          <p:nvPr/>
        </p:nvSpPr>
        <p:spPr>
          <a:xfrm>
            <a:off x="1223010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03" name="Text 97"/>
          <p:cNvSpPr/>
          <p:nvPr/>
        </p:nvSpPr>
        <p:spPr>
          <a:xfrm>
            <a:off x="1226820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04" name="Text 98"/>
          <p:cNvSpPr/>
          <p:nvPr/>
        </p:nvSpPr>
        <p:spPr>
          <a:xfrm>
            <a:off x="1227772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05" name="Text 99"/>
          <p:cNvSpPr/>
          <p:nvPr/>
        </p:nvSpPr>
        <p:spPr>
          <a:xfrm>
            <a:off x="1227772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6" name="Text 100"/>
          <p:cNvSpPr/>
          <p:nvPr/>
        </p:nvSpPr>
        <p:spPr>
          <a:xfrm>
            <a:off x="1224915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7" name="Text 101"/>
          <p:cNvSpPr/>
          <p:nvPr/>
        </p:nvSpPr>
        <p:spPr>
          <a:xfrm>
            <a:off x="1230630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8" name="Text 102"/>
          <p:cNvSpPr/>
          <p:nvPr/>
        </p:nvSpPr>
        <p:spPr>
          <a:xfrm>
            <a:off x="1232535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09" name="Text 103"/>
          <p:cNvSpPr/>
          <p:nvPr/>
        </p:nvSpPr>
        <p:spPr>
          <a:xfrm>
            <a:off x="1266825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110" name="Text 104"/>
          <p:cNvSpPr/>
          <p:nvPr/>
        </p:nvSpPr>
        <p:spPr>
          <a:xfrm>
            <a:off x="1279207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111" name="Text 105"/>
          <p:cNvSpPr/>
          <p:nvPr/>
        </p:nvSpPr>
        <p:spPr>
          <a:xfrm>
            <a:off x="1285875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12" name="Text 106"/>
          <p:cNvSpPr/>
          <p:nvPr/>
        </p:nvSpPr>
        <p:spPr>
          <a:xfrm>
            <a:off x="1266825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3" name="Text 107"/>
          <p:cNvSpPr/>
          <p:nvPr/>
        </p:nvSpPr>
        <p:spPr>
          <a:xfrm>
            <a:off x="1270635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14" name="Text 108"/>
          <p:cNvSpPr/>
          <p:nvPr/>
        </p:nvSpPr>
        <p:spPr>
          <a:xfrm>
            <a:off x="1275397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15" name="Text 109"/>
          <p:cNvSpPr/>
          <p:nvPr/>
        </p:nvSpPr>
        <p:spPr>
          <a:xfrm>
            <a:off x="1281112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6" name="Text 110"/>
          <p:cNvSpPr/>
          <p:nvPr/>
        </p:nvSpPr>
        <p:spPr>
          <a:xfrm>
            <a:off x="1276350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17" name="Text 111"/>
          <p:cNvSpPr/>
          <p:nvPr/>
        </p:nvSpPr>
        <p:spPr>
          <a:xfrm>
            <a:off x="1264920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8" name="Text 112"/>
          <p:cNvSpPr/>
          <p:nvPr/>
        </p:nvSpPr>
        <p:spPr>
          <a:xfrm>
            <a:off x="1267777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19" name="Text 113"/>
          <p:cNvSpPr/>
          <p:nvPr/>
        </p:nvSpPr>
        <p:spPr>
          <a:xfrm>
            <a:off x="1271587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0" name="Text 114"/>
          <p:cNvSpPr/>
          <p:nvPr/>
        </p:nvSpPr>
        <p:spPr>
          <a:xfrm>
            <a:off x="1275397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1" name="Text 115"/>
          <p:cNvSpPr/>
          <p:nvPr/>
        </p:nvSpPr>
        <p:spPr>
          <a:xfrm>
            <a:off x="1277302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2" name="Text 116"/>
          <p:cNvSpPr/>
          <p:nvPr/>
        </p:nvSpPr>
        <p:spPr>
          <a:xfrm>
            <a:off x="1273492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3" name="Text 117"/>
          <p:cNvSpPr/>
          <p:nvPr/>
        </p:nvSpPr>
        <p:spPr>
          <a:xfrm>
            <a:off x="1281112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24" name="Text 118"/>
          <p:cNvSpPr/>
          <p:nvPr/>
        </p:nvSpPr>
        <p:spPr>
          <a:xfrm>
            <a:off x="1263967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25" name="Text 119"/>
          <p:cNvSpPr/>
          <p:nvPr/>
        </p:nvSpPr>
        <p:spPr>
          <a:xfrm>
            <a:off x="1266825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26" name="Text 120"/>
          <p:cNvSpPr/>
          <p:nvPr/>
        </p:nvSpPr>
        <p:spPr>
          <a:xfrm>
            <a:off x="1270635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7" name="Text 121"/>
          <p:cNvSpPr/>
          <p:nvPr/>
        </p:nvSpPr>
        <p:spPr>
          <a:xfrm>
            <a:off x="1273492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8" name="Text 122"/>
          <p:cNvSpPr/>
          <p:nvPr/>
        </p:nvSpPr>
        <p:spPr>
          <a:xfrm>
            <a:off x="1274445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29" name="Text 123"/>
          <p:cNvSpPr/>
          <p:nvPr/>
        </p:nvSpPr>
        <p:spPr>
          <a:xfrm>
            <a:off x="1274445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30" name="Text 124"/>
          <p:cNvSpPr/>
          <p:nvPr/>
        </p:nvSpPr>
        <p:spPr>
          <a:xfrm>
            <a:off x="1271587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31" name="Text 125"/>
          <p:cNvSpPr/>
          <p:nvPr/>
        </p:nvSpPr>
        <p:spPr>
          <a:xfrm>
            <a:off x="1277302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32" name="Text 126"/>
          <p:cNvSpPr/>
          <p:nvPr/>
        </p:nvSpPr>
        <p:spPr>
          <a:xfrm>
            <a:off x="1279207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33" name="Text 127"/>
          <p:cNvSpPr/>
          <p:nvPr/>
        </p:nvSpPr>
        <p:spPr>
          <a:xfrm>
            <a:off x="1313497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134" name="Text 128"/>
          <p:cNvSpPr/>
          <p:nvPr/>
        </p:nvSpPr>
        <p:spPr>
          <a:xfrm>
            <a:off x="1326832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135" name="Text 129"/>
          <p:cNvSpPr/>
          <p:nvPr/>
        </p:nvSpPr>
        <p:spPr>
          <a:xfrm>
            <a:off x="1332547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36" name="Text 130"/>
          <p:cNvSpPr/>
          <p:nvPr/>
        </p:nvSpPr>
        <p:spPr>
          <a:xfrm>
            <a:off x="1313497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37" name="Text 131"/>
          <p:cNvSpPr/>
          <p:nvPr/>
        </p:nvSpPr>
        <p:spPr>
          <a:xfrm>
            <a:off x="1317307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38" name="Text 132"/>
          <p:cNvSpPr/>
          <p:nvPr/>
        </p:nvSpPr>
        <p:spPr>
          <a:xfrm>
            <a:off x="1322070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39" name="Text 133"/>
          <p:cNvSpPr/>
          <p:nvPr/>
        </p:nvSpPr>
        <p:spPr>
          <a:xfrm>
            <a:off x="1327785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0" name="Text 134"/>
          <p:cNvSpPr/>
          <p:nvPr/>
        </p:nvSpPr>
        <p:spPr>
          <a:xfrm>
            <a:off x="1323975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41" name="Text 135"/>
          <p:cNvSpPr/>
          <p:nvPr/>
        </p:nvSpPr>
        <p:spPr>
          <a:xfrm>
            <a:off x="1311592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2" name="Text 136"/>
          <p:cNvSpPr/>
          <p:nvPr/>
        </p:nvSpPr>
        <p:spPr>
          <a:xfrm>
            <a:off x="1315402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43" name="Text 137"/>
          <p:cNvSpPr/>
          <p:nvPr/>
        </p:nvSpPr>
        <p:spPr>
          <a:xfrm>
            <a:off x="1318260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44" name="Text 138"/>
          <p:cNvSpPr/>
          <p:nvPr/>
        </p:nvSpPr>
        <p:spPr>
          <a:xfrm>
            <a:off x="1322070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45" name="Text 139"/>
          <p:cNvSpPr/>
          <p:nvPr/>
        </p:nvSpPr>
        <p:spPr>
          <a:xfrm>
            <a:off x="1324927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46" name="Text 140"/>
          <p:cNvSpPr/>
          <p:nvPr/>
        </p:nvSpPr>
        <p:spPr>
          <a:xfrm>
            <a:off x="1321117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7" name="Text 141"/>
          <p:cNvSpPr/>
          <p:nvPr/>
        </p:nvSpPr>
        <p:spPr>
          <a:xfrm>
            <a:off x="1327785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48" name="Text 142"/>
          <p:cNvSpPr/>
          <p:nvPr/>
        </p:nvSpPr>
        <p:spPr>
          <a:xfrm>
            <a:off x="1311592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9" name="Text 143"/>
          <p:cNvSpPr/>
          <p:nvPr/>
        </p:nvSpPr>
        <p:spPr>
          <a:xfrm>
            <a:off x="1314450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50" name="Text 144"/>
          <p:cNvSpPr/>
          <p:nvPr/>
        </p:nvSpPr>
        <p:spPr>
          <a:xfrm>
            <a:off x="1317307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51" name="Text 145"/>
          <p:cNvSpPr/>
          <p:nvPr/>
        </p:nvSpPr>
        <p:spPr>
          <a:xfrm>
            <a:off x="1320165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52" name="Text 146"/>
          <p:cNvSpPr/>
          <p:nvPr/>
        </p:nvSpPr>
        <p:spPr>
          <a:xfrm>
            <a:off x="1322070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53" name="Text 147"/>
          <p:cNvSpPr/>
          <p:nvPr/>
        </p:nvSpPr>
        <p:spPr>
          <a:xfrm>
            <a:off x="1321117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54" name="Text 148"/>
          <p:cNvSpPr/>
          <p:nvPr/>
        </p:nvSpPr>
        <p:spPr>
          <a:xfrm>
            <a:off x="1318260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55" name="Text 149"/>
          <p:cNvSpPr/>
          <p:nvPr/>
        </p:nvSpPr>
        <p:spPr>
          <a:xfrm>
            <a:off x="1323975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6" name="Text 150"/>
          <p:cNvSpPr/>
          <p:nvPr/>
        </p:nvSpPr>
        <p:spPr>
          <a:xfrm>
            <a:off x="1325880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57" name="Text 151"/>
          <p:cNvSpPr/>
          <p:nvPr/>
        </p:nvSpPr>
        <p:spPr>
          <a:xfrm>
            <a:off x="1360170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158" name="Text 152"/>
          <p:cNvSpPr/>
          <p:nvPr/>
        </p:nvSpPr>
        <p:spPr>
          <a:xfrm>
            <a:off x="1373505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159" name="Text 153"/>
          <p:cNvSpPr/>
          <p:nvPr/>
        </p:nvSpPr>
        <p:spPr>
          <a:xfrm>
            <a:off x="1380172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60" name="Text 154"/>
          <p:cNvSpPr/>
          <p:nvPr/>
        </p:nvSpPr>
        <p:spPr>
          <a:xfrm>
            <a:off x="1360170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1" name="Text 155"/>
          <p:cNvSpPr/>
          <p:nvPr/>
        </p:nvSpPr>
        <p:spPr>
          <a:xfrm>
            <a:off x="1363980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2" name="Text 156"/>
          <p:cNvSpPr/>
          <p:nvPr/>
        </p:nvSpPr>
        <p:spPr>
          <a:xfrm>
            <a:off x="1368742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3" name="Text 157"/>
          <p:cNvSpPr/>
          <p:nvPr/>
        </p:nvSpPr>
        <p:spPr>
          <a:xfrm>
            <a:off x="1374457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4" name="Text 158"/>
          <p:cNvSpPr/>
          <p:nvPr/>
        </p:nvSpPr>
        <p:spPr>
          <a:xfrm>
            <a:off x="1370647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65" name="Text 159"/>
          <p:cNvSpPr/>
          <p:nvPr/>
        </p:nvSpPr>
        <p:spPr>
          <a:xfrm>
            <a:off x="1358265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6" name="Text 160"/>
          <p:cNvSpPr/>
          <p:nvPr/>
        </p:nvSpPr>
        <p:spPr>
          <a:xfrm>
            <a:off x="1362075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7" name="Text 161"/>
          <p:cNvSpPr/>
          <p:nvPr/>
        </p:nvSpPr>
        <p:spPr>
          <a:xfrm>
            <a:off x="1364932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8" name="Text 162"/>
          <p:cNvSpPr/>
          <p:nvPr/>
        </p:nvSpPr>
        <p:spPr>
          <a:xfrm>
            <a:off x="1368742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69" name="Text 163"/>
          <p:cNvSpPr/>
          <p:nvPr/>
        </p:nvSpPr>
        <p:spPr>
          <a:xfrm>
            <a:off x="1371600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0" name="Text 164"/>
          <p:cNvSpPr/>
          <p:nvPr/>
        </p:nvSpPr>
        <p:spPr>
          <a:xfrm>
            <a:off x="1367790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1" name="Text 165"/>
          <p:cNvSpPr/>
          <p:nvPr/>
        </p:nvSpPr>
        <p:spPr>
          <a:xfrm>
            <a:off x="1374457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72" name="Text 166"/>
          <p:cNvSpPr/>
          <p:nvPr/>
        </p:nvSpPr>
        <p:spPr>
          <a:xfrm>
            <a:off x="1358265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73" name="Text 167"/>
          <p:cNvSpPr/>
          <p:nvPr/>
        </p:nvSpPr>
        <p:spPr>
          <a:xfrm>
            <a:off x="1361122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74" name="Text 168"/>
          <p:cNvSpPr/>
          <p:nvPr/>
        </p:nvSpPr>
        <p:spPr>
          <a:xfrm>
            <a:off x="1363980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75" name="Text 169"/>
          <p:cNvSpPr/>
          <p:nvPr/>
        </p:nvSpPr>
        <p:spPr>
          <a:xfrm>
            <a:off x="1366837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76" name="Text 170"/>
          <p:cNvSpPr/>
          <p:nvPr/>
        </p:nvSpPr>
        <p:spPr>
          <a:xfrm>
            <a:off x="1368742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77" name="Text 171"/>
          <p:cNvSpPr/>
          <p:nvPr/>
        </p:nvSpPr>
        <p:spPr>
          <a:xfrm>
            <a:off x="1367790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8" name="Text 172"/>
          <p:cNvSpPr/>
          <p:nvPr/>
        </p:nvSpPr>
        <p:spPr>
          <a:xfrm>
            <a:off x="1364932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9" name="Text 173"/>
          <p:cNvSpPr/>
          <p:nvPr/>
        </p:nvSpPr>
        <p:spPr>
          <a:xfrm>
            <a:off x="1371600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80" name="Text 174"/>
          <p:cNvSpPr/>
          <p:nvPr/>
        </p:nvSpPr>
        <p:spPr>
          <a:xfrm>
            <a:off x="1373505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81" name="Text 175"/>
          <p:cNvSpPr/>
          <p:nvPr/>
        </p:nvSpPr>
        <p:spPr>
          <a:xfrm>
            <a:off x="1406842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182" name="Text 176"/>
          <p:cNvSpPr/>
          <p:nvPr/>
        </p:nvSpPr>
        <p:spPr>
          <a:xfrm>
            <a:off x="1419225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183" name="Text 177"/>
          <p:cNvSpPr/>
          <p:nvPr/>
        </p:nvSpPr>
        <p:spPr>
          <a:xfrm>
            <a:off x="1425892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84" name="Text 178"/>
          <p:cNvSpPr/>
          <p:nvPr/>
        </p:nvSpPr>
        <p:spPr>
          <a:xfrm>
            <a:off x="1406842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85" name="Text 179"/>
          <p:cNvSpPr/>
          <p:nvPr/>
        </p:nvSpPr>
        <p:spPr>
          <a:xfrm>
            <a:off x="1410652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86" name="Text 180"/>
          <p:cNvSpPr/>
          <p:nvPr/>
        </p:nvSpPr>
        <p:spPr>
          <a:xfrm>
            <a:off x="1415415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87" name="Text 181"/>
          <p:cNvSpPr/>
          <p:nvPr/>
        </p:nvSpPr>
        <p:spPr>
          <a:xfrm>
            <a:off x="1421130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88" name="Text 182"/>
          <p:cNvSpPr/>
          <p:nvPr/>
        </p:nvSpPr>
        <p:spPr>
          <a:xfrm>
            <a:off x="1416367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89" name="Text 183"/>
          <p:cNvSpPr/>
          <p:nvPr/>
        </p:nvSpPr>
        <p:spPr>
          <a:xfrm>
            <a:off x="1404937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0" name="Text 184"/>
          <p:cNvSpPr/>
          <p:nvPr/>
        </p:nvSpPr>
        <p:spPr>
          <a:xfrm>
            <a:off x="1407795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1" name="Text 185"/>
          <p:cNvSpPr/>
          <p:nvPr/>
        </p:nvSpPr>
        <p:spPr>
          <a:xfrm>
            <a:off x="1411605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2" name="Text 186"/>
          <p:cNvSpPr/>
          <p:nvPr/>
        </p:nvSpPr>
        <p:spPr>
          <a:xfrm>
            <a:off x="1415415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93" name="Text 187"/>
          <p:cNvSpPr/>
          <p:nvPr/>
        </p:nvSpPr>
        <p:spPr>
          <a:xfrm>
            <a:off x="1417320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4" name="Text 188"/>
          <p:cNvSpPr/>
          <p:nvPr/>
        </p:nvSpPr>
        <p:spPr>
          <a:xfrm>
            <a:off x="1413510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5" name="Text 189"/>
          <p:cNvSpPr/>
          <p:nvPr/>
        </p:nvSpPr>
        <p:spPr>
          <a:xfrm>
            <a:off x="1421130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96" name="Text 190"/>
          <p:cNvSpPr/>
          <p:nvPr/>
        </p:nvSpPr>
        <p:spPr>
          <a:xfrm>
            <a:off x="1404937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7" name="Text 191"/>
          <p:cNvSpPr/>
          <p:nvPr/>
        </p:nvSpPr>
        <p:spPr>
          <a:xfrm>
            <a:off x="1406842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8" name="Text 192"/>
          <p:cNvSpPr/>
          <p:nvPr/>
        </p:nvSpPr>
        <p:spPr>
          <a:xfrm>
            <a:off x="1410652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9" name="Text 193"/>
          <p:cNvSpPr/>
          <p:nvPr/>
        </p:nvSpPr>
        <p:spPr>
          <a:xfrm>
            <a:off x="1413510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00" name="Text 194"/>
          <p:cNvSpPr/>
          <p:nvPr/>
        </p:nvSpPr>
        <p:spPr>
          <a:xfrm>
            <a:off x="1415415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01" name="Text 195"/>
          <p:cNvSpPr/>
          <p:nvPr/>
        </p:nvSpPr>
        <p:spPr>
          <a:xfrm>
            <a:off x="1414462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02" name="Text 196"/>
          <p:cNvSpPr/>
          <p:nvPr/>
        </p:nvSpPr>
        <p:spPr>
          <a:xfrm>
            <a:off x="1411605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03" name="Text 197"/>
          <p:cNvSpPr/>
          <p:nvPr/>
        </p:nvSpPr>
        <p:spPr>
          <a:xfrm>
            <a:off x="1417320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04" name="Text 198"/>
          <p:cNvSpPr/>
          <p:nvPr/>
        </p:nvSpPr>
        <p:spPr>
          <a:xfrm>
            <a:off x="1419225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05" name="Text 199"/>
          <p:cNvSpPr/>
          <p:nvPr/>
        </p:nvSpPr>
        <p:spPr>
          <a:xfrm>
            <a:off x="1453515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206" name="Text 200"/>
          <p:cNvSpPr/>
          <p:nvPr/>
        </p:nvSpPr>
        <p:spPr>
          <a:xfrm>
            <a:off x="1466850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207" name="Text 201"/>
          <p:cNvSpPr/>
          <p:nvPr/>
        </p:nvSpPr>
        <p:spPr>
          <a:xfrm>
            <a:off x="1472565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08" name="Text 202"/>
          <p:cNvSpPr/>
          <p:nvPr/>
        </p:nvSpPr>
        <p:spPr>
          <a:xfrm>
            <a:off x="1453515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09" name="Text 203"/>
          <p:cNvSpPr/>
          <p:nvPr/>
        </p:nvSpPr>
        <p:spPr>
          <a:xfrm>
            <a:off x="1457325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0" name="Text 204"/>
          <p:cNvSpPr/>
          <p:nvPr/>
        </p:nvSpPr>
        <p:spPr>
          <a:xfrm>
            <a:off x="1462087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1" name="Text 205"/>
          <p:cNvSpPr/>
          <p:nvPr/>
        </p:nvSpPr>
        <p:spPr>
          <a:xfrm>
            <a:off x="1467802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12" name="Text 206"/>
          <p:cNvSpPr/>
          <p:nvPr/>
        </p:nvSpPr>
        <p:spPr>
          <a:xfrm>
            <a:off x="1463992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13" name="Text 207"/>
          <p:cNvSpPr/>
          <p:nvPr/>
        </p:nvSpPr>
        <p:spPr>
          <a:xfrm>
            <a:off x="1451610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14" name="Text 208"/>
          <p:cNvSpPr/>
          <p:nvPr/>
        </p:nvSpPr>
        <p:spPr>
          <a:xfrm>
            <a:off x="1455420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5" name="Text 209"/>
          <p:cNvSpPr/>
          <p:nvPr/>
        </p:nvSpPr>
        <p:spPr>
          <a:xfrm>
            <a:off x="1458277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6" name="Text 210"/>
          <p:cNvSpPr/>
          <p:nvPr/>
        </p:nvSpPr>
        <p:spPr>
          <a:xfrm>
            <a:off x="1462087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17" name="Text 211"/>
          <p:cNvSpPr/>
          <p:nvPr/>
        </p:nvSpPr>
        <p:spPr>
          <a:xfrm>
            <a:off x="1464945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18" name="Text 212"/>
          <p:cNvSpPr/>
          <p:nvPr/>
        </p:nvSpPr>
        <p:spPr>
          <a:xfrm>
            <a:off x="1461135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9" name="Text 213"/>
          <p:cNvSpPr/>
          <p:nvPr/>
        </p:nvSpPr>
        <p:spPr>
          <a:xfrm>
            <a:off x="1467802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20" name="Text 214"/>
          <p:cNvSpPr/>
          <p:nvPr/>
        </p:nvSpPr>
        <p:spPr>
          <a:xfrm>
            <a:off x="1451610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21" name="Text 215"/>
          <p:cNvSpPr/>
          <p:nvPr/>
        </p:nvSpPr>
        <p:spPr>
          <a:xfrm>
            <a:off x="1454467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22" name="Text 216"/>
          <p:cNvSpPr/>
          <p:nvPr/>
        </p:nvSpPr>
        <p:spPr>
          <a:xfrm>
            <a:off x="1457325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23" name="Text 217"/>
          <p:cNvSpPr/>
          <p:nvPr/>
        </p:nvSpPr>
        <p:spPr>
          <a:xfrm>
            <a:off x="1460182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24" name="Text 218"/>
          <p:cNvSpPr/>
          <p:nvPr/>
        </p:nvSpPr>
        <p:spPr>
          <a:xfrm>
            <a:off x="1462087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25" name="Text 219"/>
          <p:cNvSpPr/>
          <p:nvPr/>
        </p:nvSpPr>
        <p:spPr>
          <a:xfrm>
            <a:off x="1461135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6" name="Text 220"/>
          <p:cNvSpPr/>
          <p:nvPr/>
        </p:nvSpPr>
        <p:spPr>
          <a:xfrm>
            <a:off x="1458277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7" name="Text 221"/>
          <p:cNvSpPr/>
          <p:nvPr/>
        </p:nvSpPr>
        <p:spPr>
          <a:xfrm>
            <a:off x="1464945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8" name="Text 222"/>
          <p:cNvSpPr/>
          <p:nvPr/>
        </p:nvSpPr>
        <p:spPr>
          <a:xfrm>
            <a:off x="1465897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29" name="Text 223"/>
          <p:cNvSpPr/>
          <p:nvPr/>
        </p:nvSpPr>
        <p:spPr>
          <a:xfrm>
            <a:off x="1500187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230" name="Text 224"/>
          <p:cNvSpPr/>
          <p:nvPr/>
        </p:nvSpPr>
        <p:spPr>
          <a:xfrm>
            <a:off x="1513522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231" name="Text 225"/>
          <p:cNvSpPr/>
          <p:nvPr/>
        </p:nvSpPr>
        <p:spPr>
          <a:xfrm>
            <a:off x="1520190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32" name="Text 226"/>
          <p:cNvSpPr/>
          <p:nvPr/>
        </p:nvSpPr>
        <p:spPr>
          <a:xfrm>
            <a:off x="1500187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3" name="Text 227"/>
          <p:cNvSpPr/>
          <p:nvPr/>
        </p:nvSpPr>
        <p:spPr>
          <a:xfrm>
            <a:off x="1504950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4" name="Text 228"/>
          <p:cNvSpPr/>
          <p:nvPr/>
        </p:nvSpPr>
        <p:spPr>
          <a:xfrm>
            <a:off x="1508760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35" name="Text 229"/>
          <p:cNvSpPr/>
          <p:nvPr/>
        </p:nvSpPr>
        <p:spPr>
          <a:xfrm>
            <a:off x="1514475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36" name="Text 230"/>
          <p:cNvSpPr/>
          <p:nvPr/>
        </p:nvSpPr>
        <p:spPr>
          <a:xfrm>
            <a:off x="1510665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37" name="Text 231"/>
          <p:cNvSpPr/>
          <p:nvPr/>
        </p:nvSpPr>
        <p:spPr>
          <a:xfrm>
            <a:off x="1498282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8" name="Text 232"/>
          <p:cNvSpPr/>
          <p:nvPr/>
        </p:nvSpPr>
        <p:spPr>
          <a:xfrm>
            <a:off x="1502092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9" name="Text 233"/>
          <p:cNvSpPr/>
          <p:nvPr/>
        </p:nvSpPr>
        <p:spPr>
          <a:xfrm>
            <a:off x="1504950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0" name="Text 234"/>
          <p:cNvSpPr/>
          <p:nvPr/>
        </p:nvSpPr>
        <p:spPr>
          <a:xfrm>
            <a:off x="1508760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1" name="Text 235"/>
          <p:cNvSpPr/>
          <p:nvPr/>
        </p:nvSpPr>
        <p:spPr>
          <a:xfrm>
            <a:off x="1511617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2" name="Text 236"/>
          <p:cNvSpPr/>
          <p:nvPr/>
        </p:nvSpPr>
        <p:spPr>
          <a:xfrm>
            <a:off x="1507807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3" name="Text 237"/>
          <p:cNvSpPr/>
          <p:nvPr/>
        </p:nvSpPr>
        <p:spPr>
          <a:xfrm>
            <a:off x="1514475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44" name="Text 238"/>
          <p:cNvSpPr/>
          <p:nvPr/>
        </p:nvSpPr>
        <p:spPr>
          <a:xfrm>
            <a:off x="1498282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45" name="Text 239"/>
          <p:cNvSpPr/>
          <p:nvPr/>
        </p:nvSpPr>
        <p:spPr>
          <a:xfrm>
            <a:off x="1501140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46" name="Text 240"/>
          <p:cNvSpPr/>
          <p:nvPr/>
        </p:nvSpPr>
        <p:spPr>
          <a:xfrm>
            <a:off x="1503997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7" name="Text 241"/>
          <p:cNvSpPr/>
          <p:nvPr/>
        </p:nvSpPr>
        <p:spPr>
          <a:xfrm>
            <a:off x="1506855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8" name="Text 242"/>
          <p:cNvSpPr/>
          <p:nvPr/>
        </p:nvSpPr>
        <p:spPr>
          <a:xfrm>
            <a:off x="1508760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49" name="Text 243"/>
          <p:cNvSpPr/>
          <p:nvPr/>
        </p:nvSpPr>
        <p:spPr>
          <a:xfrm>
            <a:off x="1507807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50" name="Text 244"/>
          <p:cNvSpPr/>
          <p:nvPr/>
        </p:nvSpPr>
        <p:spPr>
          <a:xfrm>
            <a:off x="1504950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51" name="Text 245"/>
          <p:cNvSpPr/>
          <p:nvPr/>
        </p:nvSpPr>
        <p:spPr>
          <a:xfrm>
            <a:off x="1511617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52" name="Text 246"/>
          <p:cNvSpPr/>
          <p:nvPr/>
        </p:nvSpPr>
        <p:spPr>
          <a:xfrm>
            <a:off x="1513522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53" name="Text 247"/>
          <p:cNvSpPr/>
          <p:nvPr/>
        </p:nvSpPr>
        <p:spPr>
          <a:xfrm>
            <a:off x="1546860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254" name="Text 248"/>
          <p:cNvSpPr/>
          <p:nvPr/>
        </p:nvSpPr>
        <p:spPr>
          <a:xfrm>
            <a:off x="1559242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255" name="Text 249"/>
          <p:cNvSpPr/>
          <p:nvPr/>
        </p:nvSpPr>
        <p:spPr>
          <a:xfrm>
            <a:off x="1565910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56" name="Text 250"/>
          <p:cNvSpPr/>
          <p:nvPr/>
        </p:nvSpPr>
        <p:spPr>
          <a:xfrm>
            <a:off x="1546860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57" name="Text 251"/>
          <p:cNvSpPr/>
          <p:nvPr/>
        </p:nvSpPr>
        <p:spPr>
          <a:xfrm>
            <a:off x="1550670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58" name="Text 252"/>
          <p:cNvSpPr/>
          <p:nvPr/>
        </p:nvSpPr>
        <p:spPr>
          <a:xfrm>
            <a:off x="1555432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59" name="Text 253"/>
          <p:cNvSpPr/>
          <p:nvPr/>
        </p:nvSpPr>
        <p:spPr>
          <a:xfrm>
            <a:off x="1561147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60" name="Text 254"/>
          <p:cNvSpPr/>
          <p:nvPr/>
        </p:nvSpPr>
        <p:spPr>
          <a:xfrm>
            <a:off x="1556385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61" name="Text 255"/>
          <p:cNvSpPr/>
          <p:nvPr/>
        </p:nvSpPr>
        <p:spPr>
          <a:xfrm>
            <a:off x="1544955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2" name="Text 256"/>
          <p:cNvSpPr/>
          <p:nvPr/>
        </p:nvSpPr>
        <p:spPr>
          <a:xfrm>
            <a:off x="1547812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63" name="Text 257"/>
          <p:cNvSpPr/>
          <p:nvPr/>
        </p:nvSpPr>
        <p:spPr>
          <a:xfrm>
            <a:off x="1551622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64" name="Text 258"/>
          <p:cNvSpPr/>
          <p:nvPr/>
        </p:nvSpPr>
        <p:spPr>
          <a:xfrm>
            <a:off x="1555432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65" name="Text 259"/>
          <p:cNvSpPr/>
          <p:nvPr/>
        </p:nvSpPr>
        <p:spPr>
          <a:xfrm>
            <a:off x="1557337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6" name="Text 260"/>
          <p:cNvSpPr/>
          <p:nvPr/>
        </p:nvSpPr>
        <p:spPr>
          <a:xfrm>
            <a:off x="1553527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7" name="Text 261"/>
          <p:cNvSpPr/>
          <p:nvPr/>
        </p:nvSpPr>
        <p:spPr>
          <a:xfrm>
            <a:off x="1561147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68" name="Text 262"/>
          <p:cNvSpPr/>
          <p:nvPr/>
        </p:nvSpPr>
        <p:spPr>
          <a:xfrm>
            <a:off x="1544955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9" name="Text 263"/>
          <p:cNvSpPr/>
          <p:nvPr/>
        </p:nvSpPr>
        <p:spPr>
          <a:xfrm>
            <a:off x="1546860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70" name="Text 264"/>
          <p:cNvSpPr/>
          <p:nvPr/>
        </p:nvSpPr>
        <p:spPr>
          <a:xfrm>
            <a:off x="1550670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71" name="Text 265"/>
          <p:cNvSpPr/>
          <p:nvPr/>
        </p:nvSpPr>
        <p:spPr>
          <a:xfrm>
            <a:off x="1553527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72" name="Text 266"/>
          <p:cNvSpPr/>
          <p:nvPr/>
        </p:nvSpPr>
        <p:spPr>
          <a:xfrm>
            <a:off x="1555432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73" name="Text 267"/>
          <p:cNvSpPr/>
          <p:nvPr/>
        </p:nvSpPr>
        <p:spPr>
          <a:xfrm>
            <a:off x="1554480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4" name="Text 268"/>
          <p:cNvSpPr/>
          <p:nvPr/>
        </p:nvSpPr>
        <p:spPr>
          <a:xfrm>
            <a:off x="1551622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5" name="Text 269"/>
          <p:cNvSpPr/>
          <p:nvPr/>
        </p:nvSpPr>
        <p:spPr>
          <a:xfrm>
            <a:off x="1557337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6" name="Text 270"/>
          <p:cNvSpPr/>
          <p:nvPr/>
        </p:nvSpPr>
        <p:spPr>
          <a:xfrm>
            <a:off x="1559242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77" name="Text 271"/>
          <p:cNvSpPr/>
          <p:nvPr/>
        </p:nvSpPr>
        <p:spPr>
          <a:xfrm>
            <a:off x="1593532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278" name="Text 272"/>
          <p:cNvSpPr/>
          <p:nvPr/>
        </p:nvSpPr>
        <p:spPr>
          <a:xfrm>
            <a:off x="1606867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279" name="Text 273"/>
          <p:cNvSpPr/>
          <p:nvPr/>
        </p:nvSpPr>
        <p:spPr>
          <a:xfrm>
            <a:off x="1612582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80" name="Text 274"/>
          <p:cNvSpPr/>
          <p:nvPr/>
        </p:nvSpPr>
        <p:spPr>
          <a:xfrm>
            <a:off x="1593532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1" name="Text 275"/>
          <p:cNvSpPr/>
          <p:nvPr/>
        </p:nvSpPr>
        <p:spPr>
          <a:xfrm>
            <a:off x="1597342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2" name="Text 276"/>
          <p:cNvSpPr/>
          <p:nvPr/>
        </p:nvSpPr>
        <p:spPr>
          <a:xfrm>
            <a:off x="1602105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3" name="Text 277"/>
          <p:cNvSpPr/>
          <p:nvPr/>
        </p:nvSpPr>
        <p:spPr>
          <a:xfrm>
            <a:off x="1607820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84" name="Text 278"/>
          <p:cNvSpPr/>
          <p:nvPr/>
        </p:nvSpPr>
        <p:spPr>
          <a:xfrm>
            <a:off x="1604010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85" name="Text 279"/>
          <p:cNvSpPr/>
          <p:nvPr/>
        </p:nvSpPr>
        <p:spPr>
          <a:xfrm>
            <a:off x="1591627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6" name="Text 280"/>
          <p:cNvSpPr/>
          <p:nvPr/>
        </p:nvSpPr>
        <p:spPr>
          <a:xfrm>
            <a:off x="1595437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7" name="Text 281"/>
          <p:cNvSpPr/>
          <p:nvPr/>
        </p:nvSpPr>
        <p:spPr>
          <a:xfrm>
            <a:off x="1598295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8" name="Text 282"/>
          <p:cNvSpPr/>
          <p:nvPr/>
        </p:nvSpPr>
        <p:spPr>
          <a:xfrm>
            <a:off x="1602105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89" name="Text 283"/>
          <p:cNvSpPr/>
          <p:nvPr/>
        </p:nvSpPr>
        <p:spPr>
          <a:xfrm>
            <a:off x="1604962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0" name="Text 284"/>
          <p:cNvSpPr/>
          <p:nvPr/>
        </p:nvSpPr>
        <p:spPr>
          <a:xfrm>
            <a:off x="1601152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1" name="Text 285"/>
          <p:cNvSpPr/>
          <p:nvPr/>
        </p:nvSpPr>
        <p:spPr>
          <a:xfrm>
            <a:off x="1607820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92" name="Text 286"/>
          <p:cNvSpPr/>
          <p:nvPr/>
        </p:nvSpPr>
        <p:spPr>
          <a:xfrm>
            <a:off x="1591627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93" name="Text 287"/>
          <p:cNvSpPr/>
          <p:nvPr/>
        </p:nvSpPr>
        <p:spPr>
          <a:xfrm>
            <a:off x="1594485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94" name="Text 288"/>
          <p:cNvSpPr/>
          <p:nvPr/>
        </p:nvSpPr>
        <p:spPr>
          <a:xfrm>
            <a:off x="1597342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95" name="Text 289"/>
          <p:cNvSpPr/>
          <p:nvPr/>
        </p:nvSpPr>
        <p:spPr>
          <a:xfrm>
            <a:off x="1600200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96" name="Text 290"/>
          <p:cNvSpPr/>
          <p:nvPr/>
        </p:nvSpPr>
        <p:spPr>
          <a:xfrm>
            <a:off x="1602105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97" name="Text 291"/>
          <p:cNvSpPr/>
          <p:nvPr/>
        </p:nvSpPr>
        <p:spPr>
          <a:xfrm>
            <a:off x="1601152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8" name="Text 292"/>
          <p:cNvSpPr/>
          <p:nvPr/>
        </p:nvSpPr>
        <p:spPr>
          <a:xfrm>
            <a:off x="1598295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9" name="Text 293"/>
          <p:cNvSpPr/>
          <p:nvPr/>
        </p:nvSpPr>
        <p:spPr>
          <a:xfrm>
            <a:off x="1604962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0" name="Text 294"/>
          <p:cNvSpPr/>
          <p:nvPr/>
        </p:nvSpPr>
        <p:spPr>
          <a:xfrm>
            <a:off x="1605915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01" name="Text 295"/>
          <p:cNvSpPr/>
          <p:nvPr/>
        </p:nvSpPr>
        <p:spPr>
          <a:xfrm>
            <a:off x="1640205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302" name="Text 296"/>
          <p:cNvSpPr/>
          <p:nvPr/>
        </p:nvSpPr>
        <p:spPr>
          <a:xfrm>
            <a:off x="1653540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303" name="Text 297"/>
          <p:cNvSpPr/>
          <p:nvPr/>
        </p:nvSpPr>
        <p:spPr>
          <a:xfrm>
            <a:off x="1660207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04" name="Text 298"/>
          <p:cNvSpPr/>
          <p:nvPr/>
        </p:nvSpPr>
        <p:spPr>
          <a:xfrm>
            <a:off x="1640205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05" name="Text 299"/>
          <p:cNvSpPr/>
          <p:nvPr/>
        </p:nvSpPr>
        <p:spPr>
          <a:xfrm>
            <a:off x="1644967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06" name="Text 300"/>
          <p:cNvSpPr/>
          <p:nvPr/>
        </p:nvSpPr>
        <p:spPr>
          <a:xfrm>
            <a:off x="1648777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07" name="Text 301"/>
          <p:cNvSpPr/>
          <p:nvPr/>
        </p:nvSpPr>
        <p:spPr>
          <a:xfrm>
            <a:off x="1654492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8" name="Text 302"/>
          <p:cNvSpPr/>
          <p:nvPr/>
        </p:nvSpPr>
        <p:spPr>
          <a:xfrm>
            <a:off x="1650682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09" name="Text 303"/>
          <p:cNvSpPr/>
          <p:nvPr/>
        </p:nvSpPr>
        <p:spPr>
          <a:xfrm>
            <a:off x="1638300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0" name="Text 304"/>
          <p:cNvSpPr/>
          <p:nvPr/>
        </p:nvSpPr>
        <p:spPr>
          <a:xfrm>
            <a:off x="1642110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1" name="Text 305"/>
          <p:cNvSpPr/>
          <p:nvPr/>
        </p:nvSpPr>
        <p:spPr>
          <a:xfrm>
            <a:off x="1644967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2" name="Text 306"/>
          <p:cNvSpPr/>
          <p:nvPr/>
        </p:nvSpPr>
        <p:spPr>
          <a:xfrm>
            <a:off x="1648777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13" name="Text 307"/>
          <p:cNvSpPr/>
          <p:nvPr/>
        </p:nvSpPr>
        <p:spPr>
          <a:xfrm>
            <a:off x="1651635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4" name="Text 308"/>
          <p:cNvSpPr/>
          <p:nvPr/>
        </p:nvSpPr>
        <p:spPr>
          <a:xfrm>
            <a:off x="1647825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5" name="Text 309"/>
          <p:cNvSpPr/>
          <p:nvPr/>
        </p:nvSpPr>
        <p:spPr>
          <a:xfrm>
            <a:off x="1654492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16" name="Text 310"/>
          <p:cNvSpPr/>
          <p:nvPr/>
        </p:nvSpPr>
        <p:spPr>
          <a:xfrm>
            <a:off x="1638300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7" name="Text 311"/>
          <p:cNvSpPr/>
          <p:nvPr/>
        </p:nvSpPr>
        <p:spPr>
          <a:xfrm>
            <a:off x="1641157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8" name="Text 312"/>
          <p:cNvSpPr/>
          <p:nvPr/>
        </p:nvSpPr>
        <p:spPr>
          <a:xfrm>
            <a:off x="1644015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9" name="Text 313"/>
          <p:cNvSpPr/>
          <p:nvPr/>
        </p:nvSpPr>
        <p:spPr>
          <a:xfrm>
            <a:off x="1646872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20" name="Text 314"/>
          <p:cNvSpPr/>
          <p:nvPr/>
        </p:nvSpPr>
        <p:spPr>
          <a:xfrm>
            <a:off x="1648777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21" name="Text 315"/>
          <p:cNvSpPr/>
          <p:nvPr/>
        </p:nvSpPr>
        <p:spPr>
          <a:xfrm>
            <a:off x="1648777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22" name="Text 316"/>
          <p:cNvSpPr/>
          <p:nvPr/>
        </p:nvSpPr>
        <p:spPr>
          <a:xfrm>
            <a:off x="1644967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23" name="Text 317"/>
          <p:cNvSpPr/>
          <p:nvPr/>
        </p:nvSpPr>
        <p:spPr>
          <a:xfrm>
            <a:off x="1651635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4" name="Text 318"/>
          <p:cNvSpPr/>
          <p:nvPr/>
        </p:nvSpPr>
        <p:spPr>
          <a:xfrm>
            <a:off x="1653540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25" name="Text 319"/>
          <p:cNvSpPr/>
          <p:nvPr/>
        </p:nvSpPr>
        <p:spPr>
          <a:xfrm>
            <a:off x="1686877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326" name="Text 320"/>
          <p:cNvSpPr/>
          <p:nvPr/>
        </p:nvSpPr>
        <p:spPr>
          <a:xfrm>
            <a:off x="1700212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327" name="Text 321"/>
          <p:cNvSpPr/>
          <p:nvPr/>
        </p:nvSpPr>
        <p:spPr>
          <a:xfrm>
            <a:off x="1706880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28" name="Text 322"/>
          <p:cNvSpPr/>
          <p:nvPr/>
        </p:nvSpPr>
        <p:spPr>
          <a:xfrm>
            <a:off x="1686877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29" name="Text 323"/>
          <p:cNvSpPr/>
          <p:nvPr/>
        </p:nvSpPr>
        <p:spPr>
          <a:xfrm>
            <a:off x="1691640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0" name="Text 324"/>
          <p:cNvSpPr/>
          <p:nvPr/>
        </p:nvSpPr>
        <p:spPr>
          <a:xfrm>
            <a:off x="1695450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1" name="Text 325"/>
          <p:cNvSpPr/>
          <p:nvPr/>
        </p:nvSpPr>
        <p:spPr>
          <a:xfrm>
            <a:off x="1701165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32" name="Text 326"/>
          <p:cNvSpPr/>
          <p:nvPr/>
        </p:nvSpPr>
        <p:spPr>
          <a:xfrm>
            <a:off x="1697355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33" name="Text 327"/>
          <p:cNvSpPr/>
          <p:nvPr/>
        </p:nvSpPr>
        <p:spPr>
          <a:xfrm>
            <a:off x="1685925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34" name="Text 328"/>
          <p:cNvSpPr/>
          <p:nvPr/>
        </p:nvSpPr>
        <p:spPr>
          <a:xfrm>
            <a:off x="1688782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5" name="Text 329"/>
          <p:cNvSpPr/>
          <p:nvPr/>
        </p:nvSpPr>
        <p:spPr>
          <a:xfrm>
            <a:off x="1692592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6" name="Text 330"/>
          <p:cNvSpPr/>
          <p:nvPr/>
        </p:nvSpPr>
        <p:spPr>
          <a:xfrm>
            <a:off x="1695450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37" name="Text 331"/>
          <p:cNvSpPr/>
          <p:nvPr/>
        </p:nvSpPr>
        <p:spPr>
          <a:xfrm>
            <a:off x="1698307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8" name="Text 332"/>
          <p:cNvSpPr/>
          <p:nvPr/>
        </p:nvSpPr>
        <p:spPr>
          <a:xfrm>
            <a:off x="1694497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9" name="Text 333"/>
          <p:cNvSpPr/>
          <p:nvPr/>
        </p:nvSpPr>
        <p:spPr>
          <a:xfrm>
            <a:off x="1701165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40" name="Text 334"/>
          <p:cNvSpPr/>
          <p:nvPr/>
        </p:nvSpPr>
        <p:spPr>
          <a:xfrm>
            <a:off x="1684972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41" name="Text 335"/>
          <p:cNvSpPr/>
          <p:nvPr/>
        </p:nvSpPr>
        <p:spPr>
          <a:xfrm>
            <a:off x="1687830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42" name="Text 336"/>
          <p:cNvSpPr/>
          <p:nvPr/>
        </p:nvSpPr>
        <p:spPr>
          <a:xfrm>
            <a:off x="1690687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43" name="Text 337"/>
          <p:cNvSpPr/>
          <p:nvPr/>
        </p:nvSpPr>
        <p:spPr>
          <a:xfrm>
            <a:off x="1693545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44" name="Text 338"/>
          <p:cNvSpPr/>
          <p:nvPr/>
        </p:nvSpPr>
        <p:spPr>
          <a:xfrm>
            <a:off x="1695450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45" name="Text 339"/>
          <p:cNvSpPr/>
          <p:nvPr/>
        </p:nvSpPr>
        <p:spPr>
          <a:xfrm>
            <a:off x="1695450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6" name="Text 340"/>
          <p:cNvSpPr/>
          <p:nvPr/>
        </p:nvSpPr>
        <p:spPr>
          <a:xfrm>
            <a:off x="1692592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7" name="Text 341"/>
          <p:cNvSpPr/>
          <p:nvPr/>
        </p:nvSpPr>
        <p:spPr>
          <a:xfrm>
            <a:off x="1698307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8" name="Text 342"/>
          <p:cNvSpPr/>
          <p:nvPr/>
        </p:nvSpPr>
        <p:spPr>
          <a:xfrm>
            <a:off x="1700212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49" name="Text 343"/>
          <p:cNvSpPr/>
          <p:nvPr/>
        </p:nvSpPr>
        <p:spPr>
          <a:xfrm>
            <a:off x="1733550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350" name="Text 344"/>
          <p:cNvSpPr/>
          <p:nvPr/>
        </p:nvSpPr>
        <p:spPr>
          <a:xfrm>
            <a:off x="1746885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351" name="Text 345"/>
          <p:cNvSpPr/>
          <p:nvPr/>
        </p:nvSpPr>
        <p:spPr>
          <a:xfrm>
            <a:off x="1753552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52" name="Text 346"/>
          <p:cNvSpPr/>
          <p:nvPr/>
        </p:nvSpPr>
        <p:spPr>
          <a:xfrm>
            <a:off x="1734502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3" name="Text 347"/>
          <p:cNvSpPr/>
          <p:nvPr/>
        </p:nvSpPr>
        <p:spPr>
          <a:xfrm>
            <a:off x="1738312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54" name="Text 348"/>
          <p:cNvSpPr/>
          <p:nvPr/>
        </p:nvSpPr>
        <p:spPr>
          <a:xfrm>
            <a:off x="1742122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55" name="Text 349"/>
          <p:cNvSpPr/>
          <p:nvPr/>
        </p:nvSpPr>
        <p:spPr>
          <a:xfrm>
            <a:off x="1747837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56" name="Text 350"/>
          <p:cNvSpPr/>
          <p:nvPr/>
        </p:nvSpPr>
        <p:spPr>
          <a:xfrm>
            <a:off x="1744027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57" name="Text 351"/>
          <p:cNvSpPr/>
          <p:nvPr/>
        </p:nvSpPr>
        <p:spPr>
          <a:xfrm>
            <a:off x="1732597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8" name="Text 352"/>
          <p:cNvSpPr/>
          <p:nvPr/>
        </p:nvSpPr>
        <p:spPr>
          <a:xfrm>
            <a:off x="1735455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59" name="Text 353"/>
          <p:cNvSpPr/>
          <p:nvPr/>
        </p:nvSpPr>
        <p:spPr>
          <a:xfrm>
            <a:off x="1739265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0" name="Text 354"/>
          <p:cNvSpPr/>
          <p:nvPr/>
        </p:nvSpPr>
        <p:spPr>
          <a:xfrm>
            <a:off x="1742122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1" name="Text 355"/>
          <p:cNvSpPr/>
          <p:nvPr/>
        </p:nvSpPr>
        <p:spPr>
          <a:xfrm>
            <a:off x="1744980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2" name="Text 356"/>
          <p:cNvSpPr/>
          <p:nvPr/>
        </p:nvSpPr>
        <p:spPr>
          <a:xfrm>
            <a:off x="1741170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3" name="Text 357"/>
          <p:cNvSpPr/>
          <p:nvPr/>
        </p:nvSpPr>
        <p:spPr>
          <a:xfrm>
            <a:off x="1747837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64" name="Text 358"/>
          <p:cNvSpPr/>
          <p:nvPr/>
        </p:nvSpPr>
        <p:spPr>
          <a:xfrm>
            <a:off x="1731645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65" name="Text 359"/>
          <p:cNvSpPr/>
          <p:nvPr/>
        </p:nvSpPr>
        <p:spPr>
          <a:xfrm>
            <a:off x="1734502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66" name="Text 360"/>
          <p:cNvSpPr/>
          <p:nvPr/>
        </p:nvSpPr>
        <p:spPr>
          <a:xfrm>
            <a:off x="1737360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7" name="Text 361"/>
          <p:cNvSpPr/>
          <p:nvPr/>
        </p:nvSpPr>
        <p:spPr>
          <a:xfrm>
            <a:off x="1740217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8" name="Text 362"/>
          <p:cNvSpPr/>
          <p:nvPr/>
        </p:nvSpPr>
        <p:spPr>
          <a:xfrm>
            <a:off x="1742122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69" name="Text 363"/>
          <p:cNvSpPr/>
          <p:nvPr/>
        </p:nvSpPr>
        <p:spPr>
          <a:xfrm>
            <a:off x="1742122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70" name="Text 364"/>
          <p:cNvSpPr/>
          <p:nvPr/>
        </p:nvSpPr>
        <p:spPr>
          <a:xfrm>
            <a:off x="1739265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71" name="Text 365"/>
          <p:cNvSpPr/>
          <p:nvPr/>
        </p:nvSpPr>
        <p:spPr>
          <a:xfrm>
            <a:off x="1744980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72" name="Text 366"/>
          <p:cNvSpPr/>
          <p:nvPr/>
        </p:nvSpPr>
        <p:spPr>
          <a:xfrm>
            <a:off x="1746885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73" name="Text 367"/>
          <p:cNvSpPr/>
          <p:nvPr/>
        </p:nvSpPr>
        <p:spPr>
          <a:xfrm>
            <a:off x="10820400" y="358378"/>
            <a:ext cx="109401" cy="184809"/>
          </a:xfrm>
          <a:prstGeom prst="rect">
            <a:avLst/>
          </a:prstGeom>
          <a:noFill/>
          <a:ln/>
        </p:spPr>
        <p:txBody>
          <a:bodyPr wrap="square" lIns="0" tIns="0" rIns="0" bIns="0" rtlCol="0" anchor="t"/>
          <a:lstStyle/>
          <a:p>
            <a:pPr algn="l">
              <a:lnSpc>
                <a:spcPts val="1459"/>
              </a:lnSpc>
            </a:pPr>
            <a:r>
              <a:rPr lang="en-US" sz="1459" b="0" i="0" dirty="0">
                <a:solidFill>
                  <a:srgbClr val="FFFFFF"/>
                </a:solidFill>
                <a:latin typeface="Inter Regular" pitchFamily="34" charset="0"/>
                <a:ea typeface="Inter Regular" pitchFamily="34" charset="-122"/>
                <a:cs typeface="Inter Regular" pitchFamily="34" charset="-120"/>
              </a:rPr>
              <a:t>1</a:t>
            </a:r>
            <a:endParaRPr lang="en-US" sz="1459" dirty="0"/>
          </a:p>
        </p:txBody>
      </p:sp>
      <p:sp>
        <p:nvSpPr>
          <p:cNvPr id="374" name="Text 368"/>
          <p:cNvSpPr/>
          <p:nvPr/>
        </p:nvSpPr>
        <p:spPr>
          <a:xfrm>
            <a:off x="1122997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2</a:t>
            </a:r>
            <a:endParaRPr lang="en-US" sz="1459" dirty="0"/>
          </a:p>
        </p:txBody>
      </p:sp>
      <p:sp>
        <p:nvSpPr>
          <p:cNvPr id="375" name="Text 369"/>
          <p:cNvSpPr/>
          <p:nvPr/>
        </p:nvSpPr>
        <p:spPr>
          <a:xfrm>
            <a:off x="1169670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3</a:t>
            </a:r>
            <a:endParaRPr lang="en-US" sz="1459" dirty="0"/>
          </a:p>
        </p:txBody>
      </p:sp>
      <p:sp>
        <p:nvSpPr>
          <p:cNvPr id="376" name="Text 370"/>
          <p:cNvSpPr/>
          <p:nvPr/>
        </p:nvSpPr>
        <p:spPr>
          <a:xfrm>
            <a:off x="1216342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4</a:t>
            </a:r>
            <a:endParaRPr lang="en-US" sz="1459" dirty="0"/>
          </a:p>
        </p:txBody>
      </p:sp>
      <p:sp>
        <p:nvSpPr>
          <p:cNvPr id="377" name="Text 371"/>
          <p:cNvSpPr/>
          <p:nvPr/>
        </p:nvSpPr>
        <p:spPr>
          <a:xfrm>
            <a:off x="1263015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5</a:t>
            </a:r>
            <a:endParaRPr lang="en-US" sz="1459" dirty="0"/>
          </a:p>
        </p:txBody>
      </p:sp>
      <p:sp>
        <p:nvSpPr>
          <p:cNvPr id="378" name="Text 372"/>
          <p:cNvSpPr/>
          <p:nvPr/>
        </p:nvSpPr>
        <p:spPr>
          <a:xfrm>
            <a:off x="1309687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6</a:t>
            </a:r>
            <a:endParaRPr lang="en-US" sz="1459" dirty="0"/>
          </a:p>
        </p:txBody>
      </p:sp>
      <p:sp>
        <p:nvSpPr>
          <p:cNvPr id="379" name="Text 373"/>
          <p:cNvSpPr/>
          <p:nvPr/>
        </p:nvSpPr>
        <p:spPr>
          <a:xfrm>
            <a:off x="1356360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7</a:t>
            </a:r>
            <a:endParaRPr lang="en-US" sz="1459" dirty="0"/>
          </a:p>
        </p:txBody>
      </p:sp>
      <p:sp>
        <p:nvSpPr>
          <p:cNvPr id="380" name="Text 374"/>
          <p:cNvSpPr/>
          <p:nvPr/>
        </p:nvSpPr>
        <p:spPr>
          <a:xfrm>
            <a:off x="1403032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8</a:t>
            </a:r>
            <a:endParaRPr lang="en-US" sz="1459" dirty="0"/>
          </a:p>
        </p:txBody>
      </p:sp>
      <p:sp>
        <p:nvSpPr>
          <p:cNvPr id="381" name="Text 375"/>
          <p:cNvSpPr/>
          <p:nvPr/>
        </p:nvSpPr>
        <p:spPr>
          <a:xfrm>
            <a:off x="1449705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9</a:t>
            </a:r>
            <a:endParaRPr lang="en-US" sz="1459" dirty="0"/>
          </a:p>
        </p:txBody>
      </p:sp>
      <p:sp>
        <p:nvSpPr>
          <p:cNvPr id="382" name="Text 376"/>
          <p:cNvSpPr/>
          <p:nvPr/>
        </p:nvSpPr>
        <p:spPr>
          <a:xfrm>
            <a:off x="1496377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10</a:t>
            </a:r>
            <a:endParaRPr lang="en-US" sz="1459" dirty="0"/>
          </a:p>
        </p:txBody>
      </p:sp>
      <p:sp>
        <p:nvSpPr>
          <p:cNvPr id="383" name="Text 377"/>
          <p:cNvSpPr/>
          <p:nvPr/>
        </p:nvSpPr>
        <p:spPr>
          <a:xfrm>
            <a:off x="1543050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11</a:t>
            </a:r>
            <a:endParaRPr lang="en-US" sz="1459" dirty="0"/>
          </a:p>
        </p:txBody>
      </p:sp>
      <p:sp>
        <p:nvSpPr>
          <p:cNvPr id="384" name="Text 378"/>
          <p:cNvSpPr/>
          <p:nvPr/>
        </p:nvSpPr>
        <p:spPr>
          <a:xfrm>
            <a:off x="1589722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12</a:t>
            </a:r>
            <a:endParaRPr lang="en-US" sz="1459" dirty="0"/>
          </a:p>
        </p:txBody>
      </p:sp>
      <p:sp>
        <p:nvSpPr>
          <p:cNvPr id="385" name="Text 379"/>
          <p:cNvSpPr/>
          <p:nvPr/>
        </p:nvSpPr>
        <p:spPr>
          <a:xfrm>
            <a:off x="1636395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13</a:t>
            </a:r>
            <a:endParaRPr lang="en-US" sz="1459" dirty="0"/>
          </a:p>
        </p:txBody>
      </p:sp>
      <p:sp>
        <p:nvSpPr>
          <p:cNvPr id="386" name="Text 380"/>
          <p:cNvSpPr/>
          <p:nvPr/>
        </p:nvSpPr>
        <p:spPr>
          <a:xfrm>
            <a:off x="1683067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14</a:t>
            </a:r>
            <a:endParaRPr lang="en-US" sz="1459" dirty="0"/>
          </a:p>
        </p:txBody>
      </p:sp>
      <p:sp>
        <p:nvSpPr>
          <p:cNvPr id="387" name="Text 381"/>
          <p:cNvSpPr/>
          <p:nvPr/>
        </p:nvSpPr>
        <p:spPr>
          <a:xfrm>
            <a:off x="1729740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15</a:t>
            </a:r>
            <a:endParaRPr lang="en-US" sz="1459" dirty="0"/>
          </a:p>
        </p:txBody>
      </p:sp>
      <p:sp>
        <p:nvSpPr>
          <p:cNvPr id="388" name="Text 382"/>
          <p:cNvSpPr/>
          <p:nvPr/>
        </p:nvSpPr>
        <p:spPr>
          <a:xfrm>
            <a:off x="10182225" y="884188"/>
            <a:ext cx="322958" cy="147847"/>
          </a:xfrm>
          <a:prstGeom prst="rect">
            <a:avLst/>
          </a:prstGeom>
          <a:noFill/>
          <a:ln/>
        </p:spPr>
        <p:txBody>
          <a:bodyPr wrap="square" lIns="0" tIns="0" rIns="0" bIns="0" rtlCol="0" anchor="t"/>
          <a:lstStyle/>
          <a:p>
            <a:r>
              <a:rPr lang="en-US" sz="11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9" name="Text 383"/>
          <p:cNvSpPr/>
          <p:nvPr/>
        </p:nvSpPr>
        <p:spPr>
          <a:xfrm>
            <a:off x="10182225" y="1471464"/>
            <a:ext cx="314745" cy="147847"/>
          </a:xfrm>
          <a:prstGeom prst="rect">
            <a:avLst/>
          </a:prstGeom>
          <a:noFill/>
          <a:ln/>
        </p:spPr>
        <p:txBody>
          <a:bodyPr wrap="square" lIns="0" tIns="0" rIns="0" bIns="0" rtlCol="0" anchor="t"/>
          <a:lstStyle/>
          <a:p>
            <a:r>
              <a:rPr lang="en-US" sz="11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90" name="Text 384"/>
          <p:cNvSpPr/>
          <p:nvPr/>
        </p:nvSpPr>
        <p:spPr>
          <a:xfrm>
            <a:off x="10182225" y="2058814"/>
            <a:ext cx="392775" cy="147847"/>
          </a:xfrm>
          <a:prstGeom prst="rect">
            <a:avLst/>
          </a:prstGeom>
          <a:noFill/>
          <a:ln/>
        </p:spPr>
        <p:txBody>
          <a:bodyPr wrap="square" lIns="0" tIns="0" rIns="0" bIns="0" rtlCol="0" anchor="t"/>
          <a:lstStyle/>
          <a:p>
            <a:r>
              <a:rPr lang="en-US" sz="11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91" name="Text 385"/>
          <p:cNvSpPr/>
          <p:nvPr/>
        </p:nvSpPr>
        <p:spPr>
          <a:xfrm>
            <a:off x="10182225" y="2645941"/>
            <a:ext cx="396882" cy="147847"/>
          </a:xfrm>
          <a:prstGeom prst="rect">
            <a:avLst/>
          </a:prstGeom>
          <a:noFill/>
          <a:ln/>
        </p:spPr>
        <p:txBody>
          <a:bodyPr wrap="square" lIns="0" tIns="0" rIns="0" bIns="0" rtlCol="0" anchor="t"/>
          <a:lstStyle/>
          <a:p>
            <a:r>
              <a:rPr lang="en-US" sz="11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392" name="Text 386"/>
          <p:cNvSpPr/>
          <p:nvPr/>
        </p:nvSpPr>
        <p:spPr>
          <a:xfrm>
            <a:off x="11401425" y="1457697"/>
            <a:ext cx="5112114" cy="790352"/>
          </a:xfrm>
          <a:prstGeom prst="rect">
            <a:avLst/>
          </a:prstGeom>
          <a:noFill/>
          <a:ln/>
        </p:spPr>
        <p:txBody>
          <a:bodyPr wrap="square" lIns="0" tIns="0" rIns="0" bIns="0" rtlCol="0" anchor="t"/>
          <a:lstStyle/>
          <a:p>
            <a:r>
              <a:rPr lang="en-US" sz="4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EXPERT</a:t>
            </a:r>
            <a:endParaRPr lang="en-US" sz="4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5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0" y="0"/>
            <a:ext cx="10753725" cy="2314575"/>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885825" y="400050"/>
            <a:ext cx="9144392" cy="1428750"/>
          </a:xfrm>
          <a:prstGeom prst="rect">
            <a:avLst/>
          </a:prstGeom>
        </p:spPr>
      </p:pic>
      <p:pic>
        <p:nvPicPr>
          <p:cNvPr id="5" name="Image 3" descr="preencoded.png"/>
          <p:cNvPicPr>
            <a:picLocks noChangeAspect="1"/>
          </p:cNvPicPr>
          <p:nvPr/>
        </p:nvPicPr>
        <p:blipFill>
          <a:blip r:embed="rId8"/>
          <a:srcRect/>
          <a:stretch/>
        </p:blipFill>
        <p:spPr>
          <a:xfrm>
            <a:off x="11263623" y="336872"/>
            <a:ext cx="6591558" cy="2491978"/>
          </a:xfrm>
          <a:prstGeom prst="rect">
            <a:avLst/>
          </a:prstGeom>
        </p:spPr>
      </p:pic>
      <p:sp>
        <p:nvSpPr>
          <p:cNvPr id="6" name="Text 0"/>
          <p:cNvSpPr/>
          <p:nvPr/>
        </p:nvSpPr>
        <p:spPr>
          <a:xfrm>
            <a:off x="866775" y="6086475"/>
            <a:ext cx="15251704" cy="3448050"/>
          </a:xfrm>
          <a:prstGeom prst="rect">
            <a:avLst/>
          </a:prstGeom>
          <a:noFill/>
          <a:ln/>
        </p:spPr>
        <p:txBody>
          <a:bodyPr wrap="square" lIns="0" tIns="0" rIns="0" bIns="0" rtlCol="0" anchor="t"/>
          <a:lstStyle/>
          <a:p>
            <a:pPr>
              <a:lnSpc>
                <a:spcPts val="2880"/>
              </a:lnSpc>
              <a:spcAft>
                <a:spcPts val="1500"/>
              </a:spcAft>
            </a:pPr>
            <a:r>
              <a:rPr lang="en-US">
                <a:solidFill>
                  <a:srgbClr val="FFFFFF"/>
                </a:solidFill>
                <a:latin typeface="Inter Regular" pitchFamily="34" charset="0"/>
                <a:ea typeface="Inter Regular" pitchFamily="34" charset="-122"/>
                <a:cs typeface="Inter Regular" pitchFamily="34" charset="-120"/>
              </a:rPr>
              <a:t>If you are a professional in your field and your goal is maximum financial well-being, you have a large and active structure of partners who follow you with the same goal, you can choose a Professional strategy by activating all levels of all types of Goldsets, for which you will need solid investments.</a:t>
            </a:r>
          </a:p>
          <a:p>
            <a:pPr>
              <a:lnSpc>
                <a:spcPts val="2880"/>
              </a:lnSpc>
              <a:spcAft>
                <a:spcPts val="1500"/>
              </a:spcAft>
            </a:pPr>
            <a:r>
              <a:rPr lang="en-US">
                <a:solidFill>
                  <a:srgbClr val="FFFFFF"/>
                </a:solidFill>
                <a:latin typeface="Inter Regular" pitchFamily="34" charset="0"/>
                <a:ea typeface="Inter Regular" pitchFamily="34" charset="-122"/>
                <a:cs typeface="Inter Regular" pitchFamily="34" charset="-120"/>
              </a:rPr>
              <a:t>In this case, the colossal mechanism will continuously generate huge income streams at all levels of Goldsets depending on your elaboration of strategies with your structure at all levels. Mass starts of invited partners and their invitees on increased strategies, the lack of need to reinvest in increasing levels, constant floating and endless reinvestments of all levels will allow you to return all initial investments as quickly as possible and multiply an infinite number of times at the expense of income of 333% from each GS5 level, 317% from each GS7 level, 467% from each GS15 level, and 817% from each GS31 level.</a:t>
            </a:r>
          </a:p>
        </p:txBody>
      </p:sp>
      <p:sp>
        <p:nvSpPr>
          <p:cNvPr id="7" name="Text 1"/>
          <p:cNvSpPr/>
          <p:nvPr/>
        </p:nvSpPr>
        <p:spPr>
          <a:xfrm>
            <a:off x="866774" y="3295650"/>
            <a:ext cx="2430607" cy="638175"/>
          </a:xfrm>
          <a:prstGeom prst="rect">
            <a:avLst/>
          </a:prstGeom>
          <a:noFill/>
          <a:ln/>
        </p:spPr>
        <p:txBody>
          <a:bodyPr wrap="square" lIns="0" tIns="0" rIns="0" bIns="0" rtlCol="0" anchor="t"/>
          <a:lstStyle/>
          <a:p>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PROS</a:t>
            </a: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8" name="Text 2"/>
          <p:cNvSpPr/>
          <p:nvPr/>
        </p:nvSpPr>
        <p:spPr>
          <a:xfrm>
            <a:off x="866775" y="3933825"/>
            <a:ext cx="7858125" cy="914400"/>
          </a:xfrm>
          <a:prstGeom prst="rect">
            <a:avLst/>
          </a:prstGeom>
          <a:noFill/>
          <a:ln/>
        </p:spPr>
        <p:txBody>
          <a:bodyPr wrap="square" lIns="0" tIns="0" rIns="0" bIns="0" rtlCol="0" anchor="t"/>
          <a:lstStyle/>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 Maximum </a:t>
            </a:r>
            <a:r>
              <a:rPr lang="en-US" dirty="0">
                <a:solidFill>
                  <a:srgbClr val="FFFFFF"/>
                </a:solidFill>
                <a:latin typeface="Inter Regular" pitchFamily="34" charset="0"/>
                <a:ea typeface="Inter Regular" pitchFamily="34" charset="-122"/>
                <a:cs typeface="Inter Regular" pitchFamily="34" charset="-120"/>
              </a:rPr>
              <a:t>enormous profit</a:t>
            </a:r>
          </a:p>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 The </a:t>
            </a:r>
            <a:r>
              <a:rPr lang="en-US" dirty="0">
                <a:solidFill>
                  <a:srgbClr val="FFFFFF"/>
                </a:solidFill>
                <a:latin typeface="Inter Regular" pitchFamily="34" charset="0"/>
                <a:ea typeface="Inter Regular" pitchFamily="34" charset="-122"/>
                <a:cs typeface="Inter Regular" pitchFamily="34" charset="-120"/>
              </a:rPr>
              <a:t>opportunity to achieve an incredible level of wealth</a:t>
            </a:r>
          </a:p>
        </p:txBody>
      </p:sp>
      <p:sp>
        <p:nvSpPr>
          <p:cNvPr id="9" name="Text 3"/>
          <p:cNvSpPr/>
          <p:nvPr/>
        </p:nvSpPr>
        <p:spPr>
          <a:xfrm>
            <a:off x="9182100" y="3295650"/>
            <a:ext cx="2647950" cy="597835"/>
          </a:xfrm>
          <a:prstGeom prst="rect">
            <a:avLst/>
          </a:prstGeom>
          <a:noFill/>
          <a:ln/>
        </p:spPr>
        <p:txBody>
          <a:bodyPr wrap="square" lIns="0" tIns="0" rIns="0" bIns="0" rtlCol="0" anchor="t"/>
          <a:lstStyle/>
          <a:p>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CONS</a:t>
            </a:r>
            <a:r>
              <a:rPr lang="en-US" sz="27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t>
            </a:r>
            <a:endPar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0" name="Text 4"/>
          <p:cNvSpPr/>
          <p:nvPr/>
        </p:nvSpPr>
        <p:spPr>
          <a:xfrm>
            <a:off x="9182100" y="3933825"/>
            <a:ext cx="7839075" cy="1638300"/>
          </a:xfrm>
          <a:prstGeom prst="rect">
            <a:avLst/>
          </a:prstGeom>
          <a:noFill/>
          <a:ln/>
        </p:spPr>
        <p:txBody>
          <a:bodyPr wrap="square" lIns="0" tIns="0" rIns="0" bIns="0" rtlCol="0" anchor="t"/>
          <a:lstStyle/>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 The </a:t>
            </a:r>
            <a:r>
              <a:rPr lang="en-US" dirty="0">
                <a:solidFill>
                  <a:srgbClr val="FFFFFF"/>
                </a:solidFill>
                <a:latin typeface="Inter Regular" pitchFamily="34" charset="0"/>
                <a:ea typeface="Inter Regular" pitchFamily="34" charset="-122"/>
                <a:cs typeface="Inter Regular" pitchFamily="34" charset="-120"/>
              </a:rPr>
              <a:t>need for maximum work and involvement of large structures to return on investment and achieve maximum results</a:t>
            </a:r>
          </a:p>
          <a:p>
            <a:pPr>
              <a:lnSpc>
                <a:spcPts val="2880"/>
              </a:lnSpc>
              <a:spcAft>
                <a:spcPts val="1500"/>
              </a:spcAft>
            </a:pPr>
            <a:r>
              <a:rPr lang="en-US" dirty="0" smtClean="0">
                <a:solidFill>
                  <a:srgbClr val="FFFFFF"/>
                </a:solidFill>
                <a:latin typeface="Inter Regular" pitchFamily="34" charset="0"/>
                <a:ea typeface="Inter Regular" pitchFamily="34" charset="-122"/>
                <a:cs typeface="Inter Regular" pitchFamily="34" charset="-120"/>
              </a:rPr>
              <a:t>• A </a:t>
            </a:r>
            <a:r>
              <a:rPr lang="en-US" dirty="0">
                <a:solidFill>
                  <a:srgbClr val="FFFFFF"/>
                </a:solidFill>
                <a:latin typeface="Inter Regular" pitchFamily="34" charset="0"/>
                <a:ea typeface="Inter Regular" pitchFamily="34" charset="-122"/>
                <a:cs typeface="Inter Regular" pitchFamily="34" charset="-120"/>
              </a:rPr>
              <a:t>solid amount of initial investment</a:t>
            </a:r>
          </a:p>
        </p:txBody>
      </p:sp>
      <p:sp>
        <p:nvSpPr>
          <p:cNvPr id="11" name="Text 5"/>
          <p:cNvSpPr/>
          <p:nvPr/>
        </p:nvSpPr>
        <p:spPr>
          <a:xfrm>
            <a:off x="2781300" y="590550"/>
            <a:ext cx="7811976" cy="590550"/>
          </a:xfrm>
          <a:prstGeom prst="rect">
            <a:avLst/>
          </a:prstGeom>
          <a:noFill/>
          <a:ln/>
        </p:spPr>
        <p:txBody>
          <a:bodyPr wrap="square" lIns="0" tIns="0" rIns="0" bIns="0" rtlCol="0" anchor="t"/>
          <a:lstStyle/>
          <a:p>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THE PROFESSIONAL STRATEGY</a:t>
            </a:r>
            <a:endPar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12" name="Text 6"/>
          <p:cNvSpPr/>
          <p:nvPr/>
        </p:nvSpPr>
        <p:spPr>
          <a:xfrm>
            <a:off x="2771775" y="1276350"/>
            <a:ext cx="7258050" cy="361950"/>
          </a:xfrm>
          <a:prstGeom prst="rect">
            <a:avLst/>
          </a:prstGeom>
          <a:noFill/>
          <a:ln/>
        </p:spPr>
        <p:txBody>
          <a:bodyPr wrap="square" lIns="0" tIns="0" rIns="0" bIns="0" rtlCol="0" anchor="t"/>
          <a:lstStyle/>
          <a:p>
            <a:pPr>
              <a:lnSpc>
                <a:spcPts val="2880"/>
              </a:lnSpc>
              <a:spcAft>
                <a:spcPts val="1500"/>
              </a:spcAft>
            </a:pPr>
            <a:r>
              <a:rPr lang="en-US">
                <a:solidFill>
                  <a:srgbClr val="FFFFFF"/>
                </a:solidFill>
                <a:latin typeface="Inter Regular" pitchFamily="34" charset="0"/>
                <a:ea typeface="Inter Regular" pitchFamily="34" charset="-122"/>
                <a:cs typeface="Inter Regular" pitchFamily="34" charset="-120"/>
              </a:rPr>
              <a:t> – activation of 13 to 15 cost levels of all types of Goldsets</a:t>
            </a:r>
            <a:endParaRPr lang="en-US" sz="1800" dirty="0"/>
          </a:p>
        </p:txBody>
      </p:sp>
      <p:sp>
        <p:nvSpPr>
          <p:cNvPr id="13" name="Text 7"/>
          <p:cNvSpPr/>
          <p:nvPr/>
        </p:nvSpPr>
        <p:spPr>
          <a:xfrm>
            <a:off x="1178242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14" name="Text 8"/>
          <p:cNvSpPr/>
          <p:nvPr/>
        </p:nvSpPr>
        <p:spPr>
          <a:xfrm>
            <a:off x="1189672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15" name="Text 9"/>
          <p:cNvSpPr/>
          <p:nvPr/>
        </p:nvSpPr>
        <p:spPr>
          <a:xfrm>
            <a:off x="1195387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6" name="Text 10"/>
          <p:cNvSpPr/>
          <p:nvPr/>
        </p:nvSpPr>
        <p:spPr>
          <a:xfrm>
            <a:off x="1178242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7" name="Text 11"/>
          <p:cNvSpPr/>
          <p:nvPr/>
        </p:nvSpPr>
        <p:spPr>
          <a:xfrm>
            <a:off x="1182052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8" name="Text 12"/>
          <p:cNvSpPr/>
          <p:nvPr/>
        </p:nvSpPr>
        <p:spPr>
          <a:xfrm>
            <a:off x="1185862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 name="Text 13"/>
          <p:cNvSpPr/>
          <p:nvPr/>
        </p:nvSpPr>
        <p:spPr>
          <a:xfrm>
            <a:off x="1190625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0" name="Text 14"/>
          <p:cNvSpPr/>
          <p:nvPr/>
        </p:nvSpPr>
        <p:spPr>
          <a:xfrm>
            <a:off x="1187767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1" name="Text 15"/>
          <p:cNvSpPr/>
          <p:nvPr/>
        </p:nvSpPr>
        <p:spPr>
          <a:xfrm>
            <a:off x="1177290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2" name="Text 16"/>
          <p:cNvSpPr/>
          <p:nvPr/>
        </p:nvSpPr>
        <p:spPr>
          <a:xfrm>
            <a:off x="1180147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 name="Text 17"/>
          <p:cNvSpPr/>
          <p:nvPr/>
        </p:nvSpPr>
        <p:spPr>
          <a:xfrm>
            <a:off x="1183005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 name="Text 18"/>
          <p:cNvSpPr/>
          <p:nvPr/>
        </p:nvSpPr>
        <p:spPr>
          <a:xfrm>
            <a:off x="1185862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5" name="Text 19"/>
          <p:cNvSpPr/>
          <p:nvPr/>
        </p:nvSpPr>
        <p:spPr>
          <a:xfrm>
            <a:off x="1187767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 name="Text 20"/>
          <p:cNvSpPr/>
          <p:nvPr/>
        </p:nvSpPr>
        <p:spPr>
          <a:xfrm>
            <a:off x="1184910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 name="Text 21"/>
          <p:cNvSpPr/>
          <p:nvPr/>
        </p:nvSpPr>
        <p:spPr>
          <a:xfrm>
            <a:off x="1190625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8" name="Text 22"/>
          <p:cNvSpPr/>
          <p:nvPr/>
        </p:nvSpPr>
        <p:spPr>
          <a:xfrm>
            <a:off x="1176337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9" name="Text 23"/>
          <p:cNvSpPr/>
          <p:nvPr/>
        </p:nvSpPr>
        <p:spPr>
          <a:xfrm>
            <a:off x="1179195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0" name="Text 24"/>
          <p:cNvSpPr/>
          <p:nvPr/>
        </p:nvSpPr>
        <p:spPr>
          <a:xfrm>
            <a:off x="1181100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 name="Text 25"/>
          <p:cNvSpPr/>
          <p:nvPr/>
        </p:nvSpPr>
        <p:spPr>
          <a:xfrm>
            <a:off x="1183957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2" name="Text 26"/>
          <p:cNvSpPr/>
          <p:nvPr/>
        </p:nvSpPr>
        <p:spPr>
          <a:xfrm>
            <a:off x="1185862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3" name="Text 27"/>
          <p:cNvSpPr/>
          <p:nvPr/>
        </p:nvSpPr>
        <p:spPr>
          <a:xfrm>
            <a:off x="1185862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 name="Text 28"/>
          <p:cNvSpPr/>
          <p:nvPr/>
        </p:nvSpPr>
        <p:spPr>
          <a:xfrm>
            <a:off x="1183005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5" name="Text 29"/>
          <p:cNvSpPr/>
          <p:nvPr/>
        </p:nvSpPr>
        <p:spPr>
          <a:xfrm>
            <a:off x="1187767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 name="Text 30"/>
          <p:cNvSpPr/>
          <p:nvPr/>
        </p:nvSpPr>
        <p:spPr>
          <a:xfrm>
            <a:off x="1189672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7" name="Text 31"/>
          <p:cNvSpPr/>
          <p:nvPr/>
        </p:nvSpPr>
        <p:spPr>
          <a:xfrm>
            <a:off x="1219200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38" name="Text 32"/>
          <p:cNvSpPr/>
          <p:nvPr/>
        </p:nvSpPr>
        <p:spPr>
          <a:xfrm>
            <a:off x="1231582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39" name="Text 33"/>
          <p:cNvSpPr/>
          <p:nvPr/>
        </p:nvSpPr>
        <p:spPr>
          <a:xfrm>
            <a:off x="1237297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40" name="Text 34"/>
          <p:cNvSpPr/>
          <p:nvPr/>
        </p:nvSpPr>
        <p:spPr>
          <a:xfrm>
            <a:off x="1220152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1" name="Text 35"/>
          <p:cNvSpPr/>
          <p:nvPr/>
        </p:nvSpPr>
        <p:spPr>
          <a:xfrm>
            <a:off x="1223010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2" name="Text 36"/>
          <p:cNvSpPr/>
          <p:nvPr/>
        </p:nvSpPr>
        <p:spPr>
          <a:xfrm>
            <a:off x="1226820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3" name="Text 37"/>
          <p:cNvSpPr/>
          <p:nvPr/>
        </p:nvSpPr>
        <p:spPr>
          <a:xfrm>
            <a:off x="1232535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44" name="Text 38"/>
          <p:cNvSpPr/>
          <p:nvPr/>
        </p:nvSpPr>
        <p:spPr>
          <a:xfrm>
            <a:off x="1228725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45" name="Text 39"/>
          <p:cNvSpPr/>
          <p:nvPr/>
        </p:nvSpPr>
        <p:spPr>
          <a:xfrm>
            <a:off x="12182475"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6" name="Text 40"/>
          <p:cNvSpPr/>
          <p:nvPr/>
        </p:nvSpPr>
        <p:spPr>
          <a:xfrm>
            <a:off x="12211050"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7" name="Text 41"/>
          <p:cNvSpPr/>
          <p:nvPr/>
        </p:nvSpPr>
        <p:spPr>
          <a:xfrm>
            <a:off x="1223962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8" name="Text 42"/>
          <p:cNvSpPr/>
          <p:nvPr/>
        </p:nvSpPr>
        <p:spPr>
          <a:xfrm>
            <a:off x="1226820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49" name="Text 43"/>
          <p:cNvSpPr/>
          <p:nvPr/>
        </p:nvSpPr>
        <p:spPr>
          <a:xfrm>
            <a:off x="1229677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0" name="Text 44"/>
          <p:cNvSpPr/>
          <p:nvPr/>
        </p:nvSpPr>
        <p:spPr>
          <a:xfrm>
            <a:off x="1225867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1" name="Text 45"/>
          <p:cNvSpPr/>
          <p:nvPr/>
        </p:nvSpPr>
        <p:spPr>
          <a:xfrm>
            <a:off x="1232535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52" name="Text 46"/>
          <p:cNvSpPr/>
          <p:nvPr/>
        </p:nvSpPr>
        <p:spPr>
          <a:xfrm>
            <a:off x="1217295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53" name="Text 47"/>
          <p:cNvSpPr/>
          <p:nvPr/>
        </p:nvSpPr>
        <p:spPr>
          <a:xfrm>
            <a:off x="12201525"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54" name="Text 48"/>
          <p:cNvSpPr/>
          <p:nvPr/>
        </p:nvSpPr>
        <p:spPr>
          <a:xfrm>
            <a:off x="1223010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55" name="Text 49"/>
          <p:cNvSpPr/>
          <p:nvPr/>
        </p:nvSpPr>
        <p:spPr>
          <a:xfrm>
            <a:off x="1225867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56" name="Text 50"/>
          <p:cNvSpPr/>
          <p:nvPr/>
        </p:nvSpPr>
        <p:spPr>
          <a:xfrm>
            <a:off x="1226820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57" name="Text 51"/>
          <p:cNvSpPr/>
          <p:nvPr/>
        </p:nvSpPr>
        <p:spPr>
          <a:xfrm>
            <a:off x="1226820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8" name="Text 52"/>
          <p:cNvSpPr/>
          <p:nvPr/>
        </p:nvSpPr>
        <p:spPr>
          <a:xfrm>
            <a:off x="12239625"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9" name="Text 53"/>
          <p:cNvSpPr/>
          <p:nvPr/>
        </p:nvSpPr>
        <p:spPr>
          <a:xfrm>
            <a:off x="1229677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60" name="Text 54"/>
          <p:cNvSpPr/>
          <p:nvPr/>
        </p:nvSpPr>
        <p:spPr>
          <a:xfrm>
            <a:off x="1230630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61" name="Text 55"/>
          <p:cNvSpPr/>
          <p:nvPr/>
        </p:nvSpPr>
        <p:spPr>
          <a:xfrm>
            <a:off x="1261110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62" name="Text 56"/>
          <p:cNvSpPr/>
          <p:nvPr/>
        </p:nvSpPr>
        <p:spPr>
          <a:xfrm>
            <a:off x="1272540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63" name="Text 57"/>
          <p:cNvSpPr/>
          <p:nvPr/>
        </p:nvSpPr>
        <p:spPr>
          <a:xfrm>
            <a:off x="12782550"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64" name="Text 58"/>
          <p:cNvSpPr/>
          <p:nvPr/>
        </p:nvSpPr>
        <p:spPr>
          <a:xfrm>
            <a:off x="12611100"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65" name="Text 59"/>
          <p:cNvSpPr/>
          <p:nvPr/>
        </p:nvSpPr>
        <p:spPr>
          <a:xfrm>
            <a:off x="1264920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66" name="Text 60"/>
          <p:cNvSpPr/>
          <p:nvPr/>
        </p:nvSpPr>
        <p:spPr>
          <a:xfrm>
            <a:off x="1268730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67" name="Text 61"/>
          <p:cNvSpPr/>
          <p:nvPr/>
        </p:nvSpPr>
        <p:spPr>
          <a:xfrm>
            <a:off x="12734925"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68" name="Text 62"/>
          <p:cNvSpPr/>
          <p:nvPr/>
        </p:nvSpPr>
        <p:spPr>
          <a:xfrm>
            <a:off x="1269682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69" name="Text 63"/>
          <p:cNvSpPr/>
          <p:nvPr/>
        </p:nvSpPr>
        <p:spPr>
          <a:xfrm>
            <a:off x="1259205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0" name="Text 64"/>
          <p:cNvSpPr/>
          <p:nvPr/>
        </p:nvSpPr>
        <p:spPr>
          <a:xfrm>
            <a:off x="1262062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1" name="Text 65"/>
          <p:cNvSpPr/>
          <p:nvPr/>
        </p:nvSpPr>
        <p:spPr>
          <a:xfrm>
            <a:off x="1265872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2" name="Text 66"/>
          <p:cNvSpPr/>
          <p:nvPr/>
        </p:nvSpPr>
        <p:spPr>
          <a:xfrm>
            <a:off x="1268730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73" name="Text 67"/>
          <p:cNvSpPr/>
          <p:nvPr/>
        </p:nvSpPr>
        <p:spPr>
          <a:xfrm>
            <a:off x="1270635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74" name="Text 68"/>
          <p:cNvSpPr/>
          <p:nvPr/>
        </p:nvSpPr>
        <p:spPr>
          <a:xfrm>
            <a:off x="1267777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5" name="Text 69"/>
          <p:cNvSpPr/>
          <p:nvPr/>
        </p:nvSpPr>
        <p:spPr>
          <a:xfrm>
            <a:off x="12734925"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76" name="Text 70"/>
          <p:cNvSpPr/>
          <p:nvPr/>
        </p:nvSpPr>
        <p:spPr>
          <a:xfrm>
            <a:off x="1259205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7" name="Text 71"/>
          <p:cNvSpPr/>
          <p:nvPr/>
        </p:nvSpPr>
        <p:spPr>
          <a:xfrm>
            <a:off x="1261110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8" name="Text 72"/>
          <p:cNvSpPr/>
          <p:nvPr/>
        </p:nvSpPr>
        <p:spPr>
          <a:xfrm>
            <a:off x="1263967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9" name="Text 73"/>
          <p:cNvSpPr/>
          <p:nvPr/>
        </p:nvSpPr>
        <p:spPr>
          <a:xfrm>
            <a:off x="12668250"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80" name="Text 74"/>
          <p:cNvSpPr/>
          <p:nvPr/>
        </p:nvSpPr>
        <p:spPr>
          <a:xfrm>
            <a:off x="1268730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81" name="Text 75"/>
          <p:cNvSpPr/>
          <p:nvPr/>
        </p:nvSpPr>
        <p:spPr>
          <a:xfrm>
            <a:off x="1267777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82" name="Text 76"/>
          <p:cNvSpPr/>
          <p:nvPr/>
        </p:nvSpPr>
        <p:spPr>
          <a:xfrm>
            <a:off x="12658725"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83" name="Text 77"/>
          <p:cNvSpPr/>
          <p:nvPr/>
        </p:nvSpPr>
        <p:spPr>
          <a:xfrm>
            <a:off x="1270635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84" name="Text 78"/>
          <p:cNvSpPr/>
          <p:nvPr/>
        </p:nvSpPr>
        <p:spPr>
          <a:xfrm>
            <a:off x="1272540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85" name="Text 79"/>
          <p:cNvSpPr/>
          <p:nvPr/>
        </p:nvSpPr>
        <p:spPr>
          <a:xfrm>
            <a:off x="1302067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86" name="Text 80"/>
          <p:cNvSpPr/>
          <p:nvPr/>
        </p:nvSpPr>
        <p:spPr>
          <a:xfrm>
            <a:off x="1313497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87" name="Text 81"/>
          <p:cNvSpPr/>
          <p:nvPr/>
        </p:nvSpPr>
        <p:spPr>
          <a:xfrm>
            <a:off x="1319212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88" name="Text 82"/>
          <p:cNvSpPr/>
          <p:nvPr/>
        </p:nvSpPr>
        <p:spPr>
          <a:xfrm>
            <a:off x="1302067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89" name="Text 83"/>
          <p:cNvSpPr/>
          <p:nvPr/>
        </p:nvSpPr>
        <p:spPr>
          <a:xfrm>
            <a:off x="1305877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0" name="Text 84"/>
          <p:cNvSpPr/>
          <p:nvPr/>
        </p:nvSpPr>
        <p:spPr>
          <a:xfrm>
            <a:off x="1309687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1" name="Text 85"/>
          <p:cNvSpPr/>
          <p:nvPr/>
        </p:nvSpPr>
        <p:spPr>
          <a:xfrm>
            <a:off x="1314450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92" name="Text 86"/>
          <p:cNvSpPr/>
          <p:nvPr/>
        </p:nvSpPr>
        <p:spPr>
          <a:xfrm>
            <a:off x="1310640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93" name="Text 87"/>
          <p:cNvSpPr/>
          <p:nvPr/>
        </p:nvSpPr>
        <p:spPr>
          <a:xfrm>
            <a:off x="13001625"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94" name="Text 88"/>
          <p:cNvSpPr/>
          <p:nvPr/>
        </p:nvSpPr>
        <p:spPr>
          <a:xfrm>
            <a:off x="13030200"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5" name="Text 89"/>
          <p:cNvSpPr/>
          <p:nvPr/>
        </p:nvSpPr>
        <p:spPr>
          <a:xfrm>
            <a:off x="1306830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6" name="Text 90"/>
          <p:cNvSpPr/>
          <p:nvPr/>
        </p:nvSpPr>
        <p:spPr>
          <a:xfrm>
            <a:off x="1309687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97" name="Text 91"/>
          <p:cNvSpPr/>
          <p:nvPr/>
        </p:nvSpPr>
        <p:spPr>
          <a:xfrm>
            <a:off x="1311592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98" name="Text 92"/>
          <p:cNvSpPr/>
          <p:nvPr/>
        </p:nvSpPr>
        <p:spPr>
          <a:xfrm>
            <a:off x="1308735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9" name="Text 93"/>
          <p:cNvSpPr/>
          <p:nvPr/>
        </p:nvSpPr>
        <p:spPr>
          <a:xfrm>
            <a:off x="1314450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00" name="Text 94"/>
          <p:cNvSpPr/>
          <p:nvPr/>
        </p:nvSpPr>
        <p:spPr>
          <a:xfrm>
            <a:off x="1300162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01" name="Text 95"/>
          <p:cNvSpPr/>
          <p:nvPr/>
        </p:nvSpPr>
        <p:spPr>
          <a:xfrm>
            <a:off x="13020675"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02" name="Text 96"/>
          <p:cNvSpPr/>
          <p:nvPr/>
        </p:nvSpPr>
        <p:spPr>
          <a:xfrm>
            <a:off x="1304925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03" name="Text 97"/>
          <p:cNvSpPr/>
          <p:nvPr/>
        </p:nvSpPr>
        <p:spPr>
          <a:xfrm>
            <a:off x="1307782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04" name="Text 98"/>
          <p:cNvSpPr/>
          <p:nvPr/>
        </p:nvSpPr>
        <p:spPr>
          <a:xfrm>
            <a:off x="1309687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05" name="Text 99"/>
          <p:cNvSpPr/>
          <p:nvPr/>
        </p:nvSpPr>
        <p:spPr>
          <a:xfrm>
            <a:off x="1308735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6" name="Text 100"/>
          <p:cNvSpPr/>
          <p:nvPr/>
        </p:nvSpPr>
        <p:spPr>
          <a:xfrm>
            <a:off x="1306830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7" name="Text 101"/>
          <p:cNvSpPr/>
          <p:nvPr/>
        </p:nvSpPr>
        <p:spPr>
          <a:xfrm>
            <a:off x="1311592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8" name="Text 102"/>
          <p:cNvSpPr/>
          <p:nvPr/>
        </p:nvSpPr>
        <p:spPr>
          <a:xfrm>
            <a:off x="1313497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09" name="Text 103"/>
          <p:cNvSpPr/>
          <p:nvPr/>
        </p:nvSpPr>
        <p:spPr>
          <a:xfrm>
            <a:off x="1343025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110" name="Text 104"/>
          <p:cNvSpPr/>
          <p:nvPr/>
        </p:nvSpPr>
        <p:spPr>
          <a:xfrm>
            <a:off x="1354455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111" name="Text 105"/>
          <p:cNvSpPr/>
          <p:nvPr/>
        </p:nvSpPr>
        <p:spPr>
          <a:xfrm>
            <a:off x="13601700"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12" name="Text 106"/>
          <p:cNvSpPr/>
          <p:nvPr/>
        </p:nvSpPr>
        <p:spPr>
          <a:xfrm>
            <a:off x="13430250"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3" name="Text 107"/>
          <p:cNvSpPr/>
          <p:nvPr/>
        </p:nvSpPr>
        <p:spPr>
          <a:xfrm>
            <a:off x="1346835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14" name="Text 108"/>
          <p:cNvSpPr/>
          <p:nvPr/>
        </p:nvSpPr>
        <p:spPr>
          <a:xfrm>
            <a:off x="1350645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15" name="Text 109"/>
          <p:cNvSpPr/>
          <p:nvPr/>
        </p:nvSpPr>
        <p:spPr>
          <a:xfrm>
            <a:off x="1356360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6" name="Text 110"/>
          <p:cNvSpPr/>
          <p:nvPr/>
        </p:nvSpPr>
        <p:spPr>
          <a:xfrm>
            <a:off x="1352550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17" name="Text 111"/>
          <p:cNvSpPr/>
          <p:nvPr/>
        </p:nvSpPr>
        <p:spPr>
          <a:xfrm>
            <a:off x="13420725"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8" name="Text 112"/>
          <p:cNvSpPr/>
          <p:nvPr/>
        </p:nvSpPr>
        <p:spPr>
          <a:xfrm>
            <a:off x="13449300"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19" name="Text 113"/>
          <p:cNvSpPr/>
          <p:nvPr/>
        </p:nvSpPr>
        <p:spPr>
          <a:xfrm>
            <a:off x="1347787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0" name="Text 114"/>
          <p:cNvSpPr/>
          <p:nvPr/>
        </p:nvSpPr>
        <p:spPr>
          <a:xfrm>
            <a:off x="1350645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1" name="Text 115"/>
          <p:cNvSpPr/>
          <p:nvPr/>
        </p:nvSpPr>
        <p:spPr>
          <a:xfrm>
            <a:off x="1352550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2" name="Text 116"/>
          <p:cNvSpPr/>
          <p:nvPr/>
        </p:nvSpPr>
        <p:spPr>
          <a:xfrm>
            <a:off x="1349692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3" name="Text 117"/>
          <p:cNvSpPr/>
          <p:nvPr/>
        </p:nvSpPr>
        <p:spPr>
          <a:xfrm>
            <a:off x="1356360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24" name="Text 118"/>
          <p:cNvSpPr/>
          <p:nvPr/>
        </p:nvSpPr>
        <p:spPr>
          <a:xfrm>
            <a:off x="1341120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25" name="Text 119"/>
          <p:cNvSpPr/>
          <p:nvPr/>
        </p:nvSpPr>
        <p:spPr>
          <a:xfrm>
            <a:off x="13439775"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26" name="Text 120"/>
          <p:cNvSpPr/>
          <p:nvPr/>
        </p:nvSpPr>
        <p:spPr>
          <a:xfrm>
            <a:off x="1346835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7" name="Text 121"/>
          <p:cNvSpPr/>
          <p:nvPr/>
        </p:nvSpPr>
        <p:spPr>
          <a:xfrm>
            <a:off x="13487400"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8" name="Text 122"/>
          <p:cNvSpPr/>
          <p:nvPr/>
        </p:nvSpPr>
        <p:spPr>
          <a:xfrm>
            <a:off x="1350645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29" name="Text 123"/>
          <p:cNvSpPr/>
          <p:nvPr/>
        </p:nvSpPr>
        <p:spPr>
          <a:xfrm>
            <a:off x="1350645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30" name="Text 124"/>
          <p:cNvSpPr/>
          <p:nvPr/>
        </p:nvSpPr>
        <p:spPr>
          <a:xfrm>
            <a:off x="13477875"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31" name="Text 125"/>
          <p:cNvSpPr/>
          <p:nvPr/>
        </p:nvSpPr>
        <p:spPr>
          <a:xfrm>
            <a:off x="1352550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32" name="Text 126"/>
          <p:cNvSpPr/>
          <p:nvPr/>
        </p:nvSpPr>
        <p:spPr>
          <a:xfrm>
            <a:off x="1354455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33" name="Text 127"/>
          <p:cNvSpPr/>
          <p:nvPr/>
        </p:nvSpPr>
        <p:spPr>
          <a:xfrm>
            <a:off x="1383982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134" name="Text 128"/>
          <p:cNvSpPr/>
          <p:nvPr/>
        </p:nvSpPr>
        <p:spPr>
          <a:xfrm>
            <a:off x="1396365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135" name="Text 129"/>
          <p:cNvSpPr/>
          <p:nvPr/>
        </p:nvSpPr>
        <p:spPr>
          <a:xfrm>
            <a:off x="14020800"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36" name="Text 130"/>
          <p:cNvSpPr/>
          <p:nvPr/>
        </p:nvSpPr>
        <p:spPr>
          <a:xfrm>
            <a:off x="13849350"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37" name="Text 131"/>
          <p:cNvSpPr/>
          <p:nvPr/>
        </p:nvSpPr>
        <p:spPr>
          <a:xfrm>
            <a:off x="1388745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38" name="Text 132"/>
          <p:cNvSpPr/>
          <p:nvPr/>
        </p:nvSpPr>
        <p:spPr>
          <a:xfrm>
            <a:off x="1391602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39" name="Text 133"/>
          <p:cNvSpPr/>
          <p:nvPr/>
        </p:nvSpPr>
        <p:spPr>
          <a:xfrm>
            <a:off x="13973175"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0" name="Text 134"/>
          <p:cNvSpPr/>
          <p:nvPr/>
        </p:nvSpPr>
        <p:spPr>
          <a:xfrm>
            <a:off x="1393507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41" name="Text 135"/>
          <p:cNvSpPr/>
          <p:nvPr/>
        </p:nvSpPr>
        <p:spPr>
          <a:xfrm>
            <a:off x="1383030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2" name="Text 136"/>
          <p:cNvSpPr/>
          <p:nvPr/>
        </p:nvSpPr>
        <p:spPr>
          <a:xfrm>
            <a:off x="1385887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43" name="Text 137"/>
          <p:cNvSpPr/>
          <p:nvPr/>
        </p:nvSpPr>
        <p:spPr>
          <a:xfrm>
            <a:off x="1388745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44" name="Text 138"/>
          <p:cNvSpPr/>
          <p:nvPr/>
        </p:nvSpPr>
        <p:spPr>
          <a:xfrm>
            <a:off x="1392555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45" name="Text 139"/>
          <p:cNvSpPr/>
          <p:nvPr/>
        </p:nvSpPr>
        <p:spPr>
          <a:xfrm>
            <a:off x="1394460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46" name="Text 140"/>
          <p:cNvSpPr/>
          <p:nvPr/>
        </p:nvSpPr>
        <p:spPr>
          <a:xfrm>
            <a:off x="1390650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7" name="Text 141"/>
          <p:cNvSpPr/>
          <p:nvPr/>
        </p:nvSpPr>
        <p:spPr>
          <a:xfrm>
            <a:off x="13973175"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48" name="Text 142"/>
          <p:cNvSpPr/>
          <p:nvPr/>
        </p:nvSpPr>
        <p:spPr>
          <a:xfrm>
            <a:off x="1383030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9" name="Text 143"/>
          <p:cNvSpPr/>
          <p:nvPr/>
        </p:nvSpPr>
        <p:spPr>
          <a:xfrm>
            <a:off x="1384935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50" name="Text 144"/>
          <p:cNvSpPr/>
          <p:nvPr/>
        </p:nvSpPr>
        <p:spPr>
          <a:xfrm>
            <a:off x="1387792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51" name="Text 145"/>
          <p:cNvSpPr/>
          <p:nvPr/>
        </p:nvSpPr>
        <p:spPr>
          <a:xfrm>
            <a:off x="13906500"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52" name="Text 146"/>
          <p:cNvSpPr/>
          <p:nvPr/>
        </p:nvSpPr>
        <p:spPr>
          <a:xfrm>
            <a:off x="1391602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53" name="Text 147"/>
          <p:cNvSpPr/>
          <p:nvPr/>
        </p:nvSpPr>
        <p:spPr>
          <a:xfrm>
            <a:off x="1391602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54" name="Text 148"/>
          <p:cNvSpPr/>
          <p:nvPr/>
        </p:nvSpPr>
        <p:spPr>
          <a:xfrm>
            <a:off x="1388745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55" name="Text 149"/>
          <p:cNvSpPr/>
          <p:nvPr/>
        </p:nvSpPr>
        <p:spPr>
          <a:xfrm>
            <a:off x="1394460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6" name="Text 150"/>
          <p:cNvSpPr/>
          <p:nvPr/>
        </p:nvSpPr>
        <p:spPr>
          <a:xfrm>
            <a:off x="1396365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57" name="Text 151"/>
          <p:cNvSpPr/>
          <p:nvPr/>
        </p:nvSpPr>
        <p:spPr>
          <a:xfrm>
            <a:off x="1425892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158" name="Text 152"/>
          <p:cNvSpPr/>
          <p:nvPr/>
        </p:nvSpPr>
        <p:spPr>
          <a:xfrm>
            <a:off x="1437322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159" name="Text 153"/>
          <p:cNvSpPr/>
          <p:nvPr/>
        </p:nvSpPr>
        <p:spPr>
          <a:xfrm>
            <a:off x="1443037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60" name="Text 154"/>
          <p:cNvSpPr/>
          <p:nvPr/>
        </p:nvSpPr>
        <p:spPr>
          <a:xfrm>
            <a:off x="1425892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1" name="Text 155"/>
          <p:cNvSpPr/>
          <p:nvPr/>
        </p:nvSpPr>
        <p:spPr>
          <a:xfrm>
            <a:off x="1429702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2" name="Text 156"/>
          <p:cNvSpPr/>
          <p:nvPr/>
        </p:nvSpPr>
        <p:spPr>
          <a:xfrm>
            <a:off x="1433512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3" name="Text 157"/>
          <p:cNvSpPr/>
          <p:nvPr/>
        </p:nvSpPr>
        <p:spPr>
          <a:xfrm>
            <a:off x="1438275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4" name="Text 158"/>
          <p:cNvSpPr/>
          <p:nvPr/>
        </p:nvSpPr>
        <p:spPr>
          <a:xfrm>
            <a:off x="1434465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65" name="Text 159"/>
          <p:cNvSpPr/>
          <p:nvPr/>
        </p:nvSpPr>
        <p:spPr>
          <a:xfrm>
            <a:off x="14239875"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6" name="Text 160"/>
          <p:cNvSpPr/>
          <p:nvPr/>
        </p:nvSpPr>
        <p:spPr>
          <a:xfrm>
            <a:off x="14268450"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7" name="Text 161"/>
          <p:cNvSpPr/>
          <p:nvPr/>
        </p:nvSpPr>
        <p:spPr>
          <a:xfrm>
            <a:off x="1430655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8" name="Text 162"/>
          <p:cNvSpPr/>
          <p:nvPr/>
        </p:nvSpPr>
        <p:spPr>
          <a:xfrm>
            <a:off x="1433512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69" name="Text 163"/>
          <p:cNvSpPr/>
          <p:nvPr/>
        </p:nvSpPr>
        <p:spPr>
          <a:xfrm>
            <a:off x="1435417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0" name="Text 164"/>
          <p:cNvSpPr/>
          <p:nvPr/>
        </p:nvSpPr>
        <p:spPr>
          <a:xfrm>
            <a:off x="1432560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1" name="Text 165"/>
          <p:cNvSpPr/>
          <p:nvPr/>
        </p:nvSpPr>
        <p:spPr>
          <a:xfrm>
            <a:off x="1438275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72" name="Text 166"/>
          <p:cNvSpPr/>
          <p:nvPr/>
        </p:nvSpPr>
        <p:spPr>
          <a:xfrm>
            <a:off x="1423987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73" name="Text 167"/>
          <p:cNvSpPr/>
          <p:nvPr/>
        </p:nvSpPr>
        <p:spPr>
          <a:xfrm>
            <a:off x="1426845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74" name="Text 168"/>
          <p:cNvSpPr/>
          <p:nvPr/>
        </p:nvSpPr>
        <p:spPr>
          <a:xfrm>
            <a:off x="1428750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75" name="Text 169"/>
          <p:cNvSpPr/>
          <p:nvPr/>
        </p:nvSpPr>
        <p:spPr>
          <a:xfrm>
            <a:off x="1431607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76" name="Text 170"/>
          <p:cNvSpPr/>
          <p:nvPr/>
        </p:nvSpPr>
        <p:spPr>
          <a:xfrm>
            <a:off x="1433512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77" name="Text 171"/>
          <p:cNvSpPr/>
          <p:nvPr/>
        </p:nvSpPr>
        <p:spPr>
          <a:xfrm>
            <a:off x="1432560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8" name="Text 172"/>
          <p:cNvSpPr/>
          <p:nvPr/>
        </p:nvSpPr>
        <p:spPr>
          <a:xfrm>
            <a:off x="1430655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9" name="Text 173"/>
          <p:cNvSpPr/>
          <p:nvPr/>
        </p:nvSpPr>
        <p:spPr>
          <a:xfrm>
            <a:off x="1435417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80" name="Text 174"/>
          <p:cNvSpPr/>
          <p:nvPr/>
        </p:nvSpPr>
        <p:spPr>
          <a:xfrm>
            <a:off x="1437322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81" name="Text 175"/>
          <p:cNvSpPr/>
          <p:nvPr/>
        </p:nvSpPr>
        <p:spPr>
          <a:xfrm>
            <a:off x="1466850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182" name="Text 176"/>
          <p:cNvSpPr/>
          <p:nvPr/>
        </p:nvSpPr>
        <p:spPr>
          <a:xfrm>
            <a:off x="1478280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183" name="Text 177"/>
          <p:cNvSpPr/>
          <p:nvPr/>
        </p:nvSpPr>
        <p:spPr>
          <a:xfrm>
            <a:off x="14839950"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84" name="Text 178"/>
          <p:cNvSpPr/>
          <p:nvPr/>
        </p:nvSpPr>
        <p:spPr>
          <a:xfrm>
            <a:off x="14668500"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85" name="Text 179"/>
          <p:cNvSpPr/>
          <p:nvPr/>
        </p:nvSpPr>
        <p:spPr>
          <a:xfrm>
            <a:off x="1470660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86" name="Text 180"/>
          <p:cNvSpPr/>
          <p:nvPr/>
        </p:nvSpPr>
        <p:spPr>
          <a:xfrm>
            <a:off x="1474470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87" name="Text 181"/>
          <p:cNvSpPr/>
          <p:nvPr/>
        </p:nvSpPr>
        <p:spPr>
          <a:xfrm>
            <a:off x="14792325"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88" name="Text 182"/>
          <p:cNvSpPr/>
          <p:nvPr/>
        </p:nvSpPr>
        <p:spPr>
          <a:xfrm>
            <a:off x="1475422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89" name="Text 183"/>
          <p:cNvSpPr/>
          <p:nvPr/>
        </p:nvSpPr>
        <p:spPr>
          <a:xfrm>
            <a:off x="1464945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0" name="Text 184"/>
          <p:cNvSpPr/>
          <p:nvPr/>
        </p:nvSpPr>
        <p:spPr>
          <a:xfrm>
            <a:off x="1467802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1" name="Text 185"/>
          <p:cNvSpPr/>
          <p:nvPr/>
        </p:nvSpPr>
        <p:spPr>
          <a:xfrm>
            <a:off x="1471612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2" name="Text 186"/>
          <p:cNvSpPr/>
          <p:nvPr/>
        </p:nvSpPr>
        <p:spPr>
          <a:xfrm>
            <a:off x="1474470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93" name="Text 187"/>
          <p:cNvSpPr/>
          <p:nvPr/>
        </p:nvSpPr>
        <p:spPr>
          <a:xfrm>
            <a:off x="1476375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4" name="Text 188"/>
          <p:cNvSpPr/>
          <p:nvPr/>
        </p:nvSpPr>
        <p:spPr>
          <a:xfrm>
            <a:off x="1473517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5" name="Text 189"/>
          <p:cNvSpPr/>
          <p:nvPr/>
        </p:nvSpPr>
        <p:spPr>
          <a:xfrm>
            <a:off x="14792325"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96" name="Text 190"/>
          <p:cNvSpPr/>
          <p:nvPr/>
        </p:nvSpPr>
        <p:spPr>
          <a:xfrm>
            <a:off x="1464945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7" name="Text 191"/>
          <p:cNvSpPr/>
          <p:nvPr/>
        </p:nvSpPr>
        <p:spPr>
          <a:xfrm>
            <a:off x="14678025"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8" name="Text 192"/>
          <p:cNvSpPr/>
          <p:nvPr/>
        </p:nvSpPr>
        <p:spPr>
          <a:xfrm>
            <a:off x="1469707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9" name="Text 193"/>
          <p:cNvSpPr/>
          <p:nvPr/>
        </p:nvSpPr>
        <p:spPr>
          <a:xfrm>
            <a:off x="14725650"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00" name="Text 194"/>
          <p:cNvSpPr/>
          <p:nvPr/>
        </p:nvSpPr>
        <p:spPr>
          <a:xfrm>
            <a:off x="1474470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01" name="Text 195"/>
          <p:cNvSpPr/>
          <p:nvPr/>
        </p:nvSpPr>
        <p:spPr>
          <a:xfrm>
            <a:off x="1473517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02" name="Text 196"/>
          <p:cNvSpPr/>
          <p:nvPr/>
        </p:nvSpPr>
        <p:spPr>
          <a:xfrm>
            <a:off x="14716125"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03" name="Text 197"/>
          <p:cNvSpPr/>
          <p:nvPr/>
        </p:nvSpPr>
        <p:spPr>
          <a:xfrm>
            <a:off x="1476375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04" name="Text 198"/>
          <p:cNvSpPr/>
          <p:nvPr/>
        </p:nvSpPr>
        <p:spPr>
          <a:xfrm>
            <a:off x="1478280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05" name="Text 199"/>
          <p:cNvSpPr/>
          <p:nvPr/>
        </p:nvSpPr>
        <p:spPr>
          <a:xfrm>
            <a:off x="1507807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206" name="Text 200"/>
          <p:cNvSpPr/>
          <p:nvPr/>
        </p:nvSpPr>
        <p:spPr>
          <a:xfrm>
            <a:off x="1519237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207" name="Text 201"/>
          <p:cNvSpPr/>
          <p:nvPr/>
        </p:nvSpPr>
        <p:spPr>
          <a:xfrm>
            <a:off x="1524952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08" name="Text 202"/>
          <p:cNvSpPr/>
          <p:nvPr/>
        </p:nvSpPr>
        <p:spPr>
          <a:xfrm>
            <a:off x="1507807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09" name="Text 203"/>
          <p:cNvSpPr/>
          <p:nvPr/>
        </p:nvSpPr>
        <p:spPr>
          <a:xfrm>
            <a:off x="1511617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0" name="Text 204"/>
          <p:cNvSpPr/>
          <p:nvPr/>
        </p:nvSpPr>
        <p:spPr>
          <a:xfrm>
            <a:off x="1515427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1" name="Text 205"/>
          <p:cNvSpPr/>
          <p:nvPr/>
        </p:nvSpPr>
        <p:spPr>
          <a:xfrm>
            <a:off x="15211425"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12" name="Text 206"/>
          <p:cNvSpPr/>
          <p:nvPr/>
        </p:nvSpPr>
        <p:spPr>
          <a:xfrm>
            <a:off x="1517332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13" name="Text 207"/>
          <p:cNvSpPr/>
          <p:nvPr/>
        </p:nvSpPr>
        <p:spPr>
          <a:xfrm>
            <a:off x="1506855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14" name="Text 208"/>
          <p:cNvSpPr/>
          <p:nvPr/>
        </p:nvSpPr>
        <p:spPr>
          <a:xfrm>
            <a:off x="1509712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5" name="Text 209"/>
          <p:cNvSpPr/>
          <p:nvPr/>
        </p:nvSpPr>
        <p:spPr>
          <a:xfrm>
            <a:off x="1512570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6" name="Text 210"/>
          <p:cNvSpPr/>
          <p:nvPr/>
        </p:nvSpPr>
        <p:spPr>
          <a:xfrm>
            <a:off x="1515427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17" name="Text 211"/>
          <p:cNvSpPr/>
          <p:nvPr/>
        </p:nvSpPr>
        <p:spPr>
          <a:xfrm>
            <a:off x="1518285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18" name="Text 212"/>
          <p:cNvSpPr/>
          <p:nvPr/>
        </p:nvSpPr>
        <p:spPr>
          <a:xfrm>
            <a:off x="1514475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9" name="Text 213"/>
          <p:cNvSpPr/>
          <p:nvPr/>
        </p:nvSpPr>
        <p:spPr>
          <a:xfrm>
            <a:off x="15211425"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20" name="Text 214"/>
          <p:cNvSpPr/>
          <p:nvPr/>
        </p:nvSpPr>
        <p:spPr>
          <a:xfrm>
            <a:off x="1505902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21" name="Text 215"/>
          <p:cNvSpPr/>
          <p:nvPr/>
        </p:nvSpPr>
        <p:spPr>
          <a:xfrm>
            <a:off x="1508760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22" name="Text 216"/>
          <p:cNvSpPr/>
          <p:nvPr/>
        </p:nvSpPr>
        <p:spPr>
          <a:xfrm>
            <a:off x="1511617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23" name="Text 217"/>
          <p:cNvSpPr/>
          <p:nvPr/>
        </p:nvSpPr>
        <p:spPr>
          <a:xfrm>
            <a:off x="1513522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24" name="Text 218"/>
          <p:cNvSpPr/>
          <p:nvPr/>
        </p:nvSpPr>
        <p:spPr>
          <a:xfrm>
            <a:off x="1515427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25" name="Text 219"/>
          <p:cNvSpPr/>
          <p:nvPr/>
        </p:nvSpPr>
        <p:spPr>
          <a:xfrm>
            <a:off x="1515427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6" name="Text 220"/>
          <p:cNvSpPr/>
          <p:nvPr/>
        </p:nvSpPr>
        <p:spPr>
          <a:xfrm>
            <a:off x="1512570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7" name="Text 221"/>
          <p:cNvSpPr/>
          <p:nvPr/>
        </p:nvSpPr>
        <p:spPr>
          <a:xfrm>
            <a:off x="1518285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8" name="Text 222"/>
          <p:cNvSpPr/>
          <p:nvPr/>
        </p:nvSpPr>
        <p:spPr>
          <a:xfrm>
            <a:off x="1519237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29" name="Text 223"/>
          <p:cNvSpPr/>
          <p:nvPr/>
        </p:nvSpPr>
        <p:spPr>
          <a:xfrm>
            <a:off x="1549717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230" name="Text 224"/>
          <p:cNvSpPr/>
          <p:nvPr/>
        </p:nvSpPr>
        <p:spPr>
          <a:xfrm>
            <a:off x="1561147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231" name="Text 225"/>
          <p:cNvSpPr/>
          <p:nvPr/>
        </p:nvSpPr>
        <p:spPr>
          <a:xfrm>
            <a:off x="1566862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32" name="Text 226"/>
          <p:cNvSpPr/>
          <p:nvPr/>
        </p:nvSpPr>
        <p:spPr>
          <a:xfrm>
            <a:off x="1549717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3" name="Text 227"/>
          <p:cNvSpPr/>
          <p:nvPr/>
        </p:nvSpPr>
        <p:spPr>
          <a:xfrm>
            <a:off x="1553527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4" name="Text 228"/>
          <p:cNvSpPr/>
          <p:nvPr/>
        </p:nvSpPr>
        <p:spPr>
          <a:xfrm>
            <a:off x="1557337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35" name="Text 229"/>
          <p:cNvSpPr/>
          <p:nvPr/>
        </p:nvSpPr>
        <p:spPr>
          <a:xfrm>
            <a:off x="1562100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36" name="Text 230"/>
          <p:cNvSpPr/>
          <p:nvPr/>
        </p:nvSpPr>
        <p:spPr>
          <a:xfrm>
            <a:off x="1558290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37" name="Text 231"/>
          <p:cNvSpPr/>
          <p:nvPr/>
        </p:nvSpPr>
        <p:spPr>
          <a:xfrm>
            <a:off x="15478125"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8" name="Text 232"/>
          <p:cNvSpPr/>
          <p:nvPr/>
        </p:nvSpPr>
        <p:spPr>
          <a:xfrm>
            <a:off x="15506700"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9" name="Text 233"/>
          <p:cNvSpPr/>
          <p:nvPr/>
        </p:nvSpPr>
        <p:spPr>
          <a:xfrm>
            <a:off x="1553527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0" name="Text 234"/>
          <p:cNvSpPr/>
          <p:nvPr/>
        </p:nvSpPr>
        <p:spPr>
          <a:xfrm>
            <a:off x="1557337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1" name="Text 235"/>
          <p:cNvSpPr/>
          <p:nvPr/>
        </p:nvSpPr>
        <p:spPr>
          <a:xfrm>
            <a:off x="1559242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2" name="Text 236"/>
          <p:cNvSpPr/>
          <p:nvPr/>
        </p:nvSpPr>
        <p:spPr>
          <a:xfrm>
            <a:off x="1555432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3" name="Text 237"/>
          <p:cNvSpPr/>
          <p:nvPr/>
        </p:nvSpPr>
        <p:spPr>
          <a:xfrm>
            <a:off x="1562100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44" name="Text 238"/>
          <p:cNvSpPr/>
          <p:nvPr/>
        </p:nvSpPr>
        <p:spPr>
          <a:xfrm>
            <a:off x="1547812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45" name="Text 239"/>
          <p:cNvSpPr/>
          <p:nvPr/>
        </p:nvSpPr>
        <p:spPr>
          <a:xfrm>
            <a:off x="15497175"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46" name="Text 240"/>
          <p:cNvSpPr/>
          <p:nvPr/>
        </p:nvSpPr>
        <p:spPr>
          <a:xfrm>
            <a:off x="1552575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7" name="Text 241"/>
          <p:cNvSpPr/>
          <p:nvPr/>
        </p:nvSpPr>
        <p:spPr>
          <a:xfrm>
            <a:off x="1555432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8" name="Text 242"/>
          <p:cNvSpPr/>
          <p:nvPr/>
        </p:nvSpPr>
        <p:spPr>
          <a:xfrm>
            <a:off x="1556385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49" name="Text 243"/>
          <p:cNvSpPr/>
          <p:nvPr/>
        </p:nvSpPr>
        <p:spPr>
          <a:xfrm>
            <a:off x="1556385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50" name="Text 244"/>
          <p:cNvSpPr/>
          <p:nvPr/>
        </p:nvSpPr>
        <p:spPr>
          <a:xfrm>
            <a:off x="15535275"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51" name="Text 245"/>
          <p:cNvSpPr/>
          <p:nvPr/>
        </p:nvSpPr>
        <p:spPr>
          <a:xfrm>
            <a:off x="1559242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52" name="Text 246"/>
          <p:cNvSpPr/>
          <p:nvPr/>
        </p:nvSpPr>
        <p:spPr>
          <a:xfrm>
            <a:off x="1561147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53" name="Text 247"/>
          <p:cNvSpPr/>
          <p:nvPr/>
        </p:nvSpPr>
        <p:spPr>
          <a:xfrm>
            <a:off x="1590675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254" name="Text 248"/>
          <p:cNvSpPr/>
          <p:nvPr/>
        </p:nvSpPr>
        <p:spPr>
          <a:xfrm>
            <a:off x="1602105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255" name="Text 249"/>
          <p:cNvSpPr/>
          <p:nvPr/>
        </p:nvSpPr>
        <p:spPr>
          <a:xfrm>
            <a:off x="16078200"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56" name="Text 250"/>
          <p:cNvSpPr/>
          <p:nvPr/>
        </p:nvSpPr>
        <p:spPr>
          <a:xfrm>
            <a:off x="15906750"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57" name="Text 251"/>
          <p:cNvSpPr/>
          <p:nvPr/>
        </p:nvSpPr>
        <p:spPr>
          <a:xfrm>
            <a:off x="1594485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58" name="Text 252"/>
          <p:cNvSpPr/>
          <p:nvPr/>
        </p:nvSpPr>
        <p:spPr>
          <a:xfrm>
            <a:off x="1598295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59" name="Text 253"/>
          <p:cNvSpPr/>
          <p:nvPr/>
        </p:nvSpPr>
        <p:spPr>
          <a:xfrm>
            <a:off x="16030575"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60" name="Text 254"/>
          <p:cNvSpPr/>
          <p:nvPr/>
        </p:nvSpPr>
        <p:spPr>
          <a:xfrm>
            <a:off x="1599247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61" name="Text 255"/>
          <p:cNvSpPr/>
          <p:nvPr/>
        </p:nvSpPr>
        <p:spPr>
          <a:xfrm>
            <a:off x="1588770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2" name="Text 256"/>
          <p:cNvSpPr/>
          <p:nvPr/>
        </p:nvSpPr>
        <p:spPr>
          <a:xfrm>
            <a:off x="1591627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63" name="Text 257"/>
          <p:cNvSpPr/>
          <p:nvPr/>
        </p:nvSpPr>
        <p:spPr>
          <a:xfrm>
            <a:off x="1594485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64" name="Text 258"/>
          <p:cNvSpPr/>
          <p:nvPr/>
        </p:nvSpPr>
        <p:spPr>
          <a:xfrm>
            <a:off x="1598295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65" name="Text 259"/>
          <p:cNvSpPr/>
          <p:nvPr/>
        </p:nvSpPr>
        <p:spPr>
          <a:xfrm>
            <a:off x="1600200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6" name="Text 260"/>
          <p:cNvSpPr/>
          <p:nvPr/>
        </p:nvSpPr>
        <p:spPr>
          <a:xfrm>
            <a:off x="1596390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7" name="Text 261"/>
          <p:cNvSpPr/>
          <p:nvPr/>
        </p:nvSpPr>
        <p:spPr>
          <a:xfrm>
            <a:off x="16030575"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68" name="Text 262"/>
          <p:cNvSpPr/>
          <p:nvPr/>
        </p:nvSpPr>
        <p:spPr>
          <a:xfrm>
            <a:off x="1588770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9" name="Text 263"/>
          <p:cNvSpPr/>
          <p:nvPr/>
        </p:nvSpPr>
        <p:spPr>
          <a:xfrm>
            <a:off x="1590675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70" name="Text 264"/>
          <p:cNvSpPr/>
          <p:nvPr/>
        </p:nvSpPr>
        <p:spPr>
          <a:xfrm>
            <a:off x="1593532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71" name="Text 265"/>
          <p:cNvSpPr/>
          <p:nvPr/>
        </p:nvSpPr>
        <p:spPr>
          <a:xfrm>
            <a:off x="15963900"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72" name="Text 266"/>
          <p:cNvSpPr/>
          <p:nvPr/>
        </p:nvSpPr>
        <p:spPr>
          <a:xfrm>
            <a:off x="1597342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73" name="Text 267"/>
          <p:cNvSpPr/>
          <p:nvPr/>
        </p:nvSpPr>
        <p:spPr>
          <a:xfrm>
            <a:off x="1597342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4" name="Text 268"/>
          <p:cNvSpPr/>
          <p:nvPr/>
        </p:nvSpPr>
        <p:spPr>
          <a:xfrm>
            <a:off x="1594485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5" name="Text 269"/>
          <p:cNvSpPr/>
          <p:nvPr/>
        </p:nvSpPr>
        <p:spPr>
          <a:xfrm>
            <a:off x="1600200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6" name="Text 270"/>
          <p:cNvSpPr/>
          <p:nvPr/>
        </p:nvSpPr>
        <p:spPr>
          <a:xfrm>
            <a:off x="1602105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77" name="Text 271"/>
          <p:cNvSpPr/>
          <p:nvPr/>
        </p:nvSpPr>
        <p:spPr>
          <a:xfrm>
            <a:off x="1631632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278" name="Text 272"/>
          <p:cNvSpPr/>
          <p:nvPr/>
        </p:nvSpPr>
        <p:spPr>
          <a:xfrm>
            <a:off x="1643062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279" name="Text 273"/>
          <p:cNvSpPr/>
          <p:nvPr/>
        </p:nvSpPr>
        <p:spPr>
          <a:xfrm>
            <a:off x="1648777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80" name="Text 274"/>
          <p:cNvSpPr/>
          <p:nvPr/>
        </p:nvSpPr>
        <p:spPr>
          <a:xfrm>
            <a:off x="1631632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1" name="Text 275"/>
          <p:cNvSpPr/>
          <p:nvPr/>
        </p:nvSpPr>
        <p:spPr>
          <a:xfrm>
            <a:off x="1635442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2" name="Text 276"/>
          <p:cNvSpPr/>
          <p:nvPr/>
        </p:nvSpPr>
        <p:spPr>
          <a:xfrm>
            <a:off x="1639252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3" name="Text 277"/>
          <p:cNvSpPr/>
          <p:nvPr/>
        </p:nvSpPr>
        <p:spPr>
          <a:xfrm>
            <a:off x="1644015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84" name="Text 278"/>
          <p:cNvSpPr/>
          <p:nvPr/>
        </p:nvSpPr>
        <p:spPr>
          <a:xfrm>
            <a:off x="1640205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85" name="Text 279"/>
          <p:cNvSpPr/>
          <p:nvPr/>
        </p:nvSpPr>
        <p:spPr>
          <a:xfrm>
            <a:off x="1630680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6" name="Text 280"/>
          <p:cNvSpPr/>
          <p:nvPr/>
        </p:nvSpPr>
        <p:spPr>
          <a:xfrm>
            <a:off x="1633537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7" name="Text 281"/>
          <p:cNvSpPr/>
          <p:nvPr/>
        </p:nvSpPr>
        <p:spPr>
          <a:xfrm>
            <a:off x="1636395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8" name="Text 282"/>
          <p:cNvSpPr/>
          <p:nvPr/>
        </p:nvSpPr>
        <p:spPr>
          <a:xfrm>
            <a:off x="1639252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89" name="Text 283"/>
          <p:cNvSpPr/>
          <p:nvPr/>
        </p:nvSpPr>
        <p:spPr>
          <a:xfrm>
            <a:off x="1641157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0" name="Text 284"/>
          <p:cNvSpPr/>
          <p:nvPr/>
        </p:nvSpPr>
        <p:spPr>
          <a:xfrm>
            <a:off x="1638300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1" name="Text 285"/>
          <p:cNvSpPr/>
          <p:nvPr/>
        </p:nvSpPr>
        <p:spPr>
          <a:xfrm>
            <a:off x="1644015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92" name="Text 286"/>
          <p:cNvSpPr/>
          <p:nvPr/>
        </p:nvSpPr>
        <p:spPr>
          <a:xfrm>
            <a:off x="1629727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93" name="Text 287"/>
          <p:cNvSpPr/>
          <p:nvPr/>
        </p:nvSpPr>
        <p:spPr>
          <a:xfrm>
            <a:off x="1632585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94" name="Text 288"/>
          <p:cNvSpPr/>
          <p:nvPr/>
        </p:nvSpPr>
        <p:spPr>
          <a:xfrm>
            <a:off x="1634490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95" name="Text 289"/>
          <p:cNvSpPr/>
          <p:nvPr/>
        </p:nvSpPr>
        <p:spPr>
          <a:xfrm>
            <a:off x="1637347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96" name="Text 290"/>
          <p:cNvSpPr/>
          <p:nvPr/>
        </p:nvSpPr>
        <p:spPr>
          <a:xfrm>
            <a:off x="1639252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97" name="Text 291"/>
          <p:cNvSpPr/>
          <p:nvPr/>
        </p:nvSpPr>
        <p:spPr>
          <a:xfrm>
            <a:off x="1638300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8" name="Text 292"/>
          <p:cNvSpPr/>
          <p:nvPr/>
        </p:nvSpPr>
        <p:spPr>
          <a:xfrm>
            <a:off x="1636395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9" name="Text 293"/>
          <p:cNvSpPr/>
          <p:nvPr/>
        </p:nvSpPr>
        <p:spPr>
          <a:xfrm>
            <a:off x="1641157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0" name="Text 294"/>
          <p:cNvSpPr/>
          <p:nvPr/>
        </p:nvSpPr>
        <p:spPr>
          <a:xfrm>
            <a:off x="1643062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01" name="Text 295"/>
          <p:cNvSpPr/>
          <p:nvPr/>
        </p:nvSpPr>
        <p:spPr>
          <a:xfrm>
            <a:off x="1672590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302" name="Text 296"/>
          <p:cNvSpPr/>
          <p:nvPr/>
        </p:nvSpPr>
        <p:spPr>
          <a:xfrm>
            <a:off x="1684020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303" name="Text 297"/>
          <p:cNvSpPr/>
          <p:nvPr/>
        </p:nvSpPr>
        <p:spPr>
          <a:xfrm>
            <a:off x="1690687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04" name="Text 298"/>
          <p:cNvSpPr/>
          <p:nvPr/>
        </p:nvSpPr>
        <p:spPr>
          <a:xfrm>
            <a:off x="1673542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05" name="Text 299"/>
          <p:cNvSpPr/>
          <p:nvPr/>
        </p:nvSpPr>
        <p:spPr>
          <a:xfrm>
            <a:off x="1676400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06" name="Text 300"/>
          <p:cNvSpPr/>
          <p:nvPr/>
        </p:nvSpPr>
        <p:spPr>
          <a:xfrm>
            <a:off x="1680210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07" name="Text 301"/>
          <p:cNvSpPr/>
          <p:nvPr/>
        </p:nvSpPr>
        <p:spPr>
          <a:xfrm>
            <a:off x="1685925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8" name="Text 302"/>
          <p:cNvSpPr/>
          <p:nvPr/>
        </p:nvSpPr>
        <p:spPr>
          <a:xfrm>
            <a:off x="1682115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09" name="Text 303"/>
          <p:cNvSpPr/>
          <p:nvPr/>
        </p:nvSpPr>
        <p:spPr>
          <a:xfrm>
            <a:off x="16716375"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0" name="Text 304"/>
          <p:cNvSpPr/>
          <p:nvPr/>
        </p:nvSpPr>
        <p:spPr>
          <a:xfrm>
            <a:off x="16744950"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1" name="Text 305"/>
          <p:cNvSpPr/>
          <p:nvPr/>
        </p:nvSpPr>
        <p:spPr>
          <a:xfrm>
            <a:off x="1677352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2" name="Text 306"/>
          <p:cNvSpPr/>
          <p:nvPr/>
        </p:nvSpPr>
        <p:spPr>
          <a:xfrm>
            <a:off x="1680210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13" name="Text 307"/>
          <p:cNvSpPr/>
          <p:nvPr/>
        </p:nvSpPr>
        <p:spPr>
          <a:xfrm>
            <a:off x="1683067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4" name="Text 308"/>
          <p:cNvSpPr/>
          <p:nvPr/>
        </p:nvSpPr>
        <p:spPr>
          <a:xfrm>
            <a:off x="1679257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5" name="Text 309"/>
          <p:cNvSpPr/>
          <p:nvPr/>
        </p:nvSpPr>
        <p:spPr>
          <a:xfrm>
            <a:off x="1685925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16" name="Text 310"/>
          <p:cNvSpPr/>
          <p:nvPr/>
        </p:nvSpPr>
        <p:spPr>
          <a:xfrm>
            <a:off x="1670685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7" name="Text 311"/>
          <p:cNvSpPr/>
          <p:nvPr/>
        </p:nvSpPr>
        <p:spPr>
          <a:xfrm>
            <a:off x="16735425"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8" name="Text 312"/>
          <p:cNvSpPr/>
          <p:nvPr/>
        </p:nvSpPr>
        <p:spPr>
          <a:xfrm>
            <a:off x="1676400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9" name="Text 313"/>
          <p:cNvSpPr/>
          <p:nvPr/>
        </p:nvSpPr>
        <p:spPr>
          <a:xfrm>
            <a:off x="1679257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20" name="Text 314"/>
          <p:cNvSpPr/>
          <p:nvPr/>
        </p:nvSpPr>
        <p:spPr>
          <a:xfrm>
            <a:off x="1680210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21" name="Text 315"/>
          <p:cNvSpPr/>
          <p:nvPr/>
        </p:nvSpPr>
        <p:spPr>
          <a:xfrm>
            <a:off x="1680210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22" name="Text 316"/>
          <p:cNvSpPr/>
          <p:nvPr/>
        </p:nvSpPr>
        <p:spPr>
          <a:xfrm>
            <a:off x="16773525"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23" name="Text 317"/>
          <p:cNvSpPr/>
          <p:nvPr/>
        </p:nvSpPr>
        <p:spPr>
          <a:xfrm>
            <a:off x="1683067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4" name="Text 318"/>
          <p:cNvSpPr/>
          <p:nvPr/>
        </p:nvSpPr>
        <p:spPr>
          <a:xfrm>
            <a:off x="1684020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25" name="Text 319"/>
          <p:cNvSpPr/>
          <p:nvPr/>
        </p:nvSpPr>
        <p:spPr>
          <a:xfrm>
            <a:off x="1714500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326" name="Text 320"/>
          <p:cNvSpPr/>
          <p:nvPr/>
        </p:nvSpPr>
        <p:spPr>
          <a:xfrm>
            <a:off x="1725930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327" name="Text 321"/>
          <p:cNvSpPr/>
          <p:nvPr/>
        </p:nvSpPr>
        <p:spPr>
          <a:xfrm>
            <a:off x="17316450"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28" name="Text 322"/>
          <p:cNvSpPr/>
          <p:nvPr/>
        </p:nvSpPr>
        <p:spPr>
          <a:xfrm>
            <a:off x="17145000"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29" name="Text 323"/>
          <p:cNvSpPr/>
          <p:nvPr/>
        </p:nvSpPr>
        <p:spPr>
          <a:xfrm>
            <a:off x="1718310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0" name="Text 324"/>
          <p:cNvSpPr/>
          <p:nvPr/>
        </p:nvSpPr>
        <p:spPr>
          <a:xfrm>
            <a:off x="1722120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1" name="Text 325"/>
          <p:cNvSpPr/>
          <p:nvPr/>
        </p:nvSpPr>
        <p:spPr>
          <a:xfrm>
            <a:off x="17268825"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32" name="Text 326"/>
          <p:cNvSpPr/>
          <p:nvPr/>
        </p:nvSpPr>
        <p:spPr>
          <a:xfrm>
            <a:off x="1723072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33" name="Text 327"/>
          <p:cNvSpPr/>
          <p:nvPr/>
        </p:nvSpPr>
        <p:spPr>
          <a:xfrm>
            <a:off x="1712595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34" name="Text 328"/>
          <p:cNvSpPr/>
          <p:nvPr/>
        </p:nvSpPr>
        <p:spPr>
          <a:xfrm>
            <a:off x="1715452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5" name="Text 329"/>
          <p:cNvSpPr/>
          <p:nvPr/>
        </p:nvSpPr>
        <p:spPr>
          <a:xfrm>
            <a:off x="1719262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6" name="Text 330"/>
          <p:cNvSpPr/>
          <p:nvPr/>
        </p:nvSpPr>
        <p:spPr>
          <a:xfrm>
            <a:off x="1722120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37" name="Text 331"/>
          <p:cNvSpPr/>
          <p:nvPr/>
        </p:nvSpPr>
        <p:spPr>
          <a:xfrm>
            <a:off x="1724025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8" name="Text 332"/>
          <p:cNvSpPr/>
          <p:nvPr/>
        </p:nvSpPr>
        <p:spPr>
          <a:xfrm>
            <a:off x="1721167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9" name="Text 333"/>
          <p:cNvSpPr/>
          <p:nvPr/>
        </p:nvSpPr>
        <p:spPr>
          <a:xfrm>
            <a:off x="17268825"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40" name="Text 334"/>
          <p:cNvSpPr/>
          <p:nvPr/>
        </p:nvSpPr>
        <p:spPr>
          <a:xfrm>
            <a:off x="1712595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41" name="Text 335"/>
          <p:cNvSpPr/>
          <p:nvPr/>
        </p:nvSpPr>
        <p:spPr>
          <a:xfrm>
            <a:off x="1714500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42" name="Text 336"/>
          <p:cNvSpPr/>
          <p:nvPr/>
        </p:nvSpPr>
        <p:spPr>
          <a:xfrm>
            <a:off x="1717357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43" name="Text 337"/>
          <p:cNvSpPr/>
          <p:nvPr/>
        </p:nvSpPr>
        <p:spPr>
          <a:xfrm>
            <a:off x="17202150"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44" name="Text 338"/>
          <p:cNvSpPr/>
          <p:nvPr/>
        </p:nvSpPr>
        <p:spPr>
          <a:xfrm>
            <a:off x="1722120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45" name="Text 339"/>
          <p:cNvSpPr/>
          <p:nvPr/>
        </p:nvSpPr>
        <p:spPr>
          <a:xfrm>
            <a:off x="1721167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6" name="Text 340"/>
          <p:cNvSpPr/>
          <p:nvPr/>
        </p:nvSpPr>
        <p:spPr>
          <a:xfrm>
            <a:off x="1718310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7" name="Text 341"/>
          <p:cNvSpPr/>
          <p:nvPr/>
        </p:nvSpPr>
        <p:spPr>
          <a:xfrm>
            <a:off x="1724025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8" name="Text 342"/>
          <p:cNvSpPr/>
          <p:nvPr/>
        </p:nvSpPr>
        <p:spPr>
          <a:xfrm>
            <a:off x="1725930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49" name="Text 343"/>
          <p:cNvSpPr/>
          <p:nvPr/>
        </p:nvSpPr>
        <p:spPr>
          <a:xfrm>
            <a:off x="1755457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350" name="Text 344"/>
          <p:cNvSpPr/>
          <p:nvPr/>
        </p:nvSpPr>
        <p:spPr>
          <a:xfrm>
            <a:off x="1766887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351" name="Text 345"/>
          <p:cNvSpPr/>
          <p:nvPr/>
        </p:nvSpPr>
        <p:spPr>
          <a:xfrm>
            <a:off x="1772602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52" name="Text 346"/>
          <p:cNvSpPr/>
          <p:nvPr/>
        </p:nvSpPr>
        <p:spPr>
          <a:xfrm>
            <a:off x="1755457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3" name="Text 347"/>
          <p:cNvSpPr/>
          <p:nvPr/>
        </p:nvSpPr>
        <p:spPr>
          <a:xfrm>
            <a:off x="1759267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54" name="Text 348"/>
          <p:cNvSpPr/>
          <p:nvPr/>
        </p:nvSpPr>
        <p:spPr>
          <a:xfrm>
            <a:off x="1763077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55" name="Text 349"/>
          <p:cNvSpPr/>
          <p:nvPr/>
        </p:nvSpPr>
        <p:spPr>
          <a:xfrm>
            <a:off x="1767840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56" name="Text 350"/>
          <p:cNvSpPr/>
          <p:nvPr/>
        </p:nvSpPr>
        <p:spPr>
          <a:xfrm>
            <a:off x="1764982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57" name="Text 351"/>
          <p:cNvSpPr/>
          <p:nvPr/>
        </p:nvSpPr>
        <p:spPr>
          <a:xfrm>
            <a:off x="1754505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8" name="Text 352"/>
          <p:cNvSpPr/>
          <p:nvPr/>
        </p:nvSpPr>
        <p:spPr>
          <a:xfrm>
            <a:off x="1757362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59" name="Text 353"/>
          <p:cNvSpPr/>
          <p:nvPr/>
        </p:nvSpPr>
        <p:spPr>
          <a:xfrm>
            <a:off x="1760220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0" name="Text 354"/>
          <p:cNvSpPr/>
          <p:nvPr/>
        </p:nvSpPr>
        <p:spPr>
          <a:xfrm>
            <a:off x="1763077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1" name="Text 355"/>
          <p:cNvSpPr/>
          <p:nvPr/>
        </p:nvSpPr>
        <p:spPr>
          <a:xfrm>
            <a:off x="1764982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2" name="Text 356"/>
          <p:cNvSpPr/>
          <p:nvPr/>
        </p:nvSpPr>
        <p:spPr>
          <a:xfrm>
            <a:off x="1762125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3" name="Text 357"/>
          <p:cNvSpPr/>
          <p:nvPr/>
        </p:nvSpPr>
        <p:spPr>
          <a:xfrm>
            <a:off x="1767840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64" name="Text 358"/>
          <p:cNvSpPr/>
          <p:nvPr/>
        </p:nvSpPr>
        <p:spPr>
          <a:xfrm>
            <a:off x="1753552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65" name="Text 359"/>
          <p:cNvSpPr/>
          <p:nvPr/>
        </p:nvSpPr>
        <p:spPr>
          <a:xfrm>
            <a:off x="1756410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66" name="Text 360"/>
          <p:cNvSpPr/>
          <p:nvPr/>
        </p:nvSpPr>
        <p:spPr>
          <a:xfrm>
            <a:off x="1759267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7" name="Text 361"/>
          <p:cNvSpPr/>
          <p:nvPr/>
        </p:nvSpPr>
        <p:spPr>
          <a:xfrm>
            <a:off x="1761172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8" name="Text 362"/>
          <p:cNvSpPr/>
          <p:nvPr/>
        </p:nvSpPr>
        <p:spPr>
          <a:xfrm>
            <a:off x="1763077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69" name="Text 363"/>
          <p:cNvSpPr/>
          <p:nvPr/>
        </p:nvSpPr>
        <p:spPr>
          <a:xfrm>
            <a:off x="1763077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70" name="Text 364"/>
          <p:cNvSpPr/>
          <p:nvPr/>
        </p:nvSpPr>
        <p:spPr>
          <a:xfrm>
            <a:off x="1760220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71" name="Text 365"/>
          <p:cNvSpPr/>
          <p:nvPr/>
        </p:nvSpPr>
        <p:spPr>
          <a:xfrm>
            <a:off x="1764982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72" name="Text 366"/>
          <p:cNvSpPr/>
          <p:nvPr/>
        </p:nvSpPr>
        <p:spPr>
          <a:xfrm>
            <a:off x="1766887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73" name="Text 367"/>
          <p:cNvSpPr/>
          <p:nvPr/>
        </p:nvSpPr>
        <p:spPr>
          <a:xfrm>
            <a:off x="11801475" y="336872"/>
            <a:ext cx="98778" cy="163080"/>
          </a:xfrm>
          <a:prstGeom prst="rect">
            <a:avLst/>
          </a:prstGeom>
          <a:noFill/>
          <a:ln/>
        </p:spPr>
        <p:txBody>
          <a:bodyPr wrap="square" lIns="0" tIns="0" rIns="0" bIns="0" rtlCol="0" anchor="t"/>
          <a:lstStyle/>
          <a:p>
            <a:pPr algn="l">
              <a:lnSpc>
                <a:spcPts val="1288"/>
              </a:lnSpc>
            </a:pPr>
            <a:r>
              <a:rPr lang="en-US" sz="1288" b="0" i="0" dirty="0">
                <a:solidFill>
                  <a:srgbClr val="FFFFFF"/>
                </a:solidFill>
                <a:latin typeface="Inter Regular" pitchFamily="34" charset="0"/>
                <a:ea typeface="Inter Regular" pitchFamily="34" charset="-122"/>
                <a:cs typeface="Inter Regular" pitchFamily="34" charset="-120"/>
              </a:rPr>
              <a:t>1</a:t>
            </a:r>
            <a:endParaRPr lang="en-US" sz="1288" dirty="0"/>
          </a:p>
        </p:txBody>
      </p:sp>
      <p:sp>
        <p:nvSpPr>
          <p:cNvPr id="374" name="Text 368"/>
          <p:cNvSpPr/>
          <p:nvPr/>
        </p:nvSpPr>
        <p:spPr>
          <a:xfrm>
            <a:off x="1216342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2</a:t>
            </a:r>
            <a:endParaRPr lang="en-US" sz="1288" dirty="0"/>
          </a:p>
        </p:txBody>
      </p:sp>
      <p:sp>
        <p:nvSpPr>
          <p:cNvPr id="375" name="Text 369"/>
          <p:cNvSpPr/>
          <p:nvPr/>
        </p:nvSpPr>
        <p:spPr>
          <a:xfrm>
            <a:off x="1257300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3</a:t>
            </a:r>
            <a:endParaRPr lang="en-US" sz="1288" dirty="0"/>
          </a:p>
        </p:txBody>
      </p:sp>
      <p:sp>
        <p:nvSpPr>
          <p:cNvPr id="376" name="Text 370"/>
          <p:cNvSpPr/>
          <p:nvPr/>
        </p:nvSpPr>
        <p:spPr>
          <a:xfrm>
            <a:off x="1298257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4</a:t>
            </a:r>
            <a:endParaRPr lang="en-US" sz="1288" dirty="0"/>
          </a:p>
        </p:txBody>
      </p:sp>
      <p:sp>
        <p:nvSpPr>
          <p:cNvPr id="377" name="Text 371"/>
          <p:cNvSpPr/>
          <p:nvPr/>
        </p:nvSpPr>
        <p:spPr>
          <a:xfrm>
            <a:off x="1340167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5</a:t>
            </a:r>
            <a:endParaRPr lang="en-US" sz="1288" dirty="0"/>
          </a:p>
        </p:txBody>
      </p:sp>
      <p:sp>
        <p:nvSpPr>
          <p:cNvPr id="378" name="Text 372"/>
          <p:cNvSpPr/>
          <p:nvPr/>
        </p:nvSpPr>
        <p:spPr>
          <a:xfrm>
            <a:off x="1381125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6</a:t>
            </a:r>
            <a:endParaRPr lang="en-US" sz="1288" dirty="0"/>
          </a:p>
        </p:txBody>
      </p:sp>
      <p:sp>
        <p:nvSpPr>
          <p:cNvPr id="379" name="Text 373"/>
          <p:cNvSpPr/>
          <p:nvPr/>
        </p:nvSpPr>
        <p:spPr>
          <a:xfrm>
            <a:off x="1423035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7</a:t>
            </a:r>
            <a:endParaRPr lang="en-US" sz="1288" dirty="0"/>
          </a:p>
        </p:txBody>
      </p:sp>
      <p:sp>
        <p:nvSpPr>
          <p:cNvPr id="380" name="Text 374"/>
          <p:cNvSpPr/>
          <p:nvPr/>
        </p:nvSpPr>
        <p:spPr>
          <a:xfrm>
            <a:off x="1463992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8</a:t>
            </a:r>
            <a:endParaRPr lang="en-US" sz="1288" dirty="0"/>
          </a:p>
        </p:txBody>
      </p:sp>
      <p:sp>
        <p:nvSpPr>
          <p:cNvPr id="381" name="Text 375"/>
          <p:cNvSpPr/>
          <p:nvPr/>
        </p:nvSpPr>
        <p:spPr>
          <a:xfrm>
            <a:off x="1504950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9</a:t>
            </a:r>
            <a:endParaRPr lang="en-US" sz="1288" dirty="0"/>
          </a:p>
        </p:txBody>
      </p:sp>
      <p:sp>
        <p:nvSpPr>
          <p:cNvPr id="382" name="Text 376"/>
          <p:cNvSpPr/>
          <p:nvPr/>
        </p:nvSpPr>
        <p:spPr>
          <a:xfrm>
            <a:off x="1545907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10</a:t>
            </a:r>
            <a:endParaRPr lang="en-US" sz="1288" dirty="0"/>
          </a:p>
        </p:txBody>
      </p:sp>
      <p:sp>
        <p:nvSpPr>
          <p:cNvPr id="383" name="Text 377"/>
          <p:cNvSpPr/>
          <p:nvPr/>
        </p:nvSpPr>
        <p:spPr>
          <a:xfrm>
            <a:off x="1587817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11</a:t>
            </a:r>
            <a:endParaRPr lang="en-US" sz="1288" dirty="0"/>
          </a:p>
        </p:txBody>
      </p:sp>
      <p:sp>
        <p:nvSpPr>
          <p:cNvPr id="384" name="Text 378"/>
          <p:cNvSpPr/>
          <p:nvPr/>
        </p:nvSpPr>
        <p:spPr>
          <a:xfrm>
            <a:off x="1628775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12</a:t>
            </a:r>
            <a:endParaRPr lang="en-US" sz="1288" dirty="0"/>
          </a:p>
        </p:txBody>
      </p:sp>
      <p:sp>
        <p:nvSpPr>
          <p:cNvPr id="385" name="Text 379"/>
          <p:cNvSpPr/>
          <p:nvPr/>
        </p:nvSpPr>
        <p:spPr>
          <a:xfrm>
            <a:off x="1669732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13</a:t>
            </a:r>
            <a:endParaRPr lang="en-US" sz="1288" dirty="0"/>
          </a:p>
        </p:txBody>
      </p:sp>
      <p:sp>
        <p:nvSpPr>
          <p:cNvPr id="386" name="Text 380"/>
          <p:cNvSpPr/>
          <p:nvPr/>
        </p:nvSpPr>
        <p:spPr>
          <a:xfrm>
            <a:off x="1710690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14</a:t>
            </a:r>
            <a:endParaRPr lang="en-US" sz="1288" dirty="0"/>
          </a:p>
        </p:txBody>
      </p:sp>
      <p:sp>
        <p:nvSpPr>
          <p:cNvPr id="387" name="Text 381"/>
          <p:cNvSpPr/>
          <p:nvPr/>
        </p:nvSpPr>
        <p:spPr>
          <a:xfrm>
            <a:off x="1752600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15</a:t>
            </a:r>
            <a:endParaRPr lang="en-US" sz="1288" dirty="0"/>
          </a:p>
        </p:txBody>
      </p:sp>
      <p:sp>
        <p:nvSpPr>
          <p:cNvPr id="388" name="Text 382"/>
          <p:cNvSpPr/>
          <p:nvPr/>
        </p:nvSpPr>
        <p:spPr>
          <a:xfrm>
            <a:off x="11249025" y="800770"/>
            <a:ext cx="287226" cy="130464"/>
          </a:xfrm>
          <a:prstGeom prst="rect">
            <a:avLst/>
          </a:prstGeom>
          <a:noFill/>
          <a:ln/>
        </p:spPr>
        <p:txBody>
          <a:bodyPr wrap="square" lIns="0" tIns="0" rIns="0" bIns="0" rtlCol="0" anchor="t"/>
          <a:lstStyle/>
          <a:p>
            <a:r>
              <a:rPr lang="en-US" sz="1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9" name="Text 383"/>
          <p:cNvSpPr/>
          <p:nvPr/>
        </p:nvSpPr>
        <p:spPr>
          <a:xfrm>
            <a:off x="11249025" y="1318989"/>
            <a:ext cx="279978" cy="130464"/>
          </a:xfrm>
          <a:prstGeom prst="rect">
            <a:avLst/>
          </a:prstGeom>
          <a:noFill/>
          <a:ln/>
        </p:spPr>
        <p:txBody>
          <a:bodyPr wrap="square" lIns="0" tIns="0" rIns="0" bIns="0" rtlCol="0" anchor="t"/>
          <a:lstStyle/>
          <a:p>
            <a:r>
              <a:rPr lang="en-US" sz="1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90" name="Text 384"/>
          <p:cNvSpPr/>
          <p:nvPr/>
        </p:nvSpPr>
        <p:spPr>
          <a:xfrm>
            <a:off x="11249025" y="1837283"/>
            <a:ext cx="348834" cy="130464"/>
          </a:xfrm>
          <a:prstGeom prst="rect">
            <a:avLst/>
          </a:prstGeom>
          <a:noFill/>
          <a:ln/>
        </p:spPr>
        <p:txBody>
          <a:bodyPr wrap="square" lIns="0" tIns="0" rIns="0" bIns="0" rtlCol="0" anchor="t"/>
          <a:lstStyle/>
          <a:p>
            <a:r>
              <a:rPr lang="en-US" sz="1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91" name="Text 385"/>
          <p:cNvSpPr/>
          <p:nvPr/>
        </p:nvSpPr>
        <p:spPr>
          <a:xfrm>
            <a:off x="11249025" y="2355428"/>
            <a:ext cx="352458" cy="130464"/>
          </a:xfrm>
          <a:prstGeom prst="rect">
            <a:avLst/>
          </a:prstGeom>
          <a:noFill/>
          <a:ln/>
        </p:spPr>
        <p:txBody>
          <a:bodyPr wrap="square" lIns="0" tIns="0" rIns="0" bIns="0" rtlCol="0" anchor="t"/>
          <a:lstStyle/>
          <a:p>
            <a:r>
              <a:rPr lang="en-US" sz="1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392" name="Text 386"/>
          <p:cNvSpPr/>
          <p:nvPr/>
        </p:nvSpPr>
        <p:spPr>
          <a:xfrm>
            <a:off x="12315825" y="1295995"/>
            <a:ext cx="5539356" cy="697426"/>
          </a:xfrm>
          <a:prstGeom prst="rect">
            <a:avLst/>
          </a:prstGeom>
          <a:noFill/>
          <a:ln/>
        </p:spPr>
        <p:txBody>
          <a:bodyPr wrap="square" lIns="0" tIns="0" rIns="0" bIns="0" rtlCol="0" anchor="t"/>
          <a:lstStyle/>
          <a:p>
            <a:r>
              <a:rPr lang="en-US" sz="42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PROFESSIONAL</a:t>
            </a:r>
            <a:endParaRPr lang="en-US" sz="4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55">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438275" y="3438525"/>
            <a:ext cx="4660120" cy="5143500"/>
          </a:xfrm>
          <a:prstGeom prst="rect">
            <a:avLst/>
          </a:prstGeom>
        </p:spPr>
      </p:pic>
      <p:sp>
        <p:nvSpPr>
          <p:cNvPr id="4" name="Text 0"/>
          <p:cNvSpPr/>
          <p:nvPr/>
        </p:nvSpPr>
        <p:spPr>
          <a:xfrm>
            <a:off x="1" y="1495425"/>
            <a:ext cx="18288000" cy="1038225"/>
          </a:xfrm>
          <a:prstGeom prst="rect">
            <a:avLst/>
          </a:prstGeom>
          <a:noFill/>
          <a:ln/>
        </p:spPr>
        <p:txBody>
          <a:bodyPr wrap="square" lIns="0" tIns="0" rIns="0" bIns="0" rtlCol="0" anchor="t"/>
          <a:lstStyle/>
          <a:p>
            <a:pPr algn="ctr"/>
            <a:r>
              <a:rPr lang="en-US" sz="63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COMBINED VERSION</a:t>
            </a:r>
            <a:endParaRPr lang="en-US" sz="63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5" name="Text 1"/>
          <p:cNvSpPr/>
          <p:nvPr/>
        </p:nvSpPr>
        <p:spPr>
          <a:xfrm>
            <a:off x="7296150" y="3248025"/>
            <a:ext cx="9355555" cy="5729720"/>
          </a:xfrm>
          <a:prstGeom prst="rect">
            <a:avLst/>
          </a:prstGeom>
          <a:noFill/>
          <a:ln/>
        </p:spPr>
        <p:txBody>
          <a:bodyPr wrap="square" lIns="0" tIns="0" rIns="0" bIns="0" rtlCol="0" anchor="t"/>
          <a:lstStyle/>
          <a:p>
            <a:pPr>
              <a:lnSpc>
                <a:spcPts val="4320"/>
              </a:lnSpc>
              <a:spcAft>
                <a:spcPts val="1500"/>
              </a:spcAft>
            </a:pPr>
            <a:r>
              <a:rPr lang="en-US" sz="2700" dirty="0">
                <a:solidFill>
                  <a:srgbClr val="FFFFFF"/>
                </a:solidFill>
                <a:latin typeface="Inter Regular" pitchFamily="34" charset="0"/>
                <a:ea typeface="Inter Regular" pitchFamily="34" charset="-122"/>
                <a:cs typeface="Inter Regular" pitchFamily="34" charset="-120"/>
              </a:rPr>
              <a:t>You can also develop your own strategies by combining types and levels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depending on your specific situation and desire. For example, you understand that you will be able to generate traffic by successfully converting it into your one line of the structure. For the effective use of leads, you can activate one level of all types of </a:t>
            </a:r>
            <a:r>
              <a:rPr lang="en-US" sz="2700" dirty="0" err="1">
                <a:solidFill>
                  <a:srgbClr val="FFFFFF"/>
                </a:solidFill>
                <a:latin typeface="Inter Regular" pitchFamily="34" charset="0"/>
                <a:ea typeface="Inter Regular" pitchFamily="34" charset="-122"/>
                <a:cs typeface="Inter Regular" pitchFamily="34" charset="-120"/>
              </a:rPr>
              <a:t>Goldsets</a:t>
            </a:r>
            <a:r>
              <a:rPr lang="en-US" sz="2700" dirty="0">
                <a:solidFill>
                  <a:srgbClr val="FFFFFF"/>
                </a:solidFill>
                <a:latin typeface="Inter Regular" pitchFamily="34" charset="0"/>
                <a:ea typeface="Inter Regular" pitchFamily="34" charset="-122"/>
                <a:cs typeface="Inter Regular" pitchFamily="34" charset="-120"/>
              </a:rPr>
              <a:t> at the start of the program, as well as all GS5 levels that are filled with direct invitees and ones of each level, from which you will receive 333% of income.</a:t>
            </a:r>
            <a:endParaRPr lang="en-US" sz="27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61">
    <p:bg>
      <p:bgPr>
        <a:solidFill>
          <a:srgbClr val="161616"/>
        </a:solidFill>
        <a:effectLst/>
      </p:bgPr>
    </p:bg>
    <p:spTree>
      <p:nvGrpSpPr>
        <p:cNvPr id="1" name=""/>
        <p:cNvGrpSpPr/>
        <p:nvPr/>
      </p:nvGrpSpPr>
      <p:grpSpPr>
        <a:xfrm>
          <a:off x="0" y="0"/>
          <a:ext cx="0" cy="0"/>
          <a:chOff x="0" y="0"/>
          <a:chExt cx="0" cy="0"/>
        </a:xfrm>
      </p:grpSpPr>
      <p:pic>
        <p:nvPicPr>
          <p:cNvPr id="305" name="Рисунок 30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333375" y="2428875"/>
            <a:ext cx="2192075" cy="585341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2715950" y="3213720"/>
            <a:ext cx="1898125" cy="5068342"/>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4804575" y="3992389"/>
            <a:ext cx="1606528" cy="4289971"/>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6601603" y="4607644"/>
            <a:ext cx="1376072" cy="3674418"/>
          </a:xfrm>
          <a:prstGeom prst="rect">
            <a:avLst/>
          </a:prstGeom>
        </p:spPr>
      </p:pic>
      <p:pic>
        <p:nvPicPr>
          <p:cNvPr id="7" name="Image 5"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8168175" y="5328568"/>
            <a:ext cx="1093883" cy="2953569"/>
          </a:xfrm>
          <a:prstGeom prst="rect">
            <a:avLst/>
          </a:prstGeom>
        </p:spPr>
      </p:pic>
      <p:pic>
        <p:nvPicPr>
          <p:cNvPr id="8" name="Image 6" descr="preencoded.png"/>
          <p:cNvPicPr>
            <a:picLocks noChangeAspect="1"/>
          </p:cNvPicPr>
          <p:nvPr/>
        </p:nvPicPr>
        <p:blipFill>
          <a:blip r:embed="rId14">
            <a:extLst>
              <a:ext uri="{96DAC541-7B7A-43D3-8B79-37D633B846F1}">
                <asvg:svgBlip xmlns="" xmlns:asvg="http://schemas.microsoft.com/office/drawing/2016/SVG/main" r:embed="rId15"/>
              </a:ext>
            </a:extLst>
          </a:blip>
          <a:srcRect/>
          <a:stretch/>
        </p:blipFill>
        <p:spPr>
          <a:xfrm>
            <a:off x="9452557" y="5330056"/>
            <a:ext cx="8690278" cy="2952750"/>
          </a:xfrm>
          <a:prstGeom prst="rect">
            <a:avLst/>
          </a:prstGeom>
        </p:spPr>
      </p:pic>
      <p:sp>
        <p:nvSpPr>
          <p:cNvPr id="9" name="Text 0"/>
          <p:cNvSpPr/>
          <p:nvPr/>
        </p:nvSpPr>
        <p:spPr>
          <a:xfrm>
            <a:off x="1333500" y="3668985"/>
            <a:ext cx="193213" cy="42039"/>
          </a:xfrm>
          <a:prstGeom prst="rect">
            <a:avLst/>
          </a:prstGeom>
          <a:noFill/>
          <a:ln/>
        </p:spPr>
        <p:txBody>
          <a:bodyPr wrap="square" lIns="0" tIns="0" rIns="0" bIns="0" rtlCol="0" anchor="ctr"/>
          <a:lstStyle/>
          <a:p>
            <a:pPr algn="ctr">
              <a:lnSpc>
                <a:spcPts val="375"/>
              </a:lnSpc>
            </a:pPr>
            <a:r>
              <a:rPr lang="en-US" sz="282" b="0" i="0" dirty="0">
                <a:solidFill>
                  <a:srgbClr val="FFFFFF"/>
                </a:solidFill>
                <a:latin typeface="Inter Regular" pitchFamily="34" charset="0"/>
                <a:ea typeface="Inter Regular" pitchFamily="34" charset="-122"/>
                <a:cs typeface="Inter Regular" pitchFamily="34" charset="-120"/>
              </a:rPr>
              <a:t>You</a:t>
            </a:r>
            <a:endParaRPr lang="en-US" sz="282" dirty="0"/>
          </a:p>
        </p:txBody>
      </p:sp>
      <p:sp>
        <p:nvSpPr>
          <p:cNvPr id="10" name="Text 1"/>
          <p:cNvSpPr/>
          <p:nvPr/>
        </p:nvSpPr>
        <p:spPr>
          <a:xfrm>
            <a:off x="1009650" y="3066604"/>
            <a:ext cx="828482" cy="149295"/>
          </a:xfrm>
          <a:prstGeom prst="rect">
            <a:avLst/>
          </a:prstGeom>
          <a:noFill/>
          <a:ln/>
        </p:spPr>
        <p:txBody>
          <a:bodyPr wrap="square" lIns="0" tIns="0" rIns="0" bIns="0" rtlCol="0" anchor="t"/>
          <a:lstStyle/>
          <a:p>
            <a:r>
              <a:rPr lang="en-US" sz="9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GS5</a:t>
            </a:r>
          </a:p>
        </p:txBody>
      </p:sp>
      <p:sp>
        <p:nvSpPr>
          <p:cNvPr id="11" name="Text 2"/>
          <p:cNvSpPr/>
          <p:nvPr/>
        </p:nvSpPr>
        <p:spPr>
          <a:xfrm>
            <a:off x="1323975" y="4928220"/>
            <a:ext cx="185067" cy="40073"/>
          </a:xfrm>
          <a:prstGeom prst="rect">
            <a:avLst/>
          </a:prstGeom>
          <a:noFill/>
          <a:ln/>
        </p:spPr>
        <p:txBody>
          <a:bodyPr wrap="square" lIns="0" tIns="0" rIns="0" bIns="0" rtlCol="0" anchor="t"/>
          <a:lstStyle/>
          <a:p>
            <a:pPr algn="ctr">
              <a:lnSpc>
                <a:spcPts val="300"/>
              </a:lnSpc>
            </a:pPr>
            <a:r>
              <a:rPr lang="en-US" sz="269" b="0" i="0" dirty="0">
                <a:solidFill>
                  <a:srgbClr val="FFFFFF"/>
                </a:solidFill>
                <a:latin typeface="Inter Regular" pitchFamily="34" charset="0"/>
                <a:ea typeface="Inter Regular" pitchFamily="34" charset="-122"/>
                <a:cs typeface="Inter Regular" pitchFamily="34" charset="-120"/>
              </a:rPr>
              <a:t>Вы</a:t>
            </a:r>
            <a:endParaRPr lang="en-US" sz="269" dirty="0"/>
          </a:p>
        </p:txBody>
      </p:sp>
      <p:sp>
        <p:nvSpPr>
          <p:cNvPr id="12" name="Text 3"/>
          <p:cNvSpPr/>
          <p:nvPr/>
        </p:nvSpPr>
        <p:spPr>
          <a:xfrm>
            <a:off x="971550" y="4397871"/>
            <a:ext cx="822742" cy="149257"/>
          </a:xfrm>
          <a:prstGeom prst="rect">
            <a:avLst/>
          </a:prstGeom>
          <a:noFill/>
          <a:ln/>
        </p:spPr>
        <p:txBody>
          <a:bodyPr wrap="square" lIns="0" tIns="0" rIns="0" bIns="0" rtlCol="0" anchor="t"/>
          <a:lstStyle/>
          <a:p>
            <a:r>
              <a:rPr lang="en-US" sz="9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GS7</a:t>
            </a:r>
          </a:p>
        </p:txBody>
      </p:sp>
      <p:sp>
        <p:nvSpPr>
          <p:cNvPr id="13" name="Text 4"/>
          <p:cNvSpPr/>
          <p:nvPr/>
        </p:nvSpPr>
        <p:spPr>
          <a:xfrm>
            <a:off x="1314450" y="6413450"/>
            <a:ext cx="215188" cy="46865"/>
          </a:xfrm>
          <a:prstGeom prst="rect">
            <a:avLst/>
          </a:prstGeom>
          <a:noFill/>
          <a:ln/>
        </p:spPr>
        <p:txBody>
          <a:bodyPr wrap="square" lIns="0" tIns="0" rIns="0" bIns="0" rtlCol="0" anchor="ctr"/>
          <a:lstStyle/>
          <a:p>
            <a:pPr algn="ctr">
              <a:lnSpc>
                <a:spcPts val="375"/>
              </a:lnSpc>
            </a:pPr>
            <a:r>
              <a:rPr lang="en-US" sz="316" b="0" i="0" dirty="0">
                <a:solidFill>
                  <a:srgbClr val="FFFFFF"/>
                </a:solidFill>
                <a:latin typeface="Inter Regular" pitchFamily="34" charset="0"/>
                <a:ea typeface="Inter Regular" pitchFamily="34" charset="-122"/>
                <a:cs typeface="Inter Regular" pitchFamily="34" charset="-120"/>
              </a:rPr>
              <a:t>You</a:t>
            </a:r>
            <a:endParaRPr lang="en-US" sz="316" dirty="0"/>
          </a:p>
        </p:txBody>
      </p:sp>
      <p:sp>
        <p:nvSpPr>
          <p:cNvPr id="14" name="Text 5"/>
          <p:cNvSpPr/>
          <p:nvPr/>
        </p:nvSpPr>
        <p:spPr>
          <a:xfrm>
            <a:off x="971550" y="5809506"/>
            <a:ext cx="885889" cy="149257"/>
          </a:xfrm>
          <a:prstGeom prst="rect">
            <a:avLst/>
          </a:prstGeom>
          <a:noFill/>
          <a:ln/>
        </p:spPr>
        <p:txBody>
          <a:bodyPr wrap="square" lIns="0" tIns="0" rIns="0" bIns="0" rtlCol="0" anchor="t"/>
          <a:lstStyle/>
          <a:p>
            <a:r>
              <a:rPr lang="en-US" sz="9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GS15</a:t>
            </a:r>
          </a:p>
        </p:txBody>
      </p:sp>
      <p:sp>
        <p:nvSpPr>
          <p:cNvPr id="15" name="Text 6"/>
          <p:cNvSpPr/>
          <p:nvPr/>
        </p:nvSpPr>
        <p:spPr>
          <a:xfrm>
            <a:off x="1333500" y="7734970"/>
            <a:ext cx="183235" cy="39802"/>
          </a:xfrm>
          <a:prstGeom prst="rect">
            <a:avLst/>
          </a:prstGeom>
          <a:noFill/>
          <a:ln/>
        </p:spPr>
        <p:txBody>
          <a:bodyPr wrap="square" lIns="0" tIns="0" rIns="0" bIns="0" rtlCol="0" anchor="t"/>
          <a:lstStyle/>
          <a:p>
            <a:pPr algn="ctr">
              <a:lnSpc>
                <a:spcPts val="300"/>
              </a:lnSpc>
            </a:pPr>
            <a:r>
              <a:rPr lang="en-US" sz="266" b="0" i="0" dirty="0">
                <a:solidFill>
                  <a:srgbClr val="FFFFFF"/>
                </a:solidFill>
                <a:latin typeface="Inter Regular" pitchFamily="34" charset="0"/>
                <a:ea typeface="Inter Regular" pitchFamily="34" charset="-122"/>
                <a:cs typeface="Inter Regular" pitchFamily="34" charset="-120"/>
              </a:rPr>
              <a:t>You</a:t>
            </a:r>
            <a:endParaRPr lang="en-US" sz="266" dirty="0"/>
          </a:p>
        </p:txBody>
      </p:sp>
      <p:sp>
        <p:nvSpPr>
          <p:cNvPr id="16" name="Text 7"/>
          <p:cNvSpPr/>
          <p:nvPr/>
        </p:nvSpPr>
        <p:spPr>
          <a:xfrm>
            <a:off x="971550" y="7192714"/>
            <a:ext cx="885889" cy="149257"/>
          </a:xfrm>
          <a:prstGeom prst="rect">
            <a:avLst/>
          </a:prstGeom>
          <a:noFill/>
          <a:ln/>
        </p:spPr>
        <p:txBody>
          <a:bodyPr wrap="square" lIns="0" tIns="0" rIns="0" bIns="0" rtlCol="0" anchor="t"/>
          <a:lstStyle/>
          <a:p>
            <a:r>
              <a:rPr lang="en-US" sz="9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GS31</a:t>
            </a:r>
          </a:p>
        </p:txBody>
      </p:sp>
      <p:sp>
        <p:nvSpPr>
          <p:cNvPr id="17" name="Text 8"/>
          <p:cNvSpPr/>
          <p:nvPr/>
        </p:nvSpPr>
        <p:spPr>
          <a:xfrm>
            <a:off x="1333500" y="2428875"/>
            <a:ext cx="163475" cy="483509"/>
          </a:xfrm>
          <a:prstGeom prst="rect">
            <a:avLst/>
          </a:prstGeom>
          <a:noFill/>
          <a:ln/>
        </p:spPr>
        <p:txBody>
          <a:bodyPr wrap="square" lIns="0" tIns="0" rIns="0" bIns="0" rtlCol="0" anchor="t"/>
          <a:lstStyle/>
          <a:p>
            <a:pPr algn="l">
              <a:lnSpc>
                <a:spcPts val="3797"/>
              </a:lnSpc>
              <a:spcAft>
                <a:spcPts val="989"/>
              </a:spcAft>
            </a:pPr>
            <a:r>
              <a:rPr lang="en-US" sz="2373" b="0" i="0" dirty="0">
                <a:solidFill>
                  <a:srgbClr val="FFFFFF"/>
                </a:solidFill>
                <a:latin typeface="Inter Regular" pitchFamily="34" charset="0"/>
                <a:ea typeface="Inter Regular" pitchFamily="34" charset="-122"/>
                <a:cs typeface="Inter Regular" pitchFamily="34" charset="-120"/>
              </a:rPr>
              <a:t>1</a:t>
            </a:r>
            <a:endParaRPr lang="en-US" sz="2373" dirty="0"/>
          </a:p>
        </p:txBody>
      </p:sp>
      <p:sp>
        <p:nvSpPr>
          <p:cNvPr id="18" name="Text 9"/>
          <p:cNvSpPr/>
          <p:nvPr/>
        </p:nvSpPr>
        <p:spPr>
          <a:xfrm>
            <a:off x="3581400" y="4287515"/>
            <a:ext cx="169858" cy="36402"/>
          </a:xfrm>
          <a:prstGeom prst="rect">
            <a:avLst/>
          </a:prstGeom>
          <a:noFill/>
          <a:ln/>
        </p:spPr>
        <p:txBody>
          <a:bodyPr wrap="square" lIns="0" tIns="0" rIns="0" bIns="0" rtlCol="0" anchor="ctr"/>
          <a:lstStyle/>
          <a:p>
            <a:pPr algn="ctr">
              <a:lnSpc>
                <a:spcPts val="300"/>
              </a:lnSpc>
            </a:pPr>
            <a:r>
              <a:rPr lang="en-US" sz="244" b="0" i="0" dirty="0">
                <a:solidFill>
                  <a:srgbClr val="FFFFFF"/>
                </a:solidFill>
                <a:latin typeface="Inter Regular" pitchFamily="34" charset="0"/>
                <a:ea typeface="Inter Regular" pitchFamily="34" charset="-122"/>
                <a:cs typeface="Inter Regular" pitchFamily="34" charset="-120"/>
              </a:rPr>
              <a:t>You</a:t>
            </a:r>
            <a:endParaRPr lang="en-US" sz="244" dirty="0"/>
          </a:p>
        </p:txBody>
      </p:sp>
      <p:sp>
        <p:nvSpPr>
          <p:cNvPr id="19" name="Text 10"/>
          <p:cNvSpPr/>
          <p:nvPr/>
        </p:nvSpPr>
        <p:spPr>
          <a:xfrm>
            <a:off x="3295650" y="3765798"/>
            <a:ext cx="719940" cy="129275"/>
          </a:xfrm>
          <a:prstGeom prst="rect">
            <a:avLst/>
          </a:prstGeom>
          <a:noFill/>
          <a:ln/>
        </p:spPr>
        <p:txBody>
          <a:bodyPr wrap="square" lIns="0" tIns="0" rIns="0" bIns="0" rtlCol="0" anchor="t"/>
          <a:lstStyle/>
          <a:p>
            <a:r>
              <a:rPr lang="en-US" sz="7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GS5</a:t>
            </a:r>
          </a:p>
        </p:txBody>
      </p:sp>
      <p:sp>
        <p:nvSpPr>
          <p:cNvPr id="20" name="Text 11"/>
          <p:cNvSpPr/>
          <p:nvPr/>
        </p:nvSpPr>
        <p:spPr>
          <a:xfrm>
            <a:off x="3571875" y="5377681"/>
            <a:ext cx="162805" cy="34699"/>
          </a:xfrm>
          <a:prstGeom prst="rect">
            <a:avLst/>
          </a:prstGeom>
          <a:noFill/>
          <a:ln/>
        </p:spPr>
        <p:txBody>
          <a:bodyPr wrap="square" lIns="0" tIns="0" rIns="0" bIns="0" rtlCol="0" anchor="ctr"/>
          <a:lstStyle/>
          <a:p>
            <a:pPr algn="ctr">
              <a:lnSpc>
                <a:spcPts val="300"/>
              </a:lnSpc>
            </a:pPr>
            <a:r>
              <a:rPr lang="en-US" sz="233" b="0" i="0" dirty="0">
                <a:solidFill>
                  <a:srgbClr val="FFFFFF"/>
                </a:solidFill>
                <a:latin typeface="Inter Regular" pitchFamily="34" charset="0"/>
                <a:ea typeface="Inter Regular" pitchFamily="34" charset="-122"/>
                <a:cs typeface="Inter Regular" pitchFamily="34" charset="-120"/>
              </a:rPr>
              <a:t>Вы</a:t>
            </a:r>
            <a:endParaRPr lang="en-US" sz="233" dirty="0"/>
          </a:p>
        </p:txBody>
      </p:sp>
      <p:sp>
        <p:nvSpPr>
          <p:cNvPr id="21" name="Text 12"/>
          <p:cNvSpPr/>
          <p:nvPr/>
        </p:nvSpPr>
        <p:spPr>
          <a:xfrm>
            <a:off x="3267075" y="4918621"/>
            <a:ext cx="714969" cy="129242"/>
          </a:xfrm>
          <a:prstGeom prst="rect">
            <a:avLst/>
          </a:prstGeom>
          <a:noFill/>
          <a:ln/>
        </p:spPr>
        <p:txBody>
          <a:bodyPr wrap="square" lIns="0" tIns="0" rIns="0" bIns="0" rtlCol="0" anchor="t"/>
          <a:lstStyle/>
          <a:p>
            <a:r>
              <a:rPr lang="en-US" sz="7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GS7</a:t>
            </a:r>
          </a:p>
        </p:txBody>
      </p:sp>
      <p:sp>
        <p:nvSpPr>
          <p:cNvPr id="22" name="Text 13"/>
          <p:cNvSpPr/>
          <p:nvPr/>
        </p:nvSpPr>
        <p:spPr>
          <a:xfrm>
            <a:off x="3562350" y="6664077"/>
            <a:ext cx="188886" cy="40580"/>
          </a:xfrm>
          <a:prstGeom prst="rect">
            <a:avLst/>
          </a:prstGeom>
          <a:noFill/>
          <a:ln/>
        </p:spPr>
        <p:txBody>
          <a:bodyPr wrap="square" lIns="0" tIns="0" rIns="0" bIns="0" rtlCol="0" anchor="t"/>
          <a:lstStyle/>
          <a:p>
            <a:pPr algn="ctr">
              <a:lnSpc>
                <a:spcPts val="300"/>
              </a:lnSpc>
            </a:pPr>
            <a:r>
              <a:rPr lang="en-US" sz="274" b="0" i="0" dirty="0">
                <a:solidFill>
                  <a:srgbClr val="FFFFFF"/>
                </a:solidFill>
                <a:latin typeface="Inter Regular" pitchFamily="34" charset="0"/>
                <a:ea typeface="Inter Regular" pitchFamily="34" charset="-122"/>
                <a:cs typeface="Inter Regular" pitchFamily="34" charset="-120"/>
              </a:rPr>
              <a:t>You</a:t>
            </a:r>
            <a:endParaRPr lang="en-US" sz="274" dirty="0"/>
          </a:p>
        </p:txBody>
      </p:sp>
      <p:sp>
        <p:nvSpPr>
          <p:cNvPr id="23" name="Text 14"/>
          <p:cNvSpPr/>
          <p:nvPr/>
        </p:nvSpPr>
        <p:spPr>
          <a:xfrm>
            <a:off x="3267075" y="6141021"/>
            <a:ext cx="769648" cy="129242"/>
          </a:xfrm>
          <a:prstGeom prst="rect">
            <a:avLst/>
          </a:prstGeom>
          <a:noFill/>
          <a:ln/>
        </p:spPr>
        <p:txBody>
          <a:bodyPr wrap="square" lIns="0" tIns="0" rIns="0" bIns="0" rtlCol="0" anchor="t"/>
          <a:lstStyle/>
          <a:p>
            <a:r>
              <a:rPr lang="en-US" sz="7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GS15</a:t>
            </a:r>
          </a:p>
        </p:txBody>
      </p:sp>
      <p:sp>
        <p:nvSpPr>
          <p:cNvPr id="24" name="Text 15"/>
          <p:cNvSpPr/>
          <p:nvPr/>
        </p:nvSpPr>
        <p:spPr>
          <a:xfrm>
            <a:off x="3581400" y="7808119"/>
            <a:ext cx="161218" cy="34465"/>
          </a:xfrm>
          <a:prstGeom prst="rect">
            <a:avLst/>
          </a:prstGeom>
          <a:noFill/>
          <a:ln/>
        </p:spPr>
        <p:txBody>
          <a:bodyPr wrap="square" lIns="0" tIns="0" rIns="0" bIns="0" rtlCol="0" anchor="ctr"/>
          <a:lstStyle/>
          <a:p>
            <a:pPr algn="ctr">
              <a:lnSpc>
                <a:spcPts val="300"/>
              </a:lnSpc>
            </a:pPr>
            <a:r>
              <a:rPr lang="en-US" sz="230" b="0" i="0" dirty="0">
                <a:solidFill>
                  <a:srgbClr val="FFFFFF"/>
                </a:solidFill>
                <a:latin typeface="Inter Regular" pitchFamily="34" charset="0"/>
                <a:ea typeface="Inter Regular" pitchFamily="34" charset="-122"/>
                <a:cs typeface="Inter Regular" pitchFamily="34" charset="-120"/>
              </a:rPr>
              <a:t>You</a:t>
            </a:r>
            <a:endParaRPr lang="en-US" sz="230" dirty="0"/>
          </a:p>
        </p:txBody>
      </p:sp>
      <p:sp>
        <p:nvSpPr>
          <p:cNvPr id="25" name="Text 16"/>
          <p:cNvSpPr/>
          <p:nvPr/>
        </p:nvSpPr>
        <p:spPr>
          <a:xfrm>
            <a:off x="3267075" y="7338640"/>
            <a:ext cx="769648" cy="129242"/>
          </a:xfrm>
          <a:prstGeom prst="rect">
            <a:avLst/>
          </a:prstGeom>
          <a:noFill/>
          <a:ln/>
        </p:spPr>
        <p:txBody>
          <a:bodyPr wrap="square" lIns="0" tIns="0" rIns="0" bIns="0" rtlCol="0" anchor="t"/>
          <a:lstStyle/>
          <a:p>
            <a:r>
              <a:rPr lang="en-US" sz="7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GS31</a:t>
            </a:r>
          </a:p>
        </p:txBody>
      </p:sp>
      <p:sp>
        <p:nvSpPr>
          <p:cNvPr id="26" name="Text 17"/>
          <p:cNvSpPr/>
          <p:nvPr/>
        </p:nvSpPr>
        <p:spPr>
          <a:xfrm>
            <a:off x="3581400" y="3213720"/>
            <a:ext cx="144108" cy="418672"/>
          </a:xfrm>
          <a:prstGeom prst="rect">
            <a:avLst/>
          </a:prstGeom>
          <a:noFill/>
          <a:ln/>
        </p:spPr>
        <p:txBody>
          <a:bodyPr wrap="square" lIns="0" tIns="0" rIns="0" bIns="0" rtlCol="0" anchor="t"/>
          <a:lstStyle/>
          <a:p>
            <a:pPr algn="l">
              <a:lnSpc>
                <a:spcPts val="3288"/>
              </a:lnSpc>
              <a:spcAft>
                <a:spcPts val="856"/>
              </a:spcAft>
            </a:pPr>
            <a:r>
              <a:rPr lang="en-US" sz="2055" b="0" i="0" dirty="0">
                <a:solidFill>
                  <a:srgbClr val="FFFFFF"/>
                </a:solidFill>
                <a:latin typeface="Inter Regular" pitchFamily="34" charset="0"/>
                <a:ea typeface="Inter Regular" pitchFamily="34" charset="-122"/>
                <a:cs typeface="Inter Regular" pitchFamily="34" charset="-120"/>
              </a:rPr>
              <a:t>2</a:t>
            </a:r>
            <a:endParaRPr lang="en-US" sz="2055" dirty="0"/>
          </a:p>
        </p:txBody>
      </p:sp>
      <p:sp>
        <p:nvSpPr>
          <p:cNvPr id="27" name="Text 18"/>
          <p:cNvSpPr/>
          <p:nvPr/>
        </p:nvSpPr>
        <p:spPr>
          <a:xfrm>
            <a:off x="5534025" y="4901357"/>
            <a:ext cx="146690" cy="30810"/>
          </a:xfrm>
          <a:prstGeom prst="rect">
            <a:avLst/>
          </a:prstGeom>
          <a:noFill/>
          <a:ln/>
        </p:spPr>
        <p:txBody>
          <a:bodyPr wrap="square" lIns="0" tIns="0" rIns="0" bIns="0" rtlCol="0" anchor="t"/>
          <a:lstStyle/>
          <a:p>
            <a:pPr algn="ctr">
              <a:lnSpc>
                <a:spcPts val="225"/>
              </a:lnSpc>
            </a:pPr>
            <a:r>
              <a:rPr lang="en-US" sz="207" b="0" i="0" dirty="0">
                <a:solidFill>
                  <a:srgbClr val="FFFFFF"/>
                </a:solidFill>
                <a:latin typeface="Inter Regular" pitchFamily="34" charset="0"/>
                <a:ea typeface="Inter Regular" pitchFamily="34" charset="-122"/>
                <a:cs typeface="Inter Regular" pitchFamily="34" charset="-120"/>
              </a:rPr>
              <a:t>You</a:t>
            </a:r>
            <a:endParaRPr lang="en-US" sz="207" dirty="0"/>
          </a:p>
        </p:txBody>
      </p:sp>
      <p:sp>
        <p:nvSpPr>
          <p:cNvPr id="28" name="Text 19"/>
          <p:cNvSpPr/>
          <p:nvPr/>
        </p:nvSpPr>
        <p:spPr>
          <a:xfrm>
            <a:off x="5295900" y="4459932"/>
            <a:ext cx="612267" cy="10941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GS5</a:t>
            </a:r>
          </a:p>
        </p:txBody>
      </p:sp>
      <p:sp>
        <p:nvSpPr>
          <p:cNvPr id="29" name="Text 20"/>
          <p:cNvSpPr/>
          <p:nvPr/>
        </p:nvSpPr>
        <p:spPr>
          <a:xfrm>
            <a:off x="5534025" y="5823868"/>
            <a:ext cx="140721" cy="29369"/>
          </a:xfrm>
          <a:prstGeom prst="rect">
            <a:avLst/>
          </a:prstGeom>
          <a:noFill/>
          <a:ln/>
        </p:spPr>
        <p:txBody>
          <a:bodyPr wrap="square" lIns="0" tIns="0" rIns="0" bIns="0" rtlCol="0" anchor="t"/>
          <a:lstStyle/>
          <a:p>
            <a:pPr algn="ctr">
              <a:lnSpc>
                <a:spcPts val="225"/>
              </a:lnSpc>
            </a:pPr>
            <a:r>
              <a:rPr lang="en-US" sz="197" b="0" i="0" dirty="0">
                <a:solidFill>
                  <a:srgbClr val="FFFFFF"/>
                </a:solidFill>
                <a:latin typeface="Inter Regular" pitchFamily="34" charset="0"/>
                <a:ea typeface="Inter Regular" pitchFamily="34" charset="-122"/>
                <a:cs typeface="Inter Regular" pitchFamily="34" charset="-120"/>
              </a:rPr>
              <a:t>Вы</a:t>
            </a:r>
            <a:endParaRPr lang="en-US" sz="197" dirty="0"/>
          </a:p>
        </p:txBody>
      </p:sp>
      <p:sp>
        <p:nvSpPr>
          <p:cNvPr id="30" name="Text 21"/>
          <p:cNvSpPr/>
          <p:nvPr/>
        </p:nvSpPr>
        <p:spPr>
          <a:xfrm>
            <a:off x="5267325" y="5435278"/>
            <a:ext cx="608059" cy="109387"/>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GS7</a:t>
            </a:r>
          </a:p>
        </p:txBody>
      </p:sp>
      <p:sp>
        <p:nvSpPr>
          <p:cNvPr id="31" name="Text 22"/>
          <p:cNvSpPr/>
          <p:nvPr/>
        </p:nvSpPr>
        <p:spPr>
          <a:xfrm>
            <a:off x="5524500" y="6912694"/>
            <a:ext cx="162795" cy="34346"/>
          </a:xfrm>
          <a:prstGeom prst="rect">
            <a:avLst/>
          </a:prstGeom>
          <a:noFill/>
          <a:ln/>
        </p:spPr>
        <p:txBody>
          <a:bodyPr wrap="square" lIns="0" tIns="0" rIns="0" bIns="0" rtlCol="0" anchor="ctr"/>
          <a:lstStyle/>
          <a:p>
            <a:pPr algn="ctr">
              <a:lnSpc>
                <a:spcPts val="300"/>
              </a:lnSpc>
            </a:pPr>
            <a:r>
              <a:rPr lang="en-US" sz="232" b="0" i="0" dirty="0">
                <a:solidFill>
                  <a:srgbClr val="FFFFFF"/>
                </a:solidFill>
                <a:latin typeface="Inter Regular" pitchFamily="34" charset="0"/>
                <a:ea typeface="Inter Regular" pitchFamily="34" charset="-122"/>
                <a:cs typeface="Inter Regular" pitchFamily="34" charset="-120"/>
              </a:rPr>
              <a:t>You</a:t>
            </a:r>
            <a:endParaRPr lang="en-US" sz="232" dirty="0"/>
          </a:p>
        </p:txBody>
      </p:sp>
      <p:sp>
        <p:nvSpPr>
          <p:cNvPr id="32" name="Text 23"/>
          <p:cNvSpPr/>
          <p:nvPr/>
        </p:nvSpPr>
        <p:spPr>
          <a:xfrm>
            <a:off x="5267325" y="6470079"/>
            <a:ext cx="654339" cy="109387"/>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GS15</a:t>
            </a:r>
          </a:p>
        </p:txBody>
      </p:sp>
      <p:sp>
        <p:nvSpPr>
          <p:cNvPr id="33" name="Text 24"/>
          <p:cNvSpPr/>
          <p:nvPr/>
        </p:nvSpPr>
        <p:spPr>
          <a:xfrm>
            <a:off x="5534025" y="7881193"/>
            <a:ext cx="139378" cy="29170"/>
          </a:xfrm>
          <a:prstGeom prst="rect">
            <a:avLst/>
          </a:prstGeom>
          <a:noFill/>
          <a:ln/>
        </p:spPr>
        <p:txBody>
          <a:bodyPr wrap="square" lIns="0" tIns="0" rIns="0" bIns="0" rtlCol="0" anchor="t"/>
          <a:lstStyle/>
          <a:p>
            <a:pPr algn="ctr">
              <a:lnSpc>
                <a:spcPts val="225"/>
              </a:lnSpc>
            </a:pPr>
            <a:r>
              <a:rPr lang="en-US" sz="195" b="0" i="0" dirty="0">
                <a:solidFill>
                  <a:srgbClr val="FFFFFF"/>
                </a:solidFill>
                <a:latin typeface="Inter Regular" pitchFamily="34" charset="0"/>
                <a:ea typeface="Inter Regular" pitchFamily="34" charset="-122"/>
                <a:cs typeface="Inter Regular" pitchFamily="34" charset="-120"/>
              </a:rPr>
              <a:t>You</a:t>
            </a:r>
            <a:endParaRPr lang="en-US" sz="195" dirty="0"/>
          </a:p>
        </p:txBody>
      </p:sp>
      <p:sp>
        <p:nvSpPr>
          <p:cNvPr id="34" name="Text 25"/>
          <p:cNvSpPr/>
          <p:nvPr/>
        </p:nvSpPr>
        <p:spPr>
          <a:xfrm>
            <a:off x="5267325" y="7483673"/>
            <a:ext cx="654339" cy="109387"/>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GS31</a:t>
            </a:r>
          </a:p>
        </p:txBody>
      </p:sp>
      <p:sp>
        <p:nvSpPr>
          <p:cNvPr id="35" name="Text 26"/>
          <p:cNvSpPr/>
          <p:nvPr/>
        </p:nvSpPr>
        <p:spPr>
          <a:xfrm>
            <a:off x="5534025" y="3992389"/>
            <a:ext cx="124896" cy="354354"/>
          </a:xfrm>
          <a:prstGeom prst="rect">
            <a:avLst/>
          </a:prstGeom>
          <a:noFill/>
          <a:ln/>
        </p:spPr>
        <p:txBody>
          <a:bodyPr wrap="square" lIns="0" tIns="0" rIns="0" bIns="0" rtlCol="0" anchor="t"/>
          <a:lstStyle/>
          <a:p>
            <a:pPr algn="l">
              <a:lnSpc>
                <a:spcPts val="2783"/>
              </a:lnSpc>
              <a:spcAft>
                <a:spcPts val="725"/>
              </a:spcAft>
            </a:pPr>
            <a:r>
              <a:rPr lang="en-US" sz="1739" b="0" i="0" dirty="0">
                <a:solidFill>
                  <a:srgbClr val="FFFFFF"/>
                </a:solidFill>
                <a:latin typeface="Inter Regular" pitchFamily="34" charset="0"/>
                <a:ea typeface="Inter Regular" pitchFamily="34" charset="-122"/>
                <a:cs typeface="Inter Regular" pitchFamily="34" charset="-120"/>
              </a:rPr>
              <a:t>3</a:t>
            </a:r>
            <a:endParaRPr lang="en-US" sz="1739" dirty="0"/>
          </a:p>
        </p:txBody>
      </p:sp>
      <p:sp>
        <p:nvSpPr>
          <p:cNvPr id="36" name="Text 27"/>
          <p:cNvSpPr/>
          <p:nvPr/>
        </p:nvSpPr>
        <p:spPr>
          <a:xfrm>
            <a:off x="7229475" y="5385569"/>
            <a:ext cx="128380" cy="26390"/>
          </a:xfrm>
          <a:prstGeom prst="rect">
            <a:avLst/>
          </a:prstGeom>
          <a:noFill/>
          <a:ln/>
        </p:spPr>
        <p:txBody>
          <a:bodyPr wrap="square" lIns="0" tIns="0" rIns="0" bIns="0" rtlCol="0" anchor="ctr"/>
          <a:lstStyle/>
          <a:p>
            <a:pPr algn="ctr">
              <a:lnSpc>
                <a:spcPts val="225"/>
              </a:lnSpc>
            </a:pPr>
            <a:r>
              <a:rPr lang="en-US" sz="177" b="0" i="0" dirty="0">
                <a:solidFill>
                  <a:srgbClr val="FFFFFF"/>
                </a:solidFill>
                <a:latin typeface="Inter Regular" pitchFamily="34" charset="0"/>
                <a:ea typeface="Inter Regular" pitchFamily="34" charset="-122"/>
                <a:cs typeface="Inter Regular" pitchFamily="34" charset="-120"/>
              </a:rPr>
              <a:t>You</a:t>
            </a:r>
            <a:endParaRPr lang="en-US" sz="177" dirty="0"/>
          </a:p>
        </p:txBody>
      </p:sp>
      <p:sp>
        <p:nvSpPr>
          <p:cNvPr id="37" name="Text 28"/>
          <p:cNvSpPr/>
          <p:nvPr/>
        </p:nvSpPr>
        <p:spPr>
          <a:xfrm>
            <a:off x="7019925" y="5007769"/>
            <a:ext cx="527170" cy="93720"/>
          </a:xfrm>
          <a:prstGeom prst="rect">
            <a:avLst/>
          </a:prstGeom>
          <a:noFill/>
          <a:ln/>
        </p:spPr>
        <p:txBody>
          <a:bodyPr wrap="square" lIns="0" tIns="0" rIns="0" bIns="0" rtlCol="0" anchor="t"/>
          <a:lstStyle/>
          <a:p>
            <a:r>
              <a:rPr lang="en-US" sz="5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GS5</a:t>
            </a:r>
          </a:p>
        </p:txBody>
      </p:sp>
      <p:sp>
        <p:nvSpPr>
          <p:cNvPr id="38" name="Text 29"/>
          <p:cNvSpPr/>
          <p:nvPr/>
        </p:nvSpPr>
        <p:spPr>
          <a:xfrm>
            <a:off x="7219950" y="6176442"/>
            <a:ext cx="123267" cy="25156"/>
          </a:xfrm>
          <a:prstGeom prst="rect">
            <a:avLst/>
          </a:prstGeom>
          <a:noFill/>
          <a:ln/>
        </p:spPr>
        <p:txBody>
          <a:bodyPr wrap="square" lIns="0" tIns="0" rIns="0" bIns="0" rtlCol="0" anchor="ctr"/>
          <a:lstStyle/>
          <a:p>
            <a:pPr algn="ctr">
              <a:lnSpc>
                <a:spcPts val="225"/>
              </a:lnSpc>
            </a:pPr>
            <a:r>
              <a:rPr lang="en-US" sz="169" b="0" i="0" dirty="0">
                <a:solidFill>
                  <a:srgbClr val="FFFFFF"/>
                </a:solidFill>
                <a:latin typeface="Inter Regular" pitchFamily="34" charset="0"/>
                <a:ea typeface="Inter Regular" pitchFamily="34" charset="-122"/>
                <a:cs typeface="Inter Regular" pitchFamily="34" charset="-120"/>
              </a:rPr>
              <a:t>Вы</a:t>
            </a:r>
            <a:endParaRPr lang="en-US" sz="169" dirty="0"/>
          </a:p>
        </p:txBody>
      </p:sp>
      <p:sp>
        <p:nvSpPr>
          <p:cNvPr id="39" name="Text 30"/>
          <p:cNvSpPr/>
          <p:nvPr/>
        </p:nvSpPr>
        <p:spPr>
          <a:xfrm>
            <a:off x="6991350" y="5843662"/>
            <a:ext cx="523566" cy="93696"/>
          </a:xfrm>
          <a:prstGeom prst="rect">
            <a:avLst/>
          </a:prstGeom>
          <a:noFill/>
          <a:ln/>
        </p:spPr>
        <p:txBody>
          <a:bodyPr wrap="square" lIns="0" tIns="0" rIns="0" bIns="0" rtlCol="0" anchor="t"/>
          <a:lstStyle/>
          <a:p>
            <a:r>
              <a:rPr lang="en-US" sz="5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GS7</a:t>
            </a:r>
          </a:p>
        </p:txBody>
      </p:sp>
      <p:sp>
        <p:nvSpPr>
          <p:cNvPr id="40" name="Text 31"/>
          <p:cNvSpPr/>
          <p:nvPr/>
        </p:nvSpPr>
        <p:spPr>
          <a:xfrm>
            <a:off x="7210425" y="7108850"/>
            <a:ext cx="142175" cy="29419"/>
          </a:xfrm>
          <a:prstGeom prst="rect">
            <a:avLst/>
          </a:prstGeom>
          <a:noFill/>
          <a:ln/>
        </p:spPr>
        <p:txBody>
          <a:bodyPr wrap="square" lIns="0" tIns="0" rIns="0" bIns="0" rtlCol="0" anchor="t"/>
          <a:lstStyle/>
          <a:p>
            <a:pPr algn="ctr">
              <a:lnSpc>
                <a:spcPts val="225"/>
              </a:lnSpc>
            </a:pPr>
            <a:r>
              <a:rPr lang="en-US" sz="199" b="0" i="0" dirty="0">
                <a:solidFill>
                  <a:srgbClr val="FFFFFF"/>
                </a:solidFill>
                <a:latin typeface="Inter Regular" pitchFamily="34" charset="0"/>
                <a:ea typeface="Inter Regular" pitchFamily="34" charset="-122"/>
                <a:cs typeface="Inter Regular" pitchFamily="34" charset="-120"/>
              </a:rPr>
              <a:t>You</a:t>
            </a:r>
            <a:endParaRPr lang="en-US" sz="199" dirty="0"/>
          </a:p>
        </p:txBody>
      </p:sp>
      <p:sp>
        <p:nvSpPr>
          <p:cNvPr id="41" name="Text 32"/>
          <p:cNvSpPr/>
          <p:nvPr/>
        </p:nvSpPr>
        <p:spPr>
          <a:xfrm>
            <a:off x="7000875" y="6729561"/>
            <a:ext cx="563207" cy="93696"/>
          </a:xfrm>
          <a:prstGeom prst="rect">
            <a:avLst/>
          </a:prstGeom>
          <a:noFill/>
          <a:ln/>
        </p:spPr>
        <p:txBody>
          <a:bodyPr wrap="square" lIns="0" tIns="0" rIns="0" bIns="0" rtlCol="0" anchor="t"/>
          <a:lstStyle/>
          <a:p>
            <a:r>
              <a:rPr lang="en-US" sz="5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GS15</a:t>
            </a:r>
          </a:p>
        </p:txBody>
      </p:sp>
      <p:sp>
        <p:nvSpPr>
          <p:cNvPr id="42" name="Text 33"/>
          <p:cNvSpPr/>
          <p:nvPr/>
        </p:nvSpPr>
        <p:spPr>
          <a:xfrm>
            <a:off x="7229475" y="7938418"/>
            <a:ext cx="122117" cy="24986"/>
          </a:xfrm>
          <a:prstGeom prst="rect">
            <a:avLst/>
          </a:prstGeom>
          <a:noFill/>
          <a:ln/>
        </p:spPr>
        <p:txBody>
          <a:bodyPr wrap="square" lIns="0" tIns="0" rIns="0" bIns="0" rtlCol="0" anchor="ctr"/>
          <a:lstStyle/>
          <a:p>
            <a:pPr algn="ctr">
              <a:lnSpc>
                <a:spcPts val="225"/>
              </a:lnSpc>
            </a:pPr>
            <a:r>
              <a:rPr lang="en-US" sz="167" b="0" i="0" dirty="0">
                <a:solidFill>
                  <a:srgbClr val="FFFFFF"/>
                </a:solidFill>
                <a:latin typeface="Inter Regular" pitchFamily="34" charset="0"/>
                <a:ea typeface="Inter Regular" pitchFamily="34" charset="-122"/>
                <a:cs typeface="Inter Regular" pitchFamily="34" charset="-120"/>
              </a:rPr>
              <a:t>You</a:t>
            </a:r>
            <a:endParaRPr lang="en-US" sz="167" dirty="0"/>
          </a:p>
        </p:txBody>
      </p:sp>
      <p:sp>
        <p:nvSpPr>
          <p:cNvPr id="43" name="Text 34"/>
          <p:cNvSpPr/>
          <p:nvPr/>
        </p:nvSpPr>
        <p:spPr>
          <a:xfrm>
            <a:off x="7000875" y="7597973"/>
            <a:ext cx="563207" cy="93696"/>
          </a:xfrm>
          <a:prstGeom prst="rect">
            <a:avLst/>
          </a:prstGeom>
          <a:noFill/>
          <a:ln/>
        </p:spPr>
        <p:txBody>
          <a:bodyPr wrap="square" lIns="0" tIns="0" rIns="0" bIns="0" rtlCol="0" anchor="t"/>
          <a:lstStyle/>
          <a:p>
            <a:r>
              <a:rPr lang="en-US" sz="5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GS31</a:t>
            </a:r>
          </a:p>
        </p:txBody>
      </p:sp>
      <p:sp>
        <p:nvSpPr>
          <p:cNvPr id="44" name="Text 35"/>
          <p:cNvSpPr/>
          <p:nvPr/>
        </p:nvSpPr>
        <p:spPr>
          <a:xfrm>
            <a:off x="7229475" y="4607644"/>
            <a:ext cx="109712" cy="303522"/>
          </a:xfrm>
          <a:prstGeom prst="rect">
            <a:avLst/>
          </a:prstGeom>
          <a:noFill/>
          <a:ln/>
        </p:spPr>
        <p:txBody>
          <a:bodyPr wrap="square" lIns="0" tIns="0" rIns="0" bIns="0" rtlCol="0" anchor="t"/>
          <a:lstStyle/>
          <a:p>
            <a:pPr algn="l">
              <a:lnSpc>
                <a:spcPts val="2544"/>
              </a:lnSpc>
              <a:spcAft>
                <a:spcPts val="621"/>
              </a:spcAft>
            </a:pPr>
            <a:r>
              <a:rPr lang="en-US" sz="1590" b="0" i="0" dirty="0">
                <a:solidFill>
                  <a:srgbClr val="FFFFFF"/>
                </a:solidFill>
                <a:latin typeface="Inter Regular" pitchFamily="34" charset="0"/>
                <a:ea typeface="Inter Regular" pitchFamily="34" charset="-122"/>
                <a:cs typeface="Inter Regular" pitchFamily="34" charset="-120"/>
              </a:rPr>
              <a:t>4</a:t>
            </a:r>
            <a:endParaRPr lang="en-US" sz="1590" dirty="0"/>
          </a:p>
        </p:txBody>
      </p:sp>
      <p:sp>
        <p:nvSpPr>
          <p:cNvPr id="45" name="Text 36"/>
          <p:cNvSpPr/>
          <p:nvPr/>
        </p:nvSpPr>
        <p:spPr>
          <a:xfrm>
            <a:off x="8667750" y="5980063"/>
            <a:ext cx="105960" cy="20978"/>
          </a:xfrm>
          <a:prstGeom prst="rect">
            <a:avLst/>
          </a:prstGeom>
          <a:noFill/>
          <a:ln/>
        </p:spPr>
        <p:txBody>
          <a:bodyPr wrap="square" lIns="0" tIns="0" rIns="0" bIns="0" rtlCol="0" anchor="t"/>
          <a:lstStyle/>
          <a:p>
            <a:pPr algn="ctr">
              <a:lnSpc>
                <a:spcPts val="150"/>
              </a:lnSpc>
            </a:pPr>
            <a:r>
              <a:rPr lang="en-US" sz="141" b="0" i="0" dirty="0">
                <a:solidFill>
                  <a:srgbClr val="FFFFFF"/>
                </a:solidFill>
                <a:latin typeface="Inter Regular" pitchFamily="34" charset="0"/>
                <a:ea typeface="Inter Regular" pitchFamily="34" charset="-122"/>
                <a:cs typeface="Inter Regular" pitchFamily="34" charset="-120"/>
              </a:rPr>
              <a:t>You</a:t>
            </a:r>
            <a:endParaRPr lang="en-US" sz="141" dirty="0"/>
          </a:p>
        </p:txBody>
      </p:sp>
      <p:sp>
        <p:nvSpPr>
          <p:cNvPr id="46" name="Text 37"/>
          <p:cNvSpPr/>
          <p:nvPr/>
        </p:nvSpPr>
        <p:spPr>
          <a:xfrm>
            <a:off x="8496300" y="5679579"/>
            <a:ext cx="422970" cy="74501"/>
          </a:xfrm>
          <a:prstGeom prst="rect">
            <a:avLst/>
          </a:prstGeom>
          <a:noFill/>
          <a:ln/>
        </p:spPr>
        <p:txBody>
          <a:bodyPr wrap="square" lIns="0" tIns="0" rIns="0" bIns="0" rtlCol="0" anchor="t"/>
          <a:lstStyle/>
          <a:p>
            <a:r>
              <a:rPr lang="en-US" sz="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GS5</a:t>
            </a:r>
          </a:p>
        </p:txBody>
      </p:sp>
      <p:sp>
        <p:nvSpPr>
          <p:cNvPr id="47" name="Text 38"/>
          <p:cNvSpPr/>
          <p:nvPr/>
        </p:nvSpPr>
        <p:spPr>
          <a:xfrm>
            <a:off x="8658225" y="6608862"/>
            <a:ext cx="101895" cy="19997"/>
          </a:xfrm>
          <a:prstGeom prst="rect">
            <a:avLst/>
          </a:prstGeom>
          <a:noFill/>
          <a:ln/>
        </p:spPr>
        <p:txBody>
          <a:bodyPr wrap="square" lIns="0" tIns="0" rIns="0" bIns="0" rtlCol="0" anchor="t"/>
          <a:lstStyle/>
          <a:p>
            <a:pPr algn="ctr">
              <a:lnSpc>
                <a:spcPts val="150"/>
              </a:lnSpc>
            </a:pPr>
            <a:r>
              <a:rPr lang="en-US" sz="134" b="0" i="0" dirty="0">
                <a:solidFill>
                  <a:srgbClr val="FFFFFF"/>
                </a:solidFill>
                <a:latin typeface="Inter Regular" pitchFamily="34" charset="0"/>
                <a:ea typeface="Inter Regular" pitchFamily="34" charset="-122"/>
                <a:cs typeface="Inter Regular" pitchFamily="34" charset="-120"/>
              </a:rPr>
              <a:t>Вы</a:t>
            </a:r>
            <a:endParaRPr lang="en-US" sz="134" dirty="0"/>
          </a:p>
        </p:txBody>
      </p:sp>
      <p:sp>
        <p:nvSpPr>
          <p:cNvPr id="48" name="Text 39"/>
          <p:cNvSpPr/>
          <p:nvPr/>
        </p:nvSpPr>
        <p:spPr>
          <a:xfrm>
            <a:off x="8477250" y="6344022"/>
            <a:ext cx="420106" cy="74482"/>
          </a:xfrm>
          <a:prstGeom prst="rect">
            <a:avLst/>
          </a:prstGeom>
          <a:noFill/>
          <a:ln/>
        </p:spPr>
        <p:txBody>
          <a:bodyPr wrap="square" lIns="0" tIns="0" rIns="0" bIns="0" rtlCol="0" anchor="t"/>
          <a:lstStyle/>
          <a:p>
            <a:r>
              <a:rPr lang="en-US" sz="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GS7</a:t>
            </a:r>
          </a:p>
        </p:txBody>
      </p:sp>
      <p:sp>
        <p:nvSpPr>
          <p:cNvPr id="49" name="Text 40"/>
          <p:cNvSpPr/>
          <p:nvPr/>
        </p:nvSpPr>
        <p:spPr>
          <a:xfrm>
            <a:off x="8648700" y="7349579"/>
            <a:ext cx="116926" cy="23386"/>
          </a:xfrm>
          <a:prstGeom prst="rect">
            <a:avLst/>
          </a:prstGeom>
          <a:noFill/>
          <a:ln/>
        </p:spPr>
        <p:txBody>
          <a:bodyPr wrap="square" lIns="0" tIns="0" rIns="0" bIns="0" rtlCol="0" anchor="ctr"/>
          <a:lstStyle/>
          <a:p>
            <a:pPr algn="ctr">
              <a:lnSpc>
                <a:spcPts val="225"/>
              </a:lnSpc>
            </a:pPr>
            <a:r>
              <a:rPr lang="en-US" sz="158" b="0" i="0" dirty="0">
                <a:solidFill>
                  <a:srgbClr val="FFFFFF"/>
                </a:solidFill>
                <a:latin typeface="Inter Regular" pitchFamily="34" charset="0"/>
                <a:ea typeface="Inter Regular" pitchFamily="34" charset="-122"/>
                <a:cs typeface="Inter Regular" pitchFamily="34" charset="-120"/>
              </a:rPr>
              <a:t>You</a:t>
            </a:r>
            <a:endParaRPr lang="en-US" sz="158" dirty="0"/>
          </a:p>
        </p:txBody>
      </p:sp>
      <p:sp>
        <p:nvSpPr>
          <p:cNvPr id="50" name="Text 41"/>
          <p:cNvSpPr/>
          <p:nvPr/>
        </p:nvSpPr>
        <p:spPr>
          <a:xfrm>
            <a:off x="8477250" y="7048351"/>
            <a:ext cx="451617" cy="74482"/>
          </a:xfrm>
          <a:prstGeom prst="rect">
            <a:avLst/>
          </a:prstGeom>
          <a:noFill/>
          <a:ln/>
        </p:spPr>
        <p:txBody>
          <a:bodyPr wrap="square" lIns="0" tIns="0" rIns="0" bIns="0" rtlCol="0" anchor="t"/>
          <a:lstStyle/>
          <a:p>
            <a:r>
              <a:rPr lang="en-US" sz="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GS15</a:t>
            </a:r>
          </a:p>
        </p:txBody>
      </p:sp>
      <p:sp>
        <p:nvSpPr>
          <p:cNvPr id="51" name="Text 42"/>
          <p:cNvSpPr/>
          <p:nvPr/>
        </p:nvSpPr>
        <p:spPr>
          <a:xfrm>
            <a:off x="8658225" y="8009037"/>
            <a:ext cx="100981" cy="19862"/>
          </a:xfrm>
          <a:prstGeom prst="rect">
            <a:avLst/>
          </a:prstGeom>
          <a:noFill/>
          <a:ln/>
        </p:spPr>
        <p:txBody>
          <a:bodyPr wrap="square" lIns="0" tIns="0" rIns="0" bIns="0" rtlCol="0" anchor="t"/>
          <a:lstStyle/>
          <a:p>
            <a:pPr algn="ctr">
              <a:lnSpc>
                <a:spcPts val="150"/>
              </a:lnSpc>
            </a:pPr>
            <a:r>
              <a:rPr lang="en-US" sz="133" b="0" i="0" dirty="0">
                <a:solidFill>
                  <a:srgbClr val="FFFFFF"/>
                </a:solidFill>
                <a:latin typeface="Inter Regular" pitchFamily="34" charset="0"/>
                <a:ea typeface="Inter Regular" pitchFamily="34" charset="-122"/>
                <a:cs typeface="Inter Regular" pitchFamily="34" charset="-120"/>
              </a:rPr>
              <a:t>You</a:t>
            </a:r>
            <a:endParaRPr lang="en-US" sz="133" dirty="0"/>
          </a:p>
        </p:txBody>
      </p:sp>
      <p:sp>
        <p:nvSpPr>
          <p:cNvPr id="52" name="Text 43"/>
          <p:cNvSpPr/>
          <p:nvPr/>
        </p:nvSpPr>
        <p:spPr>
          <a:xfrm>
            <a:off x="8477250" y="7738467"/>
            <a:ext cx="451617" cy="74482"/>
          </a:xfrm>
          <a:prstGeom prst="rect">
            <a:avLst/>
          </a:prstGeom>
          <a:noFill/>
          <a:ln/>
        </p:spPr>
        <p:txBody>
          <a:bodyPr wrap="square" lIns="0" tIns="0" rIns="0" bIns="0" rtlCol="0" anchor="t"/>
          <a:lstStyle/>
          <a:p>
            <a:r>
              <a:rPr lang="en-US" sz="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GS31</a:t>
            </a:r>
          </a:p>
        </p:txBody>
      </p:sp>
      <p:sp>
        <p:nvSpPr>
          <p:cNvPr id="53" name="Text 44"/>
          <p:cNvSpPr/>
          <p:nvPr/>
        </p:nvSpPr>
        <p:spPr>
          <a:xfrm>
            <a:off x="8639175" y="5328568"/>
            <a:ext cx="91120" cy="241279"/>
          </a:xfrm>
          <a:prstGeom prst="rect">
            <a:avLst/>
          </a:prstGeom>
          <a:noFill/>
          <a:ln/>
        </p:spPr>
        <p:txBody>
          <a:bodyPr wrap="square" lIns="0" tIns="0" rIns="0" bIns="0" rtlCol="0" anchor="t"/>
          <a:lstStyle/>
          <a:p>
            <a:pPr algn="l">
              <a:lnSpc>
                <a:spcPts val="2544"/>
              </a:lnSpc>
              <a:spcAft>
                <a:spcPts val="493"/>
              </a:spcAft>
            </a:pPr>
            <a:r>
              <a:rPr lang="en-US" sz="1590" b="0" i="0" dirty="0">
                <a:solidFill>
                  <a:srgbClr val="FFFFFF"/>
                </a:solidFill>
                <a:latin typeface="Inter Regular" pitchFamily="34" charset="0"/>
                <a:ea typeface="Inter Regular" pitchFamily="34" charset="-122"/>
                <a:cs typeface="Inter Regular" pitchFamily="34" charset="-120"/>
              </a:rPr>
              <a:t>5</a:t>
            </a:r>
            <a:endParaRPr lang="en-US" sz="1590" dirty="0"/>
          </a:p>
        </p:txBody>
      </p:sp>
      <p:sp>
        <p:nvSpPr>
          <p:cNvPr id="54" name="Text 45"/>
          <p:cNvSpPr/>
          <p:nvPr/>
        </p:nvSpPr>
        <p:spPr>
          <a:xfrm>
            <a:off x="9648825"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55" name="Text 46"/>
          <p:cNvSpPr/>
          <p:nvPr/>
        </p:nvSpPr>
        <p:spPr>
          <a:xfrm>
            <a:off x="9906000"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56" name="Text 47"/>
          <p:cNvSpPr/>
          <p:nvPr/>
        </p:nvSpPr>
        <p:spPr>
          <a:xfrm>
            <a:off x="10029825"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57" name="Text 48"/>
          <p:cNvSpPr/>
          <p:nvPr/>
        </p:nvSpPr>
        <p:spPr>
          <a:xfrm>
            <a:off x="9648825"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58" name="Text 49"/>
          <p:cNvSpPr/>
          <p:nvPr/>
        </p:nvSpPr>
        <p:spPr>
          <a:xfrm>
            <a:off x="9734550"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59" name="Text 50"/>
          <p:cNvSpPr/>
          <p:nvPr/>
        </p:nvSpPr>
        <p:spPr>
          <a:xfrm>
            <a:off x="9810750"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60" name="Text 51"/>
          <p:cNvSpPr/>
          <p:nvPr/>
        </p:nvSpPr>
        <p:spPr>
          <a:xfrm>
            <a:off x="9925050"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61" name="Text 52"/>
          <p:cNvSpPr/>
          <p:nvPr/>
        </p:nvSpPr>
        <p:spPr>
          <a:xfrm>
            <a:off x="9848850"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62" name="Text 53"/>
          <p:cNvSpPr/>
          <p:nvPr/>
        </p:nvSpPr>
        <p:spPr>
          <a:xfrm>
            <a:off x="9620250"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63" name="Text 54"/>
          <p:cNvSpPr/>
          <p:nvPr/>
        </p:nvSpPr>
        <p:spPr>
          <a:xfrm>
            <a:off x="9677400"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64" name="Text 55"/>
          <p:cNvSpPr/>
          <p:nvPr/>
        </p:nvSpPr>
        <p:spPr>
          <a:xfrm>
            <a:off x="9744075"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65" name="Text 56"/>
          <p:cNvSpPr/>
          <p:nvPr/>
        </p:nvSpPr>
        <p:spPr>
          <a:xfrm>
            <a:off x="9820275"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66" name="Text 57"/>
          <p:cNvSpPr/>
          <p:nvPr/>
        </p:nvSpPr>
        <p:spPr>
          <a:xfrm>
            <a:off x="9867900"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67" name="Text 58"/>
          <p:cNvSpPr/>
          <p:nvPr/>
        </p:nvSpPr>
        <p:spPr>
          <a:xfrm>
            <a:off x="9791700"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68" name="Text 59"/>
          <p:cNvSpPr/>
          <p:nvPr/>
        </p:nvSpPr>
        <p:spPr>
          <a:xfrm>
            <a:off x="9925050"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69" name="Text 60"/>
          <p:cNvSpPr/>
          <p:nvPr/>
        </p:nvSpPr>
        <p:spPr>
          <a:xfrm>
            <a:off x="9610725"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70" name="Text 61"/>
          <p:cNvSpPr/>
          <p:nvPr/>
        </p:nvSpPr>
        <p:spPr>
          <a:xfrm>
            <a:off x="9658350"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71" name="Text 62"/>
          <p:cNvSpPr/>
          <p:nvPr/>
        </p:nvSpPr>
        <p:spPr>
          <a:xfrm>
            <a:off x="9715500"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72" name="Text 63"/>
          <p:cNvSpPr/>
          <p:nvPr/>
        </p:nvSpPr>
        <p:spPr>
          <a:xfrm>
            <a:off x="9782175"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73" name="Text 64"/>
          <p:cNvSpPr/>
          <p:nvPr/>
        </p:nvSpPr>
        <p:spPr>
          <a:xfrm>
            <a:off x="9810750"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74" name="Text 65"/>
          <p:cNvSpPr/>
          <p:nvPr/>
        </p:nvSpPr>
        <p:spPr>
          <a:xfrm>
            <a:off x="9801225"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5" name="Text 66"/>
          <p:cNvSpPr/>
          <p:nvPr/>
        </p:nvSpPr>
        <p:spPr>
          <a:xfrm>
            <a:off x="9744075"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76" name="Text 67"/>
          <p:cNvSpPr/>
          <p:nvPr/>
        </p:nvSpPr>
        <p:spPr>
          <a:xfrm>
            <a:off x="9858375"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77" name="Text 68"/>
          <p:cNvSpPr/>
          <p:nvPr/>
        </p:nvSpPr>
        <p:spPr>
          <a:xfrm>
            <a:off x="9896475"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78" name="Text 69"/>
          <p:cNvSpPr/>
          <p:nvPr/>
        </p:nvSpPr>
        <p:spPr>
          <a:xfrm>
            <a:off x="10515600"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79" name="Text 70"/>
          <p:cNvSpPr/>
          <p:nvPr/>
        </p:nvSpPr>
        <p:spPr>
          <a:xfrm>
            <a:off x="10763250"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80" name="Text 71"/>
          <p:cNvSpPr/>
          <p:nvPr/>
        </p:nvSpPr>
        <p:spPr>
          <a:xfrm>
            <a:off x="10896600"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81" name="Text 72"/>
          <p:cNvSpPr/>
          <p:nvPr/>
        </p:nvSpPr>
        <p:spPr>
          <a:xfrm>
            <a:off x="10515600"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82" name="Text 73"/>
          <p:cNvSpPr/>
          <p:nvPr/>
        </p:nvSpPr>
        <p:spPr>
          <a:xfrm>
            <a:off x="10591800"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83" name="Text 74"/>
          <p:cNvSpPr/>
          <p:nvPr/>
        </p:nvSpPr>
        <p:spPr>
          <a:xfrm>
            <a:off x="10677525"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84" name="Text 75"/>
          <p:cNvSpPr/>
          <p:nvPr/>
        </p:nvSpPr>
        <p:spPr>
          <a:xfrm>
            <a:off x="10791825"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85" name="Text 76"/>
          <p:cNvSpPr/>
          <p:nvPr/>
        </p:nvSpPr>
        <p:spPr>
          <a:xfrm>
            <a:off x="10715625"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86" name="Text 77"/>
          <p:cNvSpPr/>
          <p:nvPr/>
        </p:nvSpPr>
        <p:spPr>
          <a:xfrm>
            <a:off x="10477500"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87" name="Text 78"/>
          <p:cNvSpPr/>
          <p:nvPr/>
        </p:nvSpPr>
        <p:spPr>
          <a:xfrm>
            <a:off x="10544175"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88" name="Text 79"/>
          <p:cNvSpPr/>
          <p:nvPr/>
        </p:nvSpPr>
        <p:spPr>
          <a:xfrm>
            <a:off x="10610850"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89" name="Text 80"/>
          <p:cNvSpPr/>
          <p:nvPr/>
        </p:nvSpPr>
        <p:spPr>
          <a:xfrm>
            <a:off x="10677525"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90" name="Text 81"/>
          <p:cNvSpPr/>
          <p:nvPr/>
        </p:nvSpPr>
        <p:spPr>
          <a:xfrm>
            <a:off x="10725150"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91" name="Text 82"/>
          <p:cNvSpPr/>
          <p:nvPr/>
        </p:nvSpPr>
        <p:spPr>
          <a:xfrm>
            <a:off x="10658475"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92" name="Text 83"/>
          <p:cNvSpPr/>
          <p:nvPr/>
        </p:nvSpPr>
        <p:spPr>
          <a:xfrm>
            <a:off x="10791825"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93" name="Text 84"/>
          <p:cNvSpPr/>
          <p:nvPr/>
        </p:nvSpPr>
        <p:spPr>
          <a:xfrm>
            <a:off x="10467975"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94" name="Text 85"/>
          <p:cNvSpPr/>
          <p:nvPr/>
        </p:nvSpPr>
        <p:spPr>
          <a:xfrm>
            <a:off x="10525125"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95" name="Text 86"/>
          <p:cNvSpPr/>
          <p:nvPr/>
        </p:nvSpPr>
        <p:spPr>
          <a:xfrm>
            <a:off x="10582275"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96" name="Text 87"/>
          <p:cNvSpPr/>
          <p:nvPr/>
        </p:nvSpPr>
        <p:spPr>
          <a:xfrm>
            <a:off x="10639425"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97" name="Text 88"/>
          <p:cNvSpPr/>
          <p:nvPr/>
        </p:nvSpPr>
        <p:spPr>
          <a:xfrm>
            <a:off x="10677525"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98" name="Text 89"/>
          <p:cNvSpPr/>
          <p:nvPr/>
        </p:nvSpPr>
        <p:spPr>
          <a:xfrm>
            <a:off x="10668000"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9" name="Text 90"/>
          <p:cNvSpPr/>
          <p:nvPr/>
        </p:nvSpPr>
        <p:spPr>
          <a:xfrm>
            <a:off x="10610850"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100" name="Text 91"/>
          <p:cNvSpPr/>
          <p:nvPr/>
        </p:nvSpPr>
        <p:spPr>
          <a:xfrm>
            <a:off x="10725150"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01" name="Text 92"/>
          <p:cNvSpPr/>
          <p:nvPr/>
        </p:nvSpPr>
        <p:spPr>
          <a:xfrm>
            <a:off x="10763250"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102" name="Text 93"/>
          <p:cNvSpPr/>
          <p:nvPr/>
        </p:nvSpPr>
        <p:spPr>
          <a:xfrm>
            <a:off x="11372850"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103" name="Text 94"/>
          <p:cNvSpPr/>
          <p:nvPr/>
        </p:nvSpPr>
        <p:spPr>
          <a:xfrm>
            <a:off x="11630025"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104" name="Text 95"/>
          <p:cNvSpPr/>
          <p:nvPr/>
        </p:nvSpPr>
        <p:spPr>
          <a:xfrm>
            <a:off x="11753850"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105" name="Text 96"/>
          <p:cNvSpPr/>
          <p:nvPr/>
        </p:nvSpPr>
        <p:spPr>
          <a:xfrm>
            <a:off x="11382375"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106" name="Text 97"/>
          <p:cNvSpPr/>
          <p:nvPr/>
        </p:nvSpPr>
        <p:spPr>
          <a:xfrm>
            <a:off x="11458575"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107" name="Text 98"/>
          <p:cNvSpPr/>
          <p:nvPr/>
        </p:nvSpPr>
        <p:spPr>
          <a:xfrm>
            <a:off x="11544300"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108" name="Text 99"/>
          <p:cNvSpPr/>
          <p:nvPr/>
        </p:nvSpPr>
        <p:spPr>
          <a:xfrm>
            <a:off x="11658600"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109" name="Text 100"/>
          <p:cNvSpPr/>
          <p:nvPr/>
        </p:nvSpPr>
        <p:spPr>
          <a:xfrm>
            <a:off x="11572875"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110" name="Text 101"/>
          <p:cNvSpPr/>
          <p:nvPr/>
        </p:nvSpPr>
        <p:spPr>
          <a:xfrm>
            <a:off x="11344275"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111" name="Text 102"/>
          <p:cNvSpPr/>
          <p:nvPr/>
        </p:nvSpPr>
        <p:spPr>
          <a:xfrm>
            <a:off x="11410950"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112" name="Text 103"/>
          <p:cNvSpPr/>
          <p:nvPr/>
        </p:nvSpPr>
        <p:spPr>
          <a:xfrm>
            <a:off x="11477625"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113" name="Text 104"/>
          <p:cNvSpPr/>
          <p:nvPr/>
        </p:nvSpPr>
        <p:spPr>
          <a:xfrm>
            <a:off x="11544300"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114" name="Text 105"/>
          <p:cNvSpPr/>
          <p:nvPr/>
        </p:nvSpPr>
        <p:spPr>
          <a:xfrm>
            <a:off x="11591925"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115" name="Text 106"/>
          <p:cNvSpPr/>
          <p:nvPr/>
        </p:nvSpPr>
        <p:spPr>
          <a:xfrm>
            <a:off x="11525250"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16" name="Text 107"/>
          <p:cNvSpPr/>
          <p:nvPr/>
        </p:nvSpPr>
        <p:spPr>
          <a:xfrm>
            <a:off x="11658600"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117" name="Text 108"/>
          <p:cNvSpPr/>
          <p:nvPr/>
        </p:nvSpPr>
        <p:spPr>
          <a:xfrm>
            <a:off x="11334750"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118" name="Text 109"/>
          <p:cNvSpPr/>
          <p:nvPr/>
        </p:nvSpPr>
        <p:spPr>
          <a:xfrm>
            <a:off x="11391900"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119" name="Text 110"/>
          <p:cNvSpPr/>
          <p:nvPr/>
        </p:nvSpPr>
        <p:spPr>
          <a:xfrm>
            <a:off x="11449050"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120" name="Text 111"/>
          <p:cNvSpPr/>
          <p:nvPr/>
        </p:nvSpPr>
        <p:spPr>
          <a:xfrm>
            <a:off x="11506200"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121" name="Text 112"/>
          <p:cNvSpPr/>
          <p:nvPr/>
        </p:nvSpPr>
        <p:spPr>
          <a:xfrm>
            <a:off x="11544300"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122" name="Text 113"/>
          <p:cNvSpPr/>
          <p:nvPr/>
        </p:nvSpPr>
        <p:spPr>
          <a:xfrm>
            <a:off x="11534775"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3" name="Text 114"/>
          <p:cNvSpPr/>
          <p:nvPr/>
        </p:nvSpPr>
        <p:spPr>
          <a:xfrm>
            <a:off x="11477625"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124" name="Text 115"/>
          <p:cNvSpPr/>
          <p:nvPr/>
        </p:nvSpPr>
        <p:spPr>
          <a:xfrm>
            <a:off x="11591925"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25" name="Text 116"/>
          <p:cNvSpPr/>
          <p:nvPr/>
        </p:nvSpPr>
        <p:spPr>
          <a:xfrm>
            <a:off x="11630025"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126" name="Text 117"/>
          <p:cNvSpPr/>
          <p:nvPr/>
        </p:nvSpPr>
        <p:spPr>
          <a:xfrm>
            <a:off x="12239625"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127" name="Text 118"/>
          <p:cNvSpPr/>
          <p:nvPr/>
        </p:nvSpPr>
        <p:spPr>
          <a:xfrm>
            <a:off x="12496800"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128" name="Text 119"/>
          <p:cNvSpPr/>
          <p:nvPr/>
        </p:nvSpPr>
        <p:spPr>
          <a:xfrm>
            <a:off x="12620625"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129" name="Text 120"/>
          <p:cNvSpPr/>
          <p:nvPr/>
        </p:nvSpPr>
        <p:spPr>
          <a:xfrm>
            <a:off x="12249150"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130" name="Text 121"/>
          <p:cNvSpPr/>
          <p:nvPr/>
        </p:nvSpPr>
        <p:spPr>
          <a:xfrm>
            <a:off x="12325350"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131" name="Text 122"/>
          <p:cNvSpPr/>
          <p:nvPr/>
        </p:nvSpPr>
        <p:spPr>
          <a:xfrm>
            <a:off x="12411075"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132" name="Text 123"/>
          <p:cNvSpPr/>
          <p:nvPr/>
        </p:nvSpPr>
        <p:spPr>
          <a:xfrm>
            <a:off x="12525375"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133" name="Text 124"/>
          <p:cNvSpPr/>
          <p:nvPr/>
        </p:nvSpPr>
        <p:spPr>
          <a:xfrm>
            <a:off x="12439650"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134" name="Text 125"/>
          <p:cNvSpPr/>
          <p:nvPr/>
        </p:nvSpPr>
        <p:spPr>
          <a:xfrm>
            <a:off x="12211050"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135" name="Text 126"/>
          <p:cNvSpPr/>
          <p:nvPr/>
        </p:nvSpPr>
        <p:spPr>
          <a:xfrm>
            <a:off x="12277725"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136" name="Text 127"/>
          <p:cNvSpPr/>
          <p:nvPr/>
        </p:nvSpPr>
        <p:spPr>
          <a:xfrm>
            <a:off x="12344400"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137" name="Text 128"/>
          <p:cNvSpPr/>
          <p:nvPr/>
        </p:nvSpPr>
        <p:spPr>
          <a:xfrm>
            <a:off x="12411075"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138" name="Text 129"/>
          <p:cNvSpPr/>
          <p:nvPr/>
        </p:nvSpPr>
        <p:spPr>
          <a:xfrm>
            <a:off x="12458700"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139" name="Text 130"/>
          <p:cNvSpPr/>
          <p:nvPr/>
        </p:nvSpPr>
        <p:spPr>
          <a:xfrm>
            <a:off x="12382500"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40" name="Text 131"/>
          <p:cNvSpPr/>
          <p:nvPr/>
        </p:nvSpPr>
        <p:spPr>
          <a:xfrm>
            <a:off x="12525375"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141" name="Text 132"/>
          <p:cNvSpPr/>
          <p:nvPr/>
        </p:nvSpPr>
        <p:spPr>
          <a:xfrm>
            <a:off x="12201525"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142" name="Text 133"/>
          <p:cNvSpPr/>
          <p:nvPr/>
        </p:nvSpPr>
        <p:spPr>
          <a:xfrm>
            <a:off x="12258675"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143" name="Text 134"/>
          <p:cNvSpPr/>
          <p:nvPr/>
        </p:nvSpPr>
        <p:spPr>
          <a:xfrm>
            <a:off x="12315825"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144" name="Text 135"/>
          <p:cNvSpPr/>
          <p:nvPr/>
        </p:nvSpPr>
        <p:spPr>
          <a:xfrm>
            <a:off x="12372975"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145" name="Text 136"/>
          <p:cNvSpPr/>
          <p:nvPr/>
        </p:nvSpPr>
        <p:spPr>
          <a:xfrm>
            <a:off x="12401550"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146" name="Text 137"/>
          <p:cNvSpPr/>
          <p:nvPr/>
        </p:nvSpPr>
        <p:spPr>
          <a:xfrm>
            <a:off x="12401550"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7" name="Text 138"/>
          <p:cNvSpPr/>
          <p:nvPr/>
        </p:nvSpPr>
        <p:spPr>
          <a:xfrm>
            <a:off x="12344400"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148" name="Text 139"/>
          <p:cNvSpPr/>
          <p:nvPr/>
        </p:nvSpPr>
        <p:spPr>
          <a:xfrm>
            <a:off x="12458700"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49" name="Text 140"/>
          <p:cNvSpPr/>
          <p:nvPr/>
        </p:nvSpPr>
        <p:spPr>
          <a:xfrm>
            <a:off x="12496800"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150" name="Text 141"/>
          <p:cNvSpPr/>
          <p:nvPr/>
        </p:nvSpPr>
        <p:spPr>
          <a:xfrm>
            <a:off x="13106400"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151" name="Text 142"/>
          <p:cNvSpPr/>
          <p:nvPr/>
        </p:nvSpPr>
        <p:spPr>
          <a:xfrm>
            <a:off x="13363575"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152" name="Text 143"/>
          <p:cNvSpPr/>
          <p:nvPr/>
        </p:nvSpPr>
        <p:spPr>
          <a:xfrm>
            <a:off x="13487400"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153" name="Text 144"/>
          <p:cNvSpPr/>
          <p:nvPr/>
        </p:nvSpPr>
        <p:spPr>
          <a:xfrm>
            <a:off x="13115925"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154" name="Text 145"/>
          <p:cNvSpPr/>
          <p:nvPr/>
        </p:nvSpPr>
        <p:spPr>
          <a:xfrm>
            <a:off x="13192125"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155" name="Text 146"/>
          <p:cNvSpPr/>
          <p:nvPr/>
        </p:nvSpPr>
        <p:spPr>
          <a:xfrm>
            <a:off x="13277850"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156" name="Text 147"/>
          <p:cNvSpPr/>
          <p:nvPr/>
        </p:nvSpPr>
        <p:spPr>
          <a:xfrm>
            <a:off x="13392150"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157" name="Text 148"/>
          <p:cNvSpPr/>
          <p:nvPr/>
        </p:nvSpPr>
        <p:spPr>
          <a:xfrm>
            <a:off x="13306425"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158" name="Text 149"/>
          <p:cNvSpPr/>
          <p:nvPr/>
        </p:nvSpPr>
        <p:spPr>
          <a:xfrm>
            <a:off x="13077825"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159" name="Text 150"/>
          <p:cNvSpPr/>
          <p:nvPr/>
        </p:nvSpPr>
        <p:spPr>
          <a:xfrm>
            <a:off x="13144500"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160" name="Text 151"/>
          <p:cNvSpPr/>
          <p:nvPr/>
        </p:nvSpPr>
        <p:spPr>
          <a:xfrm>
            <a:off x="13211175"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161" name="Text 152"/>
          <p:cNvSpPr/>
          <p:nvPr/>
        </p:nvSpPr>
        <p:spPr>
          <a:xfrm>
            <a:off x="13277850"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162" name="Text 153"/>
          <p:cNvSpPr/>
          <p:nvPr/>
        </p:nvSpPr>
        <p:spPr>
          <a:xfrm>
            <a:off x="13325475"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163" name="Text 154"/>
          <p:cNvSpPr/>
          <p:nvPr/>
        </p:nvSpPr>
        <p:spPr>
          <a:xfrm>
            <a:off x="13249275"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64" name="Text 155"/>
          <p:cNvSpPr/>
          <p:nvPr/>
        </p:nvSpPr>
        <p:spPr>
          <a:xfrm>
            <a:off x="13392150"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165" name="Text 156"/>
          <p:cNvSpPr/>
          <p:nvPr/>
        </p:nvSpPr>
        <p:spPr>
          <a:xfrm>
            <a:off x="13068300"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166" name="Text 157"/>
          <p:cNvSpPr/>
          <p:nvPr/>
        </p:nvSpPr>
        <p:spPr>
          <a:xfrm>
            <a:off x="13125450"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167" name="Text 158"/>
          <p:cNvSpPr/>
          <p:nvPr/>
        </p:nvSpPr>
        <p:spPr>
          <a:xfrm>
            <a:off x="13182600"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168" name="Text 159"/>
          <p:cNvSpPr/>
          <p:nvPr/>
        </p:nvSpPr>
        <p:spPr>
          <a:xfrm>
            <a:off x="13239750"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169" name="Text 160"/>
          <p:cNvSpPr/>
          <p:nvPr/>
        </p:nvSpPr>
        <p:spPr>
          <a:xfrm>
            <a:off x="13268325"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170" name="Text 161"/>
          <p:cNvSpPr/>
          <p:nvPr/>
        </p:nvSpPr>
        <p:spPr>
          <a:xfrm>
            <a:off x="13268325"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1" name="Text 162"/>
          <p:cNvSpPr/>
          <p:nvPr/>
        </p:nvSpPr>
        <p:spPr>
          <a:xfrm>
            <a:off x="13211175"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172" name="Text 163"/>
          <p:cNvSpPr/>
          <p:nvPr/>
        </p:nvSpPr>
        <p:spPr>
          <a:xfrm>
            <a:off x="13325475"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73" name="Text 164"/>
          <p:cNvSpPr/>
          <p:nvPr/>
        </p:nvSpPr>
        <p:spPr>
          <a:xfrm>
            <a:off x="13363575"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174" name="Text 165"/>
          <p:cNvSpPr/>
          <p:nvPr/>
        </p:nvSpPr>
        <p:spPr>
          <a:xfrm>
            <a:off x="13973175"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175" name="Text 166"/>
          <p:cNvSpPr/>
          <p:nvPr/>
        </p:nvSpPr>
        <p:spPr>
          <a:xfrm>
            <a:off x="14230350"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176" name="Text 167"/>
          <p:cNvSpPr/>
          <p:nvPr/>
        </p:nvSpPr>
        <p:spPr>
          <a:xfrm>
            <a:off x="14354175"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177" name="Text 168"/>
          <p:cNvSpPr/>
          <p:nvPr/>
        </p:nvSpPr>
        <p:spPr>
          <a:xfrm>
            <a:off x="13982700"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178" name="Text 169"/>
          <p:cNvSpPr/>
          <p:nvPr/>
        </p:nvSpPr>
        <p:spPr>
          <a:xfrm>
            <a:off x="14058900"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179" name="Text 170"/>
          <p:cNvSpPr/>
          <p:nvPr/>
        </p:nvSpPr>
        <p:spPr>
          <a:xfrm>
            <a:off x="14135100"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180" name="Text 171"/>
          <p:cNvSpPr/>
          <p:nvPr/>
        </p:nvSpPr>
        <p:spPr>
          <a:xfrm>
            <a:off x="14249400"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181" name="Text 172"/>
          <p:cNvSpPr/>
          <p:nvPr/>
        </p:nvSpPr>
        <p:spPr>
          <a:xfrm>
            <a:off x="14173200"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182" name="Text 173"/>
          <p:cNvSpPr/>
          <p:nvPr/>
        </p:nvSpPr>
        <p:spPr>
          <a:xfrm>
            <a:off x="13944600"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183" name="Text 174"/>
          <p:cNvSpPr/>
          <p:nvPr/>
        </p:nvSpPr>
        <p:spPr>
          <a:xfrm>
            <a:off x="14001750"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184" name="Text 175"/>
          <p:cNvSpPr/>
          <p:nvPr/>
        </p:nvSpPr>
        <p:spPr>
          <a:xfrm>
            <a:off x="14077950"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185" name="Text 176"/>
          <p:cNvSpPr/>
          <p:nvPr/>
        </p:nvSpPr>
        <p:spPr>
          <a:xfrm>
            <a:off x="14144625"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186" name="Text 177"/>
          <p:cNvSpPr/>
          <p:nvPr/>
        </p:nvSpPr>
        <p:spPr>
          <a:xfrm>
            <a:off x="14192250"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187" name="Text 178"/>
          <p:cNvSpPr/>
          <p:nvPr/>
        </p:nvSpPr>
        <p:spPr>
          <a:xfrm>
            <a:off x="14116050"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88" name="Text 179"/>
          <p:cNvSpPr/>
          <p:nvPr/>
        </p:nvSpPr>
        <p:spPr>
          <a:xfrm>
            <a:off x="14249400"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189" name="Text 180"/>
          <p:cNvSpPr/>
          <p:nvPr/>
        </p:nvSpPr>
        <p:spPr>
          <a:xfrm>
            <a:off x="13935075"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190" name="Text 181"/>
          <p:cNvSpPr/>
          <p:nvPr/>
        </p:nvSpPr>
        <p:spPr>
          <a:xfrm>
            <a:off x="13982700"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191" name="Text 182"/>
          <p:cNvSpPr/>
          <p:nvPr/>
        </p:nvSpPr>
        <p:spPr>
          <a:xfrm>
            <a:off x="14049375"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192" name="Text 183"/>
          <p:cNvSpPr/>
          <p:nvPr/>
        </p:nvSpPr>
        <p:spPr>
          <a:xfrm>
            <a:off x="14106525"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193" name="Text 184"/>
          <p:cNvSpPr/>
          <p:nvPr/>
        </p:nvSpPr>
        <p:spPr>
          <a:xfrm>
            <a:off x="14135100"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194" name="Text 185"/>
          <p:cNvSpPr/>
          <p:nvPr/>
        </p:nvSpPr>
        <p:spPr>
          <a:xfrm>
            <a:off x="14125575"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5" name="Text 186"/>
          <p:cNvSpPr/>
          <p:nvPr/>
        </p:nvSpPr>
        <p:spPr>
          <a:xfrm>
            <a:off x="14068425"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196" name="Text 187"/>
          <p:cNvSpPr/>
          <p:nvPr/>
        </p:nvSpPr>
        <p:spPr>
          <a:xfrm>
            <a:off x="14192250"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97" name="Text 188"/>
          <p:cNvSpPr/>
          <p:nvPr/>
        </p:nvSpPr>
        <p:spPr>
          <a:xfrm>
            <a:off x="14220825"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198" name="Text 189"/>
          <p:cNvSpPr/>
          <p:nvPr/>
        </p:nvSpPr>
        <p:spPr>
          <a:xfrm>
            <a:off x="14839950"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199" name="Text 190"/>
          <p:cNvSpPr/>
          <p:nvPr/>
        </p:nvSpPr>
        <p:spPr>
          <a:xfrm>
            <a:off x="15097125"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200" name="Text 191"/>
          <p:cNvSpPr/>
          <p:nvPr/>
        </p:nvSpPr>
        <p:spPr>
          <a:xfrm>
            <a:off x="15220950"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201" name="Text 192"/>
          <p:cNvSpPr/>
          <p:nvPr/>
        </p:nvSpPr>
        <p:spPr>
          <a:xfrm>
            <a:off x="14839950"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202" name="Text 193"/>
          <p:cNvSpPr/>
          <p:nvPr/>
        </p:nvSpPr>
        <p:spPr>
          <a:xfrm>
            <a:off x="14925675"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203" name="Text 194"/>
          <p:cNvSpPr/>
          <p:nvPr/>
        </p:nvSpPr>
        <p:spPr>
          <a:xfrm>
            <a:off x="15001875"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204" name="Text 195"/>
          <p:cNvSpPr/>
          <p:nvPr/>
        </p:nvSpPr>
        <p:spPr>
          <a:xfrm>
            <a:off x="15116175"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205" name="Text 196"/>
          <p:cNvSpPr/>
          <p:nvPr/>
        </p:nvSpPr>
        <p:spPr>
          <a:xfrm>
            <a:off x="15039975"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206" name="Text 197"/>
          <p:cNvSpPr/>
          <p:nvPr/>
        </p:nvSpPr>
        <p:spPr>
          <a:xfrm>
            <a:off x="14811375"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207" name="Text 198"/>
          <p:cNvSpPr/>
          <p:nvPr/>
        </p:nvSpPr>
        <p:spPr>
          <a:xfrm>
            <a:off x="14868525"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208" name="Text 199"/>
          <p:cNvSpPr/>
          <p:nvPr/>
        </p:nvSpPr>
        <p:spPr>
          <a:xfrm>
            <a:off x="14935200"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209" name="Text 200"/>
          <p:cNvSpPr/>
          <p:nvPr/>
        </p:nvSpPr>
        <p:spPr>
          <a:xfrm>
            <a:off x="15011400"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210" name="Text 201"/>
          <p:cNvSpPr/>
          <p:nvPr/>
        </p:nvSpPr>
        <p:spPr>
          <a:xfrm>
            <a:off x="15059025"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211" name="Text 202"/>
          <p:cNvSpPr/>
          <p:nvPr/>
        </p:nvSpPr>
        <p:spPr>
          <a:xfrm>
            <a:off x="14982825"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12" name="Text 203"/>
          <p:cNvSpPr/>
          <p:nvPr/>
        </p:nvSpPr>
        <p:spPr>
          <a:xfrm>
            <a:off x="15116175"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213" name="Text 204"/>
          <p:cNvSpPr/>
          <p:nvPr/>
        </p:nvSpPr>
        <p:spPr>
          <a:xfrm>
            <a:off x="14801850"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214" name="Text 205"/>
          <p:cNvSpPr/>
          <p:nvPr/>
        </p:nvSpPr>
        <p:spPr>
          <a:xfrm>
            <a:off x="14849475"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215" name="Text 206"/>
          <p:cNvSpPr/>
          <p:nvPr/>
        </p:nvSpPr>
        <p:spPr>
          <a:xfrm>
            <a:off x="14906625"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216" name="Text 207"/>
          <p:cNvSpPr/>
          <p:nvPr/>
        </p:nvSpPr>
        <p:spPr>
          <a:xfrm>
            <a:off x="14973300"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217" name="Text 208"/>
          <p:cNvSpPr/>
          <p:nvPr/>
        </p:nvSpPr>
        <p:spPr>
          <a:xfrm>
            <a:off x="15001875"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218" name="Text 209"/>
          <p:cNvSpPr/>
          <p:nvPr/>
        </p:nvSpPr>
        <p:spPr>
          <a:xfrm>
            <a:off x="14992350"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9" name="Text 210"/>
          <p:cNvSpPr/>
          <p:nvPr/>
        </p:nvSpPr>
        <p:spPr>
          <a:xfrm>
            <a:off x="14935200"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220" name="Text 211"/>
          <p:cNvSpPr/>
          <p:nvPr/>
        </p:nvSpPr>
        <p:spPr>
          <a:xfrm>
            <a:off x="15059025"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21" name="Text 212"/>
          <p:cNvSpPr/>
          <p:nvPr/>
        </p:nvSpPr>
        <p:spPr>
          <a:xfrm>
            <a:off x="15087600"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222" name="Text 213"/>
          <p:cNvSpPr/>
          <p:nvPr/>
        </p:nvSpPr>
        <p:spPr>
          <a:xfrm>
            <a:off x="15706725"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223" name="Text 214"/>
          <p:cNvSpPr/>
          <p:nvPr/>
        </p:nvSpPr>
        <p:spPr>
          <a:xfrm>
            <a:off x="15954375"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224" name="Text 215"/>
          <p:cNvSpPr/>
          <p:nvPr/>
        </p:nvSpPr>
        <p:spPr>
          <a:xfrm>
            <a:off x="16087725"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225" name="Text 216"/>
          <p:cNvSpPr/>
          <p:nvPr/>
        </p:nvSpPr>
        <p:spPr>
          <a:xfrm>
            <a:off x="15706725"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226" name="Text 217"/>
          <p:cNvSpPr/>
          <p:nvPr/>
        </p:nvSpPr>
        <p:spPr>
          <a:xfrm>
            <a:off x="15782925"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227" name="Text 218"/>
          <p:cNvSpPr/>
          <p:nvPr/>
        </p:nvSpPr>
        <p:spPr>
          <a:xfrm>
            <a:off x="15868650"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228" name="Text 219"/>
          <p:cNvSpPr/>
          <p:nvPr/>
        </p:nvSpPr>
        <p:spPr>
          <a:xfrm>
            <a:off x="15982950"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229" name="Text 220"/>
          <p:cNvSpPr/>
          <p:nvPr/>
        </p:nvSpPr>
        <p:spPr>
          <a:xfrm>
            <a:off x="15906750"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230" name="Text 221"/>
          <p:cNvSpPr/>
          <p:nvPr/>
        </p:nvSpPr>
        <p:spPr>
          <a:xfrm>
            <a:off x="15668625"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231" name="Text 222"/>
          <p:cNvSpPr/>
          <p:nvPr/>
        </p:nvSpPr>
        <p:spPr>
          <a:xfrm>
            <a:off x="15735300"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232" name="Text 223"/>
          <p:cNvSpPr/>
          <p:nvPr/>
        </p:nvSpPr>
        <p:spPr>
          <a:xfrm>
            <a:off x="15801975"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233" name="Text 224"/>
          <p:cNvSpPr/>
          <p:nvPr/>
        </p:nvSpPr>
        <p:spPr>
          <a:xfrm>
            <a:off x="15868650"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234" name="Text 225"/>
          <p:cNvSpPr/>
          <p:nvPr/>
        </p:nvSpPr>
        <p:spPr>
          <a:xfrm>
            <a:off x="15916275"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235" name="Text 226"/>
          <p:cNvSpPr/>
          <p:nvPr/>
        </p:nvSpPr>
        <p:spPr>
          <a:xfrm>
            <a:off x="15849600"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36" name="Text 227"/>
          <p:cNvSpPr/>
          <p:nvPr/>
        </p:nvSpPr>
        <p:spPr>
          <a:xfrm>
            <a:off x="15982950"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237" name="Text 228"/>
          <p:cNvSpPr/>
          <p:nvPr/>
        </p:nvSpPr>
        <p:spPr>
          <a:xfrm>
            <a:off x="15659100"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238" name="Text 229"/>
          <p:cNvSpPr/>
          <p:nvPr/>
        </p:nvSpPr>
        <p:spPr>
          <a:xfrm>
            <a:off x="15716250"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239" name="Text 230"/>
          <p:cNvSpPr/>
          <p:nvPr/>
        </p:nvSpPr>
        <p:spPr>
          <a:xfrm>
            <a:off x="15773400"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240" name="Text 231"/>
          <p:cNvSpPr/>
          <p:nvPr/>
        </p:nvSpPr>
        <p:spPr>
          <a:xfrm>
            <a:off x="15830550"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241" name="Text 232"/>
          <p:cNvSpPr/>
          <p:nvPr/>
        </p:nvSpPr>
        <p:spPr>
          <a:xfrm>
            <a:off x="15868650"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242" name="Text 233"/>
          <p:cNvSpPr/>
          <p:nvPr/>
        </p:nvSpPr>
        <p:spPr>
          <a:xfrm>
            <a:off x="15859125"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3" name="Text 234"/>
          <p:cNvSpPr/>
          <p:nvPr/>
        </p:nvSpPr>
        <p:spPr>
          <a:xfrm>
            <a:off x="15801975"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244" name="Text 235"/>
          <p:cNvSpPr/>
          <p:nvPr/>
        </p:nvSpPr>
        <p:spPr>
          <a:xfrm>
            <a:off x="15916275"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45" name="Text 236"/>
          <p:cNvSpPr/>
          <p:nvPr/>
        </p:nvSpPr>
        <p:spPr>
          <a:xfrm>
            <a:off x="15954375"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246" name="Text 237"/>
          <p:cNvSpPr/>
          <p:nvPr/>
        </p:nvSpPr>
        <p:spPr>
          <a:xfrm>
            <a:off x="16563975"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247" name="Text 238"/>
          <p:cNvSpPr/>
          <p:nvPr/>
        </p:nvSpPr>
        <p:spPr>
          <a:xfrm>
            <a:off x="16821150"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248" name="Text 239"/>
          <p:cNvSpPr/>
          <p:nvPr/>
        </p:nvSpPr>
        <p:spPr>
          <a:xfrm>
            <a:off x="16944975"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249" name="Text 240"/>
          <p:cNvSpPr/>
          <p:nvPr/>
        </p:nvSpPr>
        <p:spPr>
          <a:xfrm>
            <a:off x="16573500"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250" name="Text 241"/>
          <p:cNvSpPr/>
          <p:nvPr/>
        </p:nvSpPr>
        <p:spPr>
          <a:xfrm>
            <a:off x="16649700"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251" name="Text 242"/>
          <p:cNvSpPr/>
          <p:nvPr/>
        </p:nvSpPr>
        <p:spPr>
          <a:xfrm>
            <a:off x="16735425"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252" name="Text 243"/>
          <p:cNvSpPr/>
          <p:nvPr/>
        </p:nvSpPr>
        <p:spPr>
          <a:xfrm>
            <a:off x="16849725"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253" name="Text 244"/>
          <p:cNvSpPr/>
          <p:nvPr/>
        </p:nvSpPr>
        <p:spPr>
          <a:xfrm>
            <a:off x="16764000"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254" name="Text 245"/>
          <p:cNvSpPr/>
          <p:nvPr/>
        </p:nvSpPr>
        <p:spPr>
          <a:xfrm>
            <a:off x="16535400"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255" name="Text 246"/>
          <p:cNvSpPr/>
          <p:nvPr/>
        </p:nvSpPr>
        <p:spPr>
          <a:xfrm>
            <a:off x="16602075"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256" name="Text 247"/>
          <p:cNvSpPr/>
          <p:nvPr/>
        </p:nvSpPr>
        <p:spPr>
          <a:xfrm>
            <a:off x="16668750"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257" name="Text 248"/>
          <p:cNvSpPr/>
          <p:nvPr/>
        </p:nvSpPr>
        <p:spPr>
          <a:xfrm>
            <a:off x="16735425"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258" name="Text 249"/>
          <p:cNvSpPr/>
          <p:nvPr/>
        </p:nvSpPr>
        <p:spPr>
          <a:xfrm>
            <a:off x="16783050"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259" name="Text 250"/>
          <p:cNvSpPr/>
          <p:nvPr/>
        </p:nvSpPr>
        <p:spPr>
          <a:xfrm>
            <a:off x="16716375"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60" name="Text 251"/>
          <p:cNvSpPr/>
          <p:nvPr/>
        </p:nvSpPr>
        <p:spPr>
          <a:xfrm>
            <a:off x="16849725"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261" name="Text 252"/>
          <p:cNvSpPr/>
          <p:nvPr/>
        </p:nvSpPr>
        <p:spPr>
          <a:xfrm>
            <a:off x="16525875"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262" name="Text 253"/>
          <p:cNvSpPr/>
          <p:nvPr/>
        </p:nvSpPr>
        <p:spPr>
          <a:xfrm>
            <a:off x="16583025"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263" name="Text 254"/>
          <p:cNvSpPr/>
          <p:nvPr/>
        </p:nvSpPr>
        <p:spPr>
          <a:xfrm>
            <a:off x="16640175"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264" name="Text 255"/>
          <p:cNvSpPr/>
          <p:nvPr/>
        </p:nvSpPr>
        <p:spPr>
          <a:xfrm>
            <a:off x="16697325"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265" name="Text 256"/>
          <p:cNvSpPr/>
          <p:nvPr/>
        </p:nvSpPr>
        <p:spPr>
          <a:xfrm>
            <a:off x="16735425"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266" name="Text 257"/>
          <p:cNvSpPr/>
          <p:nvPr/>
        </p:nvSpPr>
        <p:spPr>
          <a:xfrm>
            <a:off x="16725900"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7" name="Text 258"/>
          <p:cNvSpPr/>
          <p:nvPr/>
        </p:nvSpPr>
        <p:spPr>
          <a:xfrm>
            <a:off x="16668750"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268" name="Text 259"/>
          <p:cNvSpPr/>
          <p:nvPr/>
        </p:nvSpPr>
        <p:spPr>
          <a:xfrm>
            <a:off x="16783050"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69" name="Text 260"/>
          <p:cNvSpPr/>
          <p:nvPr/>
        </p:nvSpPr>
        <p:spPr>
          <a:xfrm>
            <a:off x="16821150"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270" name="Text 261"/>
          <p:cNvSpPr/>
          <p:nvPr/>
        </p:nvSpPr>
        <p:spPr>
          <a:xfrm>
            <a:off x="17430750"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271" name="Text 262"/>
          <p:cNvSpPr/>
          <p:nvPr/>
        </p:nvSpPr>
        <p:spPr>
          <a:xfrm>
            <a:off x="17687925"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272" name="Text 263"/>
          <p:cNvSpPr/>
          <p:nvPr/>
        </p:nvSpPr>
        <p:spPr>
          <a:xfrm>
            <a:off x="17811750"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273" name="Text 264"/>
          <p:cNvSpPr/>
          <p:nvPr/>
        </p:nvSpPr>
        <p:spPr>
          <a:xfrm>
            <a:off x="17440275"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274" name="Text 265"/>
          <p:cNvSpPr/>
          <p:nvPr/>
        </p:nvSpPr>
        <p:spPr>
          <a:xfrm>
            <a:off x="17516475"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275" name="Text 266"/>
          <p:cNvSpPr/>
          <p:nvPr/>
        </p:nvSpPr>
        <p:spPr>
          <a:xfrm>
            <a:off x="17602200"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276" name="Text 267"/>
          <p:cNvSpPr/>
          <p:nvPr/>
        </p:nvSpPr>
        <p:spPr>
          <a:xfrm>
            <a:off x="17716500"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277" name="Text 268"/>
          <p:cNvSpPr/>
          <p:nvPr/>
        </p:nvSpPr>
        <p:spPr>
          <a:xfrm>
            <a:off x="17630775"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278" name="Text 269"/>
          <p:cNvSpPr/>
          <p:nvPr/>
        </p:nvSpPr>
        <p:spPr>
          <a:xfrm>
            <a:off x="17402175"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279" name="Text 270"/>
          <p:cNvSpPr/>
          <p:nvPr/>
        </p:nvSpPr>
        <p:spPr>
          <a:xfrm>
            <a:off x="17468850"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280" name="Text 271"/>
          <p:cNvSpPr/>
          <p:nvPr/>
        </p:nvSpPr>
        <p:spPr>
          <a:xfrm>
            <a:off x="17535525"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281" name="Text 272"/>
          <p:cNvSpPr/>
          <p:nvPr/>
        </p:nvSpPr>
        <p:spPr>
          <a:xfrm>
            <a:off x="17602200"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282" name="Text 273"/>
          <p:cNvSpPr/>
          <p:nvPr/>
        </p:nvSpPr>
        <p:spPr>
          <a:xfrm>
            <a:off x="17649825"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283" name="Text 274"/>
          <p:cNvSpPr/>
          <p:nvPr/>
        </p:nvSpPr>
        <p:spPr>
          <a:xfrm>
            <a:off x="17573625"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84" name="Text 275"/>
          <p:cNvSpPr/>
          <p:nvPr/>
        </p:nvSpPr>
        <p:spPr>
          <a:xfrm>
            <a:off x="17716500"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285" name="Text 276"/>
          <p:cNvSpPr/>
          <p:nvPr/>
        </p:nvSpPr>
        <p:spPr>
          <a:xfrm>
            <a:off x="17392650"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286" name="Text 277"/>
          <p:cNvSpPr/>
          <p:nvPr/>
        </p:nvSpPr>
        <p:spPr>
          <a:xfrm>
            <a:off x="17449800"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287" name="Text 278"/>
          <p:cNvSpPr/>
          <p:nvPr/>
        </p:nvSpPr>
        <p:spPr>
          <a:xfrm>
            <a:off x="17506950"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288" name="Text 279"/>
          <p:cNvSpPr/>
          <p:nvPr/>
        </p:nvSpPr>
        <p:spPr>
          <a:xfrm>
            <a:off x="17564100"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289" name="Text 280"/>
          <p:cNvSpPr/>
          <p:nvPr/>
        </p:nvSpPr>
        <p:spPr>
          <a:xfrm>
            <a:off x="17592675"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290" name="Text 281"/>
          <p:cNvSpPr/>
          <p:nvPr/>
        </p:nvSpPr>
        <p:spPr>
          <a:xfrm>
            <a:off x="17592675"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1" name="Text 282"/>
          <p:cNvSpPr/>
          <p:nvPr/>
        </p:nvSpPr>
        <p:spPr>
          <a:xfrm>
            <a:off x="17535525"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292" name="Text 283"/>
          <p:cNvSpPr/>
          <p:nvPr/>
        </p:nvSpPr>
        <p:spPr>
          <a:xfrm>
            <a:off x="17649825"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93" name="Text 284"/>
          <p:cNvSpPr/>
          <p:nvPr/>
        </p:nvSpPr>
        <p:spPr>
          <a:xfrm>
            <a:off x="17687925"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294" name="Text 285"/>
          <p:cNvSpPr/>
          <p:nvPr/>
        </p:nvSpPr>
        <p:spPr>
          <a:xfrm>
            <a:off x="9667875" y="5330056"/>
            <a:ext cx="257745" cy="342900"/>
          </a:xfrm>
          <a:prstGeom prst="rect">
            <a:avLst/>
          </a:prstGeom>
          <a:noFill/>
          <a:ln/>
        </p:spPr>
        <p:txBody>
          <a:bodyPr wrap="square" lIns="0" tIns="0" rIns="0" bIns="0" rtlCol="0" anchor="t"/>
          <a:lstStyle/>
          <a:p>
            <a:pPr algn="ctr">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6</a:t>
            </a:r>
            <a:endParaRPr lang="en-US" sz="1671" dirty="0"/>
          </a:p>
        </p:txBody>
      </p:sp>
      <p:sp>
        <p:nvSpPr>
          <p:cNvPr id="295" name="Text 286"/>
          <p:cNvSpPr/>
          <p:nvPr/>
        </p:nvSpPr>
        <p:spPr>
          <a:xfrm>
            <a:off x="10534650" y="5330056"/>
            <a:ext cx="240064" cy="342900"/>
          </a:xfrm>
          <a:prstGeom prst="rect">
            <a:avLst/>
          </a:prstGeom>
          <a:noFill/>
          <a:ln/>
        </p:spPr>
        <p:txBody>
          <a:bodyPr wrap="square" lIns="0" tIns="0" rIns="0" bIns="0" rtlCol="0" anchor="t"/>
          <a:lstStyle/>
          <a:p>
            <a:pPr algn="ctr">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7</a:t>
            </a:r>
            <a:endParaRPr lang="en-US" sz="1671" dirty="0"/>
          </a:p>
        </p:txBody>
      </p:sp>
      <p:sp>
        <p:nvSpPr>
          <p:cNvPr id="296" name="Text 287"/>
          <p:cNvSpPr/>
          <p:nvPr/>
        </p:nvSpPr>
        <p:spPr>
          <a:xfrm>
            <a:off x="11401425" y="5330056"/>
            <a:ext cx="231224" cy="342900"/>
          </a:xfrm>
          <a:prstGeom prst="rect">
            <a:avLst/>
          </a:prstGeom>
          <a:noFill/>
          <a:ln/>
        </p:spPr>
        <p:txBody>
          <a:bodyPr wrap="square" lIns="0" tIns="0" rIns="0" bIns="0" rtlCol="0" anchor="t"/>
          <a:lstStyle/>
          <a:p>
            <a:pPr algn="ctr">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8</a:t>
            </a:r>
            <a:endParaRPr lang="en-US" sz="1671" dirty="0"/>
          </a:p>
        </p:txBody>
      </p:sp>
      <p:sp>
        <p:nvSpPr>
          <p:cNvPr id="297" name="Text 288"/>
          <p:cNvSpPr/>
          <p:nvPr/>
        </p:nvSpPr>
        <p:spPr>
          <a:xfrm>
            <a:off x="12249150" y="5330056"/>
            <a:ext cx="248905" cy="342900"/>
          </a:xfrm>
          <a:prstGeom prst="rect">
            <a:avLst/>
          </a:prstGeom>
          <a:noFill/>
          <a:ln/>
        </p:spPr>
        <p:txBody>
          <a:bodyPr wrap="square" lIns="0" tIns="0" rIns="0" bIns="0" rtlCol="0" anchor="t"/>
          <a:lstStyle/>
          <a:p>
            <a:pPr algn="ctr">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9</a:t>
            </a:r>
            <a:endParaRPr lang="en-US" sz="1671" dirty="0"/>
          </a:p>
        </p:txBody>
      </p:sp>
      <p:sp>
        <p:nvSpPr>
          <p:cNvPr id="298" name="Text 289"/>
          <p:cNvSpPr/>
          <p:nvPr/>
        </p:nvSpPr>
        <p:spPr>
          <a:xfrm>
            <a:off x="13106400" y="5330056"/>
            <a:ext cx="257745" cy="335942"/>
          </a:xfrm>
          <a:prstGeom prst="rect">
            <a:avLst/>
          </a:prstGeom>
          <a:noFill/>
          <a:ln/>
        </p:spPr>
        <p:txBody>
          <a:bodyPr wrap="square" lIns="0" tIns="0" rIns="0" bIns="0" rtlCol="0" anchor="t"/>
          <a:lstStyle/>
          <a:p>
            <a:pPr algn="l">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10</a:t>
            </a:r>
            <a:endParaRPr lang="en-US" sz="1671" dirty="0"/>
          </a:p>
        </p:txBody>
      </p:sp>
      <p:sp>
        <p:nvSpPr>
          <p:cNvPr id="299" name="Text 290"/>
          <p:cNvSpPr/>
          <p:nvPr/>
        </p:nvSpPr>
        <p:spPr>
          <a:xfrm>
            <a:off x="13973175" y="5330056"/>
            <a:ext cx="222383" cy="335942"/>
          </a:xfrm>
          <a:prstGeom prst="rect">
            <a:avLst/>
          </a:prstGeom>
          <a:noFill/>
          <a:ln/>
        </p:spPr>
        <p:txBody>
          <a:bodyPr wrap="square" lIns="0" tIns="0" rIns="0" bIns="0" rtlCol="0" anchor="t"/>
          <a:lstStyle/>
          <a:p>
            <a:pPr algn="l">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11</a:t>
            </a:r>
            <a:endParaRPr lang="en-US" sz="1671" dirty="0"/>
          </a:p>
        </p:txBody>
      </p:sp>
      <p:sp>
        <p:nvSpPr>
          <p:cNvPr id="300" name="Text 291"/>
          <p:cNvSpPr/>
          <p:nvPr/>
        </p:nvSpPr>
        <p:spPr>
          <a:xfrm>
            <a:off x="14820900" y="5330056"/>
            <a:ext cx="248905" cy="335942"/>
          </a:xfrm>
          <a:prstGeom prst="rect">
            <a:avLst/>
          </a:prstGeom>
          <a:noFill/>
          <a:ln/>
        </p:spPr>
        <p:txBody>
          <a:bodyPr wrap="square" lIns="0" tIns="0" rIns="0" bIns="0" rtlCol="0" anchor="t"/>
          <a:lstStyle/>
          <a:p>
            <a:pPr algn="l">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12</a:t>
            </a:r>
            <a:endParaRPr lang="en-US" sz="1671" dirty="0"/>
          </a:p>
        </p:txBody>
      </p:sp>
      <p:sp>
        <p:nvSpPr>
          <p:cNvPr id="301" name="Text 292"/>
          <p:cNvSpPr/>
          <p:nvPr/>
        </p:nvSpPr>
        <p:spPr>
          <a:xfrm>
            <a:off x="15687675" y="5330056"/>
            <a:ext cx="257745" cy="335942"/>
          </a:xfrm>
          <a:prstGeom prst="rect">
            <a:avLst/>
          </a:prstGeom>
          <a:noFill/>
          <a:ln/>
        </p:spPr>
        <p:txBody>
          <a:bodyPr wrap="square" lIns="0" tIns="0" rIns="0" bIns="0" rtlCol="0" anchor="t"/>
          <a:lstStyle/>
          <a:p>
            <a:pPr algn="l">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13</a:t>
            </a:r>
            <a:endParaRPr lang="en-US" sz="1671" dirty="0"/>
          </a:p>
        </p:txBody>
      </p:sp>
      <p:sp>
        <p:nvSpPr>
          <p:cNvPr id="302" name="Text 293"/>
          <p:cNvSpPr/>
          <p:nvPr/>
        </p:nvSpPr>
        <p:spPr>
          <a:xfrm>
            <a:off x="16554450" y="5330056"/>
            <a:ext cx="257745" cy="335942"/>
          </a:xfrm>
          <a:prstGeom prst="rect">
            <a:avLst/>
          </a:prstGeom>
          <a:noFill/>
          <a:ln/>
        </p:spPr>
        <p:txBody>
          <a:bodyPr wrap="square" lIns="0" tIns="0" rIns="0" bIns="0" rtlCol="0" anchor="t"/>
          <a:lstStyle/>
          <a:p>
            <a:pPr algn="l">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14</a:t>
            </a:r>
            <a:endParaRPr lang="en-US" sz="1671" dirty="0"/>
          </a:p>
        </p:txBody>
      </p:sp>
      <p:sp>
        <p:nvSpPr>
          <p:cNvPr id="303" name="Text 294"/>
          <p:cNvSpPr/>
          <p:nvPr/>
        </p:nvSpPr>
        <p:spPr>
          <a:xfrm>
            <a:off x="17430750" y="5330056"/>
            <a:ext cx="248905" cy="335942"/>
          </a:xfrm>
          <a:prstGeom prst="rect">
            <a:avLst/>
          </a:prstGeom>
          <a:noFill/>
          <a:ln/>
        </p:spPr>
        <p:txBody>
          <a:bodyPr wrap="square" lIns="0" tIns="0" rIns="0" bIns="0" rtlCol="0" anchor="t"/>
          <a:lstStyle/>
          <a:p>
            <a:pPr algn="l">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15</a:t>
            </a:r>
            <a:endParaRPr lang="en-US" sz="1671" dirty="0"/>
          </a:p>
        </p:txBody>
      </p:sp>
      <p:sp>
        <p:nvSpPr>
          <p:cNvPr id="304" name="Text 295"/>
          <p:cNvSpPr/>
          <p:nvPr/>
        </p:nvSpPr>
        <p:spPr>
          <a:xfrm>
            <a:off x="-3" y="1609725"/>
            <a:ext cx="18288001" cy="685800"/>
          </a:xfrm>
          <a:prstGeom prst="rect">
            <a:avLst/>
          </a:prstGeom>
          <a:noFill/>
          <a:ln/>
        </p:spPr>
        <p:txBody>
          <a:bodyPr wrap="square" lIns="0" tIns="0" rIns="0" bIns="0" rtlCol="0" anchor="t"/>
          <a:lstStyle/>
          <a:p>
            <a:pPr algn="ctr">
              <a:lnSpc>
                <a:spcPts val="5400"/>
              </a:lnSpc>
              <a:spcAft>
                <a:spcPts val="1125"/>
              </a:spcAft>
            </a:pPr>
            <a:r>
              <a:rPr lang="en-US" sz="3600" dirty="0">
                <a:solidFill>
                  <a:srgbClr val="FFFFFF"/>
                </a:solidFill>
                <a:latin typeface="Inter Regular" pitchFamily="34" charset="0"/>
                <a:ea typeface="Inter Regular" pitchFamily="34" charset="-122"/>
                <a:cs typeface="Inter Regular" pitchFamily="34" charset="-120"/>
              </a:rPr>
              <a:t>Each type of </a:t>
            </a:r>
            <a:r>
              <a:rPr lang="en-US" sz="3600" dirty="0" err="1" smtClean="0">
                <a:solidFill>
                  <a:srgbClr val="FFFFFF"/>
                </a:solidFill>
                <a:latin typeface="Inter Regular" pitchFamily="34" charset="0"/>
                <a:ea typeface="Inter Regular" pitchFamily="34" charset="-122"/>
                <a:cs typeface="Inter Regular" pitchFamily="34" charset="-120"/>
              </a:rPr>
              <a:t>Goldsets</a:t>
            </a:r>
            <a:r>
              <a:rPr lang="en-US" sz="3600" dirty="0" smtClean="0">
                <a:solidFill>
                  <a:srgbClr val="FFFFFF"/>
                </a:solidFill>
                <a:latin typeface="Inter Regular" pitchFamily="34" charset="0"/>
                <a:ea typeface="Inter Regular" pitchFamily="34" charset="-122"/>
                <a:cs typeface="Inter Regular" pitchFamily="34" charset="-120"/>
              </a:rPr>
              <a:t> </a:t>
            </a:r>
            <a:r>
              <a:rPr lang="en-US" sz="3600" dirty="0">
                <a:solidFill>
                  <a:srgbClr val="FFFFFF"/>
                </a:solidFill>
                <a:latin typeface="Inter Regular" pitchFamily="34" charset="0"/>
                <a:ea typeface="Inter Regular" pitchFamily="34" charset="-122"/>
                <a:cs typeface="Inter Regular" pitchFamily="34" charset="-120"/>
              </a:rPr>
              <a:t>has 15 cost </a:t>
            </a:r>
            <a:r>
              <a:rPr lang="en-US" sz="3600" dirty="0" smtClean="0">
                <a:solidFill>
                  <a:srgbClr val="FFFFFF"/>
                </a:solidFill>
                <a:latin typeface="Inter Regular" pitchFamily="34" charset="0"/>
                <a:ea typeface="Inter Regular" pitchFamily="34" charset="-122"/>
                <a:cs typeface="Inter Regular" pitchFamily="34" charset="-120"/>
              </a:rPr>
              <a:t>levels</a:t>
            </a:r>
            <a:r>
              <a:rPr lang="ru-RU" sz="3600" dirty="0" smtClean="0">
                <a:solidFill>
                  <a:srgbClr val="FFFFFF"/>
                </a:solidFill>
                <a:latin typeface="Inter Regular" pitchFamily="34" charset="0"/>
                <a:ea typeface="Inter Regular" pitchFamily="34" charset="-122"/>
                <a:cs typeface="Inter Regular" pitchFamily="34" charset="-120"/>
              </a:rPr>
              <a:t>:</a:t>
            </a:r>
            <a:endParaRPr lang="en-US" sz="36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62">
    <p:bg>
      <p:bgPr>
        <a:solidFill>
          <a:srgbClr val="161616"/>
        </a:solidFill>
        <a:effectLst/>
      </p:bgPr>
    </p:bg>
    <p:spTree>
      <p:nvGrpSpPr>
        <p:cNvPr id="1" name=""/>
        <p:cNvGrpSpPr/>
        <p:nvPr/>
      </p:nvGrpSpPr>
      <p:grpSpPr>
        <a:xfrm>
          <a:off x="0" y="0"/>
          <a:ext cx="0" cy="0"/>
          <a:chOff x="0" y="0"/>
          <a:chExt cx="0" cy="0"/>
        </a:xfrm>
      </p:grpSpPr>
      <p:pic>
        <p:nvPicPr>
          <p:cNvPr id="125" name="Рисунок 1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857250" y="2276475"/>
            <a:ext cx="16611600" cy="5200650"/>
          </a:xfrm>
          <a:prstGeom prst="rect">
            <a:avLst/>
          </a:prstGeom>
        </p:spPr>
      </p:pic>
      <p:sp>
        <p:nvSpPr>
          <p:cNvPr id="4" name="Text 0"/>
          <p:cNvSpPr/>
          <p:nvPr/>
        </p:nvSpPr>
        <p:spPr>
          <a:xfrm>
            <a:off x="15344775" y="6310313"/>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262 142</a:t>
            </a:r>
            <a:endParaRPr lang="en-US" sz="1800" dirty="0"/>
          </a:p>
        </p:txBody>
      </p:sp>
      <p:sp>
        <p:nvSpPr>
          <p:cNvPr id="5" name="Text 1"/>
          <p:cNvSpPr/>
          <p:nvPr/>
        </p:nvSpPr>
        <p:spPr>
          <a:xfrm>
            <a:off x="15344775" y="6986588"/>
            <a:ext cx="1876425" cy="295275"/>
          </a:xfrm>
          <a:prstGeom prst="rect">
            <a:avLst/>
          </a:prstGeom>
          <a:noFill/>
          <a:ln/>
        </p:spPr>
        <p:txBody>
          <a:bodyPr wrap="square" lIns="0" tIns="0" rIns="0" bIns="0" rtlCol="0" anchor="ctr"/>
          <a:lstStyle/>
          <a:p>
            <a:pPr algn="ctr">
              <a:lnSpc>
                <a:spcPts val="2340"/>
              </a:lnSpc>
            </a:pPr>
            <a:r>
              <a:rPr lang="en-US" sz="1800" b="0" i="0" dirty="0">
                <a:solidFill>
                  <a:srgbClr val="2C2C2C"/>
                </a:solidFill>
                <a:latin typeface="Inter Medium" pitchFamily="34" charset="0"/>
                <a:ea typeface="Inter Medium" pitchFamily="34" charset="-122"/>
                <a:cs typeface="Inter Medium" pitchFamily="34" charset="-120"/>
              </a:rPr>
              <a:t>458 738</a:t>
            </a:r>
            <a:endParaRPr lang="en-US" sz="1800" dirty="0"/>
          </a:p>
        </p:txBody>
      </p:sp>
      <p:sp>
        <p:nvSpPr>
          <p:cNvPr id="6" name="Text 2"/>
          <p:cNvSpPr/>
          <p:nvPr/>
        </p:nvSpPr>
        <p:spPr>
          <a:xfrm>
            <a:off x="33337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7" name="Text 3"/>
          <p:cNvSpPr/>
          <p:nvPr/>
        </p:nvSpPr>
        <p:spPr>
          <a:xfrm>
            <a:off x="41243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8" name="Text 4"/>
          <p:cNvSpPr/>
          <p:nvPr/>
        </p:nvSpPr>
        <p:spPr>
          <a:xfrm>
            <a:off x="49149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9" name="Text 5"/>
          <p:cNvSpPr/>
          <p:nvPr/>
        </p:nvSpPr>
        <p:spPr>
          <a:xfrm>
            <a:off x="570547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0" name="Text 6"/>
          <p:cNvSpPr/>
          <p:nvPr/>
        </p:nvSpPr>
        <p:spPr>
          <a:xfrm>
            <a:off x="64960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1" name="Text 7"/>
          <p:cNvSpPr/>
          <p:nvPr/>
        </p:nvSpPr>
        <p:spPr>
          <a:xfrm>
            <a:off x="72866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2" name="Text 8"/>
          <p:cNvSpPr/>
          <p:nvPr/>
        </p:nvSpPr>
        <p:spPr>
          <a:xfrm>
            <a:off x="80772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3" name="Text 9"/>
          <p:cNvSpPr/>
          <p:nvPr/>
        </p:nvSpPr>
        <p:spPr>
          <a:xfrm>
            <a:off x="886777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14" name="Text 10"/>
          <p:cNvSpPr/>
          <p:nvPr/>
        </p:nvSpPr>
        <p:spPr>
          <a:xfrm>
            <a:off x="96583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15" name="Text 11"/>
          <p:cNvSpPr/>
          <p:nvPr/>
        </p:nvSpPr>
        <p:spPr>
          <a:xfrm>
            <a:off x="104489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16" name="Text 12"/>
          <p:cNvSpPr/>
          <p:nvPr/>
        </p:nvSpPr>
        <p:spPr>
          <a:xfrm>
            <a:off x="112395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17" name="Text 13"/>
          <p:cNvSpPr/>
          <p:nvPr/>
        </p:nvSpPr>
        <p:spPr>
          <a:xfrm>
            <a:off x="1203007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18" name="Text 14"/>
          <p:cNvSpPr/>
          <p:nvPr/>
        </p:nvSpPr>
        <p:spPr>
          <a:xfrm>
            <a:off x="128206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19" name="Text 15"/>
          <p:cNvSpPr/>
          <p:nvPr/>
        </p:nvSpPr>
        <p:spPr>
          <a:xfrm>
            <a:off x="136112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0" name="Text 16"/>
          <p:cNvSpPr/>
          <p:nvPr/>
        </p:nvSpPr>
        <p:spPr>
          <a:xfrm>
            <a:off x="144018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1" name="Text 17"/>
          <p:cNvSpPr/>
          <p:nvPr/>
        </p:nvSpPr>
        <p:spPr>
          <a:xfrm>
            <a:off x="33337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2" name="Text 18"/>
          <p:cNvSpPr/>
          <p:nvPr/>
        </p:nvSpPr>
        <p:spPr>
          <a:xfrm>
            <a:off x="41243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3" name="Text 19"/>
          <p:cNvSpPr/>
          <p:nvPr/>
        </p:nvSpPr>
        <p:spPr>
          <a:xfrm>
            <a:off x="49149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24" name="Text 20"/>
          <p:cNvSpPr/>
          <p:nvPr/>
        </p:nvSpPr>
        <p:spPr>
          <a:xfrm>
            <a:off x="570547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25" name="Text 21"/>
          <p:cNvSpPr/>
          <p:nvPr/>
        </p:nvSpPr>
        <p:spPr>
          <a:xfrm>
            <a:off x="64960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26" name="Text 22"/>
          <p:cNvSpPr/>
          <p:nvPr/>
        </p:nvSpPr>
        <p:spPr>
          <a:xfrm>
            <a:off x="72866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27" name="Text 23"/>
          <p:cNvSpPr/>
          <p:nvPr/>
        </p:nvSpPr>
        <p:spPr>
          <a:xfrm>
            <a:off x="80772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28" name="Text 24"/>
          <p:cNvSpPr/>
          <p:nvPr/>
        </p:nvSpPr>
        <p:spPr>
          <a:xfrm>
            <a:off x="886777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29" name="Text 25"/>
          <p:cNvSpPr/>
          <p:nvPr/>
        </p:nvSpPr>
        <p:spPr>
          <a:xfrm>
            <a:off x="96583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0" name="Text 26"/>
          <p:cNvSpPr/>
          <p:nvPr/>
        </p:nvSpPr>
        <p:spPr>
          <a:xfrm>
            <a:off x="104489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1" name="Text 27"/>
          <p:cNvSpPr/>
          <p:nvPr/>
        </p:nvSpPr>
        <p:spPr>
          <a:xfrm>
            <a:off x="112395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2" name="Text 28"/>
          <p:cNvSpPr/>
          <p:nvPr/>
        </p:nvSpPr>
        <p:spPr>
          <a:xfrm>
            <a:off x="1203007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3" name="Text 29"/>
          <p:cNvSpPr/>
          <p:nvPr/>
        </p:nvSpPr>
        <p:spPr>
          <a:xfrm>
            <a:off x="128206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34" name="Text 30"/>
          <p:cNvSpPr/>
          <p:nvPr/>
        </p:nvSpPr>
        <p:spPr>
          <a:xfrm>
            <a:off x="136112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35" name="Text 31"/>
          <p:cNvSpPr/>
          <p:nvPr/>
        </p:nvSpPr>
        <p:spPr>
          <a:xfrm>
            <a:off x="144018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36" name="Text 32"/>
          <p:cNvSpPr/>
          <p:nvPr/>
        </p:nvSpPr>
        <p:spPr>
          <a:xfrm>
            <a:off x="33337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a:t>
            </a:r>
            <a:endParaRPr lang="en-US" sz="1050" dirty="0"/>
          </a:p>
        </p:txBody>
      </p:sp>
      <p:sp>
        <p:nvSpPr>
          <p:cNvPr id="37" name="Text 33"/>
          <p:cNvSpPr/>
          <p:nvPr/>
        </p:nvSpPr>
        <p:spPr>
          <a:xfrm>
            <a:off x="41243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a:t>
            </a:r>
            <a:endParaRPr lang="en-US" sz="1050" dirty="0"/>
          </a:p>
        </p:txBody>
      </p:sp>
      <p:sp>
        <p:nvSpPr>
          <p:cNvPr id="38" name="Text 34"/>
          <p:cNvSpPr/>
          <p:nvPr/>
        </p:nvSpPr>
        <p:spPr>
          <a:xfrm>
            <a:off x="49149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a:t>
            </a:r>
            <a:endParaRPr lang="en-US" sz="1050" dirty="0"/>
          </a:p>
        </p:txBody>
      </p:sp>
      <p:sp>
        <p:nvSpPr>
          <p:cNvPr id="39" name="Text 35"/>
          <p:cNvSpPr/>
          <p:nvPr/>
        </p:nvSpPr>
        <p:spPr>
          <a:xfrm>
            <a:off x="570547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160</a:t>
            </a:r>
            <a:endParaRPr lang="en-US" sz="1050" dirty="0"/>
          </a:p>
        </p:txBody>
      </p:sp>
      <p:sp>
        <p:nvSpPr>
          <p:cNvPr id="40" name="Text 36"/>
          <p:cNvSpPr/>
          <p:nvPr/>
        </p:nvSpPr>
        <p:spPr>
          <a:xfrm>
            <a:off x="64960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320</a:t>
            </a:r>
            <a:endParaRPr lang="en-US" sz="1050" dirty="0"/>
          </a:p>
        </p:txBody>
      </p:sp>
      <p:sp>
        <p:nvSpPr>
          <p:cNvPr id="41" name="Text 37"/>
          <p:cNvSpPr/>
          <p:nvPr/>
        </p:nvSpPr>
        <p:spPr>
          <a:xfrm>
            <a:off x="72866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640</a:t>
            </a:r>
            <a:endParaRPr lang="en-US" sz="1050" dirty="0"/>
          </a:p>
        </p:txBody>
      </p:sp>
      <p:sp>
        <p:nvSpPr>
          <p:cNvPr id="42" name="Text 38"/>
          <p:cNvSpPr/>
          <p:nvPr/>
        </p:nvSpPr>
        <p:spPr>
          <a:xfrm>
            <a:off x="80772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1280</a:t>
            </a:r>
            <a:endParaRPr lang="en-US" sz="1050" dirty="0"/>
          </a:p>
        </p:txBody>
      </p:sp>
      <p:sp>
        <p:nvSpPr>
          <p:cNvPr id="43" name="Text 39"/>
          <p:cNvSpPr/>
          <p:nvPr/>
        </p:nvSpPr>
        <p:spPr>
          <a:xfrm>
            <a:off x="886777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2560</a:t>
            </a:r>
            <a:endParaRPr lang="en-US" sz="1050" dirty="0"/>
          </a:p>
        </p:txBody>
      </p:sp>
      <p:sp>
        <p:nvSpPr>
          <p:cNvPr id="44" name="Text 40"/>
          <p:cNvSpPr/>
          <p:nvPr/>
        </p:nvSpPr>
        <p:spPr>
          <a:xfrm>
            <a:off x="96583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5120</a:t>
            </a:r>
            <a:endParaRPr lang="en-US" sz="1050" dirty="0"/>
          </a:p>
        </p:txBody>
      </p:sp>
      <p:sp>
        <p:nvSpPr>
          <p:cNvPr id="45" name="Text 41"/>
          <p:cNvSpPr/>
          <p:nvPr/>
        </p:nvSpPr>
        <p:spPr>
          <a:xfrm>
            <a:off x="104489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10 240</a:t>
            </a:r>
            <a:endParaRPr lang="en-US" sz="1050" dirty="0"/>
          </a:p>
        </p:txBody>
      </p:sp>
      <p:sp>
        <p:nvSpPr>
          <p:cNvPr id="46" name="Text 42"/>
          <p:cNvSpPr/>
          <p:nvPr/>
        </p:nvSpPr>
        <p:spPr>
          <a:xfrm>
            <a:off x="112395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20 480</a:t>
            </a:r>
            <a:endParaRPr lang="en-US" sz="1050" dirty="0"/>
          </a:p>
        </p:txBody>
      </p:sp>
      <p:sp>
        <p:nvSpPr>
          <p:cNvPr id="47" name="Text 43"/>
          <p:cNvSpPr/>
          <p:nvPr/>
        </p:nvSpPr>
        <p:spPr>
          <a:xfrm>
            <a:off x="1203007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40 960</a:t>
            </a:r>
            <a:endParaRPr lang="en-US" sz="1050" dirty="0"/>
          </a:p>
        </p:txBody>
      </p:sp>
      <p:sp>
        <p:nvSpPr>
          <p:cNvPr id="48" name="Text 44"/>
          <p:cNvSpPr/>
          <p:nvPr/>
        </p:nvSpPr>
        <p:spPr>
          <a:xfrm>
            <a:off x="128206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81 920</a:t>
            </a:r>
            <a:endParaRPr lang="en-US" sz="1050" dirty="0"/>
          </a:p>
        </p:txBody>
      </p:sp>
      <p:sp>
        <p:nvSpPr>
          <p:cNvPr id="49" name="Text 45"/>
          <p:cNvSpPr/>
          <p:nvPr/>
        </p:nvSpPr>
        <p:spPr>
          <a:xfrm>
            <a:off x="136112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163 840</a:t>
            </a:r>
            <a:endParaRPr lang="en-US" sz="1050" dirty="0"/>
          </a:p>
        </p:txBody>
      </p:sp>
      <p:sp>
        <p:nvSpPr>
          <p:cNvPr id="50" name="Text 46"/>
          <p:cNvSpPr/>
          <p:nvPr/>
        </p:nvSpPr>
        <p:spPr>
          <a:xfrm>
            <a:off x="144018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327 680</a:t>
            </a:r>
            <a:endParaRPr lang="en-US" sz="1050" dirty="0"/>
          </a:p>
        </p:txBody>
      </p:sp>
      <p:sp>
        <p:nvSpPr>
          <p:cNvPr id="51" name="Text 47"/>
          <p:cNvSpPr/>
          <p:nvPr/>
        </p:nvSpPr>
        <p:spPr>
          <a:xfrm>
            <a:off x="33337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2" name="Text 48"/>
          <p:cNvSpPr/>
          <p:nvPr/>
        </p:nvSpPr>
        <p:spPr>
          <a:xfrm>
            <a:off x="41243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3" name="Text 49"/>
          <p:cNvSpPr/>
          <p:nvPr/>
        </p:nvSpPr>
        <p:spPr>
          <a:xfrm>
            <a:off x="49149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4" name="Text 50"/>
          <p:cNvSpPr/>
          <p:nvPr/>
        </p:nvSpPr>
        <p:spPr>
          <a:xfrm>
            <a:off x="570547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5" name="Text 51"/>
          <p:cNvSpPr/>
          <p:nvPr/>
        </p:nvSpPr>
        <p:spPr>
          <a:xfrm>
            <a:off x="64960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6" name="Text 52"/>
          <p:cNvSpPr/>
          <p:nvPr/>
        </p:nvSpPr>
        <p:spPr>
          <a:xfrm>
            <a:off x="72866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7" name="Text 53"/>
          <p:cNvSpPr/>
          <p:nvPr/>
        </p:nvSpPr>
        <p:spPr>
          <a:xfrm>
            <a:off x="80772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8" name="Text 54"/>
          <p:cNvSpPr/>
          <p:nvPr/>
        </p:nvSpPr>
        <p:spPr>
          <a:xfrm>
            <a:off x="886777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9" name="Text 55"/>
          <p:cNvSpPr/>
          <p:nvPr/>
        </p:nvSpPr>
        <p:spPr>
          <a:xfrm>
            <a:off x="96583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0" name="Text 56"/>
          <p:cNvSpPr/>
          <p:nvPr/>
        </p:nvSpPr>
        <p:spPr>
          <a:xfrm>
            <a:off x="104489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1" name="Text 57"/>
          <p:cNvSpPr/>
          <p:nvPr/>
        </p:nvSpPr>
        <p:spPr>
          <a:xfrm>
            <a:off x="112395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2" name="Text 58"/>
          <p:cNvSpPr/>
          <p:nvPr/>
        </p:nvSpPr>
        <p:spPr>
          <a:xfrm>
            <a:off x="1203007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3" name="Text 59"/>
          <p:cNvSpPr/>
          <p:nvPr/>
        </p:nvSpPr>
        <p:spPr>
          <a:xfrm>
            <a:off x="128206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4" name="Text 60"/>
          <p:cNvSpPr/>
          <p:nvPr/>
        </p:nvSpPr>
        <p:spPr>
          <a:xfrm>
            <a:off x="136112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5" name="Text 61"/>
          <p:cNvSpPr/>
          <p:nvPr/>
        </p:nvSpPr>
        <p:spPr>
          <a:xfrm>
            <a:off x="144018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6" name="Text 62"/>
          <p:cNvSpPr/>
          <p:nvPr/>
        </p:nvSpPr>
        <p:spPr>
          <a:xfrm>
            <a:off x="33337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67" name="Text 63"/>
          <p:cNvSpPr/>
          <p:nvPr/>
        </p:nvSpPr>
        <p:spPr>
          <a:xfrm>
            <a:off x="41243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68" name="Text 64"/>
          <p:cNvSpPr/>
          <p:nvPr/>
        </p:nvSpPr>
        <p:spPr>
          <a:xfrm>
            <a:off x="49149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69" name="Text 65"/>
          <p:cNvSpPr/>
          <p:nvPr/>
        </p:nvSpPr>
        <p:spPr>
          <a:xfrm>
            <a:off x="570547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70" name="Text 66"/>
          <p:cNvSpPr/>
          <p:nvPr/>
        </p:nvSpPr>
        <p:spPr>
          <a:xfrm>
            <a:off x="64960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71" name="Text 67"/>
          <p:cNvSpPr/>
          <p:nvPr/>
        </p:nvSpPr>
        <p:spPr>
          <a:xfrm>
            <a:off x="72866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72" name="Text 68"/>
          <p:cNvSpPr/>
          <p:nvPr/>
        </p:nvSpPr>
        <p:spPr>
          <a:xfrm>
            <a:off x="80772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73" name="Text 69"/>
          <p:cNvSpPr/>
          <p:nvPr/>
        </p:nvSpPr>
        <p:spPr>
          <a:xfrm>
            <a:off x="886777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74" name="Text 70"/>
          <p:cNvSpPr/>
          <p:nvPr/>
        </p:nvSpPr>
        <p:spPr>
          <a:xfrm>
            <a:off x="96583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75" name="Text 71"/>
          <p:cNvSpPr/>
          <p:nvPr/>
        </p:nvSpPr>
        <p:spPr>
          <a:xfrm>
            <a:off x="104489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76" name="Text 72"/>
          <p:cNvSpPr/>
          <p:nvPr/>
        </p:nvSpPr>
        <p:spPr>
          <a:xfrm>
            <a:off x="112395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77" name="Text 73"/>
          <p:cNvSpPr/>
          <p:nvPr/>
        </p:nvSpPr>
        <p:spPr>
          <a:xfrm>
            <a:off x="1203007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78" name="Text 74"/>
          <p:cNvSpPr/>
          <p:nvPr/>
        </p:nvSpPr>
        <p:spPr>
          <a:xfrm>
            <a:off x="128206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79" name="Text 75"/>
          <p:cNvSpPr/>
          <p:nvPr/>
        </p:nvSpPr>
        <p:spPr>
          <a:xfrm>
            <a:off x="136112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80" name="Text 76"/>
          <p:cNvSpPr/>
          <p:nvPr/>
        </p:nvSpPr>
        <p:spPr>
          <a:xfrm>
            <a:off x="144018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229 376</a:t>
            </a:r>
            <a:endParaRPr lang="en-US" sz="1050" dirty="0"/>
          </a:p>
        </p:txBody>
      </p:sp>
      <p:sp>
        <p:nvSpPr>
          <p:cNvPr id="81" name="Text 77"/>
          <p:cNvSpPr/>
          <p:nvPr/>
        </p:nvSpPr>
        <p:spPr>
          <a:xfrm>
            <a:off x="33337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14</a:t>
            </a:r>
            <a:endParaRPr lang="en-US" sz="1050" dirty="0"/>
          </a:p>
        </p:txBody>
      </p:sp>
      <p:sp>
        <p:nvSpPr>
          <p:cNvPr id="82" name="Text 78"/>
          <p:cNvSpPr/>
          <p:nvPr/>
        </p:nvSpPr>
        <p:spPr>
          <a:xfrm>
            <a:off x="41243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28</a:t>
            </a:r>
            <a:endParaRPr lang="en-US" sz="1050" dirty="0"/>
          </a:p>
        </p:txBody>
      </p:sp>
      <p:sp>
        <p:nvSpPr>
          <p:cNvPr id="83" name="Text 79"/>
          <p:cNvSpPr/>
          <p:nvPr/>
        </p:nvSpPr>
        <p:spPr>
          <a:xfrm>
            <a:off x="49149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56</a:t>
            </a:r>
            <a:endParaRPr lang="en-US" sz="1050" dirty="0"/>
          </a:p>
        </p:txBody>
      </p:sp>
      <p:sp>
        <p:nvSpPr>
          <p:cNvPr id="84" name="Text 80"/>
          <p:cNvSpPr/>
          <p:nvPr/>
        </p:nvSpPr>
        <p:spPr>
          <a:xfrm>
            <a:off x="570547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112</a:t>
            </a:r>
            <a:endParaRPr lang="en-US" sz="1050" dirty="0"/>
          </a:p>
        </p:txBody>
      </p:sp>
      <p:sp>
        <p:nvSpPr>
          <p:cNvPr id="85" name="Text 81"/>
          <p:cNvSpPr/>
          <p:nvPr/>
        </p:nvSpPr>
        <p:spPr>
          <a:xfrm>
            <a:off x="64960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224</a:t>
            </a:r>
            <a:endParaRPr lang="en-US" sz="1050" dirty="0"/>
          </a:p>
        </p:txBody>
      </p:sp>
      <p:sp>
        <p:nvSpPr>
          <p:cNvPr id="86" name="Text 82"/>
          <p:cNvSpPr/>
          <p:nvPr/>
        </p:nvSpPr>
        <p:spPr>
          <a:xfrm>
            <a:off x="72866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448</a:t>
            </a:r>
            <a:endParaRPr lang="en-US" sz="1050" dirty="0"/>
          </a:p>
        </p:txBody>
      </p:sp>
      <p:sp>
        <p:nvSpPr>
          <p:cNvPr id="87" name="Text 83"/>
          <p:cNvSpPr/>
          <p:nvPr/>
        </p:nvSpPr>
        <p:spPr>
          <a:xfrm>
            <a:off x="80772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896</a:t>
            </a:r>
            <a:endParaRPr lang="en-US" sz="1050" dirty="0"/>
          </a:p>
        </p:txBody>
      </p:sp>
      <p:sp>
        <p:nvSpPr>
          <p:cNvPr id="88" name="Text 84"/>
          <p:cNvSpPr/>
          <p:nvPr/>
        </p:nvSpPr>
        <p:spPr>
          <a:xfrm>
            <a:off x="886777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1792</a:t>
            </a:r>
            <a:endParaRPr lang="en-US" sz="1050" dirty="0"/>
          </a:p>
        </p:txBody>
      </p:sp>
      <p:sp>
        <p:nvSpPr>
          <p:cNvPr id="89" name="Text 85"/>
          <p:cNvSpPr/>
          <p:nvPr/>
        </p:nvSpPr>
        <p:spPr>
          <a:xfrm>
            <a:off x="96583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3584</a:t>
            </a:r>
            <a:endParaRPr lang="en-US" sz="1050" dirty="0"/>
          </a:p>
        </p:txBody>
      </p:sp>
      <p:sp>
        <p:nvSpPr>
          <p:cNvPr id="90" name="Text 86"/>
          <p:cNvSpPr/>
          <p:nvPr/>
        </p:nvSpPr>
        <p:spPr>
          <a:xfrm>
            <a:off x="104489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7168</a:t>
            </a:r>
            <a:endParaRPr lang="en-US" sz="1050" dirty="0"/>
          </a:p>
        </p:txBody>
      </p:sp>
      <p:sp>
        <p:nvSpPr>
          <p:cNvPr id="91" name="Text 87"/>
          <p:cNvSpPr/>
          <p:nvPr/>
        </p:nvSpPr>
        <p:spPr>
          <a:xfrm>
            <a:off x="112395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14 336</a:t>
            </a:r>
            <a:endParaRPr lang="en-US" sz="1050" dirty="0"/>
          </a:p>
        </p:txBody>
      </p:sp>
      <p:sp>
        <p:nvSpPr>
          <p:cNvPr id="92" name="Text 88"/>
          <p:cNvSpPr/>
          <p:nvPr/>
        </p:nvSpPr>
        <p:spPr>
          <a:xfrm>
            <a:off x="1203007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28 672</a:t>
            </a:r>
            <a:endParaRPr lang="en-US" sz="1050" dirty="0"/>
          </a:p>
        </p:txBody>
      </p:sp>
      <p:sp>
        <p:nvSpPr>
          <p:cNvPr id="93" name="Text 89"/>
          <p:cNvSpPr/>
          <p:nvPr/>
        </p:nvSpPr>
        <p:spPr>
          <a:xfrm>
            <a:off x="128206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57 344</a:t>
            </a:r>
            <a:endParaRPr lang="en-US" sz="1050" dirty="0"/>
          </a:p>
        </p:txBody>
      </p:sp>
      <p:sp>
        <p:nvSpPr>
          <p:cNvPr id="94" name="Text 90"/>
          <p:cNvSpPr/>
          <p:nvPr/>
        </p:nvSpPr>
        <p:spPr>
          <a:xfrm>
            <a:off x="136112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114 688</a:t>
            </a:r>
            <a:endParaRPr lang="en-US" sz="1050" dirty="0"/>
          </a:p>
        </p:txBody>
      </p:sp>
      <p:sp>
        <p:nvSpPr>
          <p:cNvPr id="95" name="Text 91"/>
          <p:cNvSpPr/>
          <p:nvPr/>
        </p:nvSpPr>
        <p:spPr>
          <a:xfrm>
            <a:off x="144018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229 376</a:t>
            </a:r>
            <a:endParaRPr lang="en-US" sz="1050" dirty="0"/>
          </a:p>
        </p:txBody>
      </p:sp>
      <p:sp>
        <p:nvSpPr>
          <p:cNvPr id="96" name="Text 92"/>
          <p:cNvSpPr/>
          <p:nvPr/>
        </p:nvSpPr>
        <p:spPr>
          <a:xfrm>
            <a:off x="33337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97" name="Text 93"/>
          <p:cNvSpPr/>
          <p:nvPr/>
        </p:nvSpPr>
        <p:spPr>
          <a:xfrm>
            <a:off x="41243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98" name="Text 94"/>
          <p:cNvSpPr/>
          <p:nvPr/>
        </p:nvSpPr>
        <p:spPr>
          <a:xfrm>
            <a:off x="49149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99" name="Text 95"/>
          <p:cNvSpPr/>
          <p:nvPr/>
        </p:nvSpPr>
        <p:spPr>
          <a:xfrm>
            <a:off x="570547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00" name="Text 96"/>
          <p:cNvSpPr/>
          <p:nvPr/>
        </p:nvSpPr>
        <p:spPr>
          <a:xfrm>
            <a:off x="64960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01" name="Text 97"/>
          <p:cNvSpPr/>
          <p:nvPr/>
        </p:nvSpPr>
        <p:spPr>
          <a:xfrm>
            <a:off x="72866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02" name="Text 98"/>
          <p:cNvSpPr/>
          <p:nvPr/>
        </p:nvSpPr>
        <p:spPr>
          <a:xfrm>
            <a:off x="80772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03" name="Text 99"/>
          <p:cNvSpPr/>
          <p:nvPr/>
        </p:nvSpPr>
        <p:spPr>
          <a:xfrm>
            <a:off x="886777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04" name="Text 100"/>
          <p:cNvSpPr/>
          <p:nvPr/>
        </p:nvSpPr>
        <p:spPr>
          <a:xfrm>
            <a:off x="96583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05" name="Text 101"/>
          <p:cNvSpPr/>
          <p:nvPr/>
        </p:nvSpPr>
        <p:spPr>
          <a:xfrm>
            <a:off x="104489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06" name="Text 102"/>
          <p:cNvSpPr/>
          <p:nvPr/>
        </p:nvSpPr>
        <p:spPr>
          <a:xfrm>
            <a:off x="112395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07" name="Text 103"/>
          <p:cNvSpPr/>
          <p:nvPr/>
        </p:nvSpPr>
        <p:spPr>
          <a:xfrm>
            <a:off x="1203007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08" name="Text 104"/>
          <p:cNvSpPr/>
          <p:nvPr/>
        </p:nvSpPr>
        <p:spPr>
          <a:xfrm>
            <a:off x="128206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09" name="Text 105"/>
          <p:cNvSpPr/>
          <p:nvPr/>
        </p:nvSpPr>
        <p:spPr>
          <a:xfrm>
            <a:off x="136112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10" name="Text 106"/>
          <p:cNvSpPr/>
          <p:nvPr/>
        </p:nvSpPr>
        <p:spPr>
          <a:xfrm>
            <a:off x="144018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11" name="Text 107"/>
          <p:cNvSpPr/>
          <p:nvPr/>
        </p:nvSpPr>
        <p:spPr>
          <a:xfrm>
            <a:off x="1000125" y="28575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12" name="Text 108"/>
          <p:cNvSpPr/>
          <p:nvPr/>
        </p:nvSpPr>
        <p:spPr>
          <a:xfrm>
            <a:off x="1000125" y="33147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13" name="Text 109"/>
          <p:cNvSpPr/>
          <p:nvPr/>
        </p:nvSpPr>
        <p:spPr>
          <a:xfrm>
            <a:off x="1000125" y="39909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1350" dirty="0"/>
          </a:p>
        </p:txBody>
      </p:sp>
      <p:sp>
        <p:nvSpPr>
          <p:cNvPr id="114" name="Text 110"/>
          <p:cNvSpPr/>
          <p:nvPr/>
        </p:nvSpPr>
        <p:spPr>
          <a:xfrm>
            <a:off x="1000125" y="46672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83,33%</a:t>
            </a:r>
            <a:endParaRPr lang="en-US" sz="1350" dirty="0"/>
          </a:p>
        </p:txBody>
      </p:sp>
      <p:sp>
        <p:nvSpPr>
          <p:cNvPr id="115" name="Text 111"/>
          <p:cNvSpPr/>
          <p:nvPr/>
        </p:nvSpPr>
        <p:spPr>
          <a:xfrm>
            <a:off x="1000125" y="5343525"/>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1350" dirty="0"/>
          </a:p>
        </p:txBody>
      </p:sp>
      <p:sp>
        <p:nvSpPr>
          <p:cNvPr id="116" name="Text 112"/>
          <p:cNvSpPr/>
          <p:nvPr/>
        </p:nvSpPr>
        <p:spPr>
          <a:xfrm>
            <a:off x="1000125" y="62388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1350" dirty="0"/>
          </a:p>
        </p:txBody>
      </p:sp>
      <p:sp>
        <p:nvSpPr>
          <p:cNvPr id="117" name="Text 113"/>
          <p:cNvSpPr/>
          <p:nvPr/>
        </p:nvSpPr>
        <p:spPr>
          <a:xfrm>
            <a:off x="1000125" y="6915150"/>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1350" dirty="0"/>
          </a:p>
        </p:txBody>
      </p:sp>
      <p:sp>
        <p:nvSpPr>
          <p:cNvPr id="118" name="Text 114"/>
          <p:cNvSpPr/>
          <p:nvPr/>
        </p:nvSpPr>
        <p:spPr>
          <a:xfrm>
            <a:off x="3829050" y="2362200"/>
            <a:ext cx="1181100" cy="295275"/>
          </a:xfrm>
          <a:prstGeom prst="rect">
            <a:avLst/>
          </a:prstGeom>
          <a:noFill/>
          <a:ln/>
        </p:spPr>
        <p:txBody>
          <a:bodyPr wrap="square" lIns="0" tIns="0" rIns="0" bIns="0" rtlCol="0" anchor="ctr"/>
          <a:lstStyle/>
          <a:p>
            <a:pPr algn="ctr">
              <a:lnSpc>
                <a:spcPts val="2340"/>
              </a:lnSpc>
            </a:pPr>
            <a:r>
              <a:rPr lang="en-US" sz="1800" b="0" i="0" dirty="0" smtClean="0">
                <a:solidFill>
                  <a:srgbClr val="66CF00"/>
                </a:solidFill>
                <a:latin typeface="Inter Medium" pitchFamily="34" charset="0"/>
                <a:ea typeface="Inter Medium" pitchFamily="34" charset="-122"/>
                <a:cs typeface="Inter Medium" pitchFamily="34" charset="-120"/>
              </a:rPr>
              <a:t>НОВИЧОК</a:t>
            </a:r>
            <a:endParaRPr lang="en-US" sz="1800" dirty="0"/>
          </a:p>
        </p:txBody>
      </p:sp>
      <p:sp>
        <p:nvSpPr>
          <p:cNvPr id="119" name="Text 115"/>
          <p:cNvSpPr/>
          <p:nvPr/>
        </p:nvSpPr>
        <p:spPr>
          <a:xfrm>
            <a:off x="6076950" y="2362200"/>
            <a:ext cx="1428750" cy="295275"/>
          </a:xfrm>
          <a:prstGeom prst="rect">
            <a:avLst/>
          </a:prstGeom>
          <a:noFill/>
          <a:ln/>
        </p:spPr>
        <p:txBody>
          <a:bodyPr wrap="square" lIns="0" tIns="0" rIns="0" bIns="0" rtlCol="0" anchor="ctr"/>
          <a:lstStyle/>
          <a:p>
            <a:pPr algn="ctr">
              <a:lnSpc>
                <a:spcPts val="2340"/>
              </a:lnSpc>
            </a:pPr>
            <a:r>
              <a:rPr lang="en-US" sz="1800" b="0" i="0" dirty="0">
                <a:solidFill>
                  <a:srgbClr val="FF7A00"/>
                </a:solidFill>
                <a:latin typeface="Inter Medium" pitchFamily="34" charset="0"/>
                <a:ea typeface="Inter Medium" pitchFamily="34" charset="-122"/>
                <a:cs typeface="Inter Medium" pitchFamily="34" charset="-120"/>
              </a:rPr>
              <a:t>ЭНТУЗИАСТ</a:t>
            </a:r>
            <a:endParaRPr lang="en-US" sz="1800" dirty="0"/>
          </a:p>
        </p:txBody>
      </p:sp>
      <p:sp>
        <p:nvSpPr>
          <p:cNvPr id="120" name="Text 116"/>
          <p:cNvSpPr/>
          <p:nvPr/>
        </p:nvSpPr>
        <p:spPr>
          <a:xfrm>
            <a:off x="8620125" y="2362200"/>
            <a:ext cx="1095375" cy="295275"/>
          </a:xfrm>
          <a:prstGeom prst="rect">
            <a:avLst/>
          </a:prstGeom>
          <a:noFill/>
          <a:ln/>
        </p:spPr>
        <p:txBody>
          <a:bodyPr wrap="square" lIns="0" tIns="0" rIns="0" bIns="0" rtlCol="0" anchor="ctr"/>
          <a:lstStyle/>
          <a:p>
            <a:pPr algn="ctr">
              <a:lnSpc>
                <a:spcPts val="2340"/>
              </a:lnSpc>
            </a:pPr>
            <a:r>
              <a:rPr lang="en-US" sz="1800" b="0" i="0" dirty="0">
                <a:solidFill>
                  <a:srgbClr val="00D1FF"/>
                </a:solidFill>
                <a:latin typeface="Inter Medium" pitchFamily="34" charset="0"/>
                <a:ea typeface="Inter Medium" pitchFamily="34" charset="-122"/>
                <a:cs typeface="Inter Medium" pitchFamily="34" charset="-120"/>
              </a:rPr>
              <a:t>ЭКСПЕРТ</a:t>
            </a:r>
            <a:endParaRPr lang="en-US" sz="1800" dirty="0"/>
          </a:p>
        </p:txBody>
      </p:sp>
      <p:sp>
        <p:nvSpPr>
          <p:cNvPr id="121" name="Text 117"/>
          <p:cNvSpPr/>
          <p:nvPr/>
        </p:nvSpPr>
        <p:spPr>
          <a:xfrm>
            <a:off x="11049000" y="2362200"/>
            <a:ext cx="981075" cy="295275"/>
          </a:xfrm>
          <a:prstGeom prst="rect">
            <a:avLst/>
          </a:prstGeom>
          <a:noFill/>
          <a:ln/>
        </p:spPr>
        <p:txBody>
          <a:bodyPr wrap="square" lIns="0" tIns="0" rIns="0" bIns="0" rtlCol="0" anchor="ctr"/>
          <a:lstStyle/>
          <a:p>
            <a:pPr algn="ctr">
              <a:lnSpc>
                <a:spcPts val="2340"/>
              </a:lnSpc>
            </a:pPr>
            <a:r>
              <a:rPr lang="en-US" sz="1800" b="0" i="0" dirty="0">
                <a:solidFill>
                  <a:srgbClr val="BBBBBB"/>
                </a:solidFill>
                <a:latin typeface="Inter Medium" pitchFamily="34" charset="0"/>
                <a:ea typeface="Inter Medium" pitchFamily="34" charset="-122"/>
                <a:cs typeface="Inter Medium" pitchFamily="34" charset="-120"/>
              </a:rPr>
              <a:t>МАСТЕР</a:t>
            </a:r>
            <a:endParaRPr lang="en-US" sz="1800" dirty="0"/>
          </a:p>
        </p:txBody>
      </p:sp>
      <p:sp>
        <p:nvSpPr>
          <p:cNvPr id="122" name="Text 118"/>
          <p:cNvSpPr/>
          <p:nvPr/>
        </p:nvSpPr>
        <p:spPr>
          <a:xfrm>
            <a:off x="12896850" y="2362200"/>
            <a:ext cx="20193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123" name="Text 119"/>
          <p:cNvSpPr/>
          <p:nvPr/>
        </p:nvSpPr>
        <p:spPr>
          <a:xfrm>
            <a:off x="15878175" y="2362200"/>
            <a:ext cx="809625" cy="295275"/>
          </a:xfrm>
          <a:prstGeom prst="rect">
            <a:avLst/>
          </a:prstGeom>
          <a:noFill/>
          <a:ln/>
        </p:spPr>
        <p:txBody>
          <a:bodyPr wrap="square" lIns="0" tIns="0" rIns="0" bIns="0" rtlCol="0" anchor="t"/>
          <a:lstStyle/>
          <a:p>
            <a:r>
              <a:rPr lang="en-US" b="1" dirty="0">
                <a:ln/>
                <a:solidFill>
                  <a:schemeClr val="bg1">
                    <a:lumMod val="65000"/>
                  </a:schemeClr>
                </a:solidFill>
                <a:latin typeface="Inter Semi Bold" panose="02000703000000020004" pitchFamily="50" charset="0"/>
                <a:ea typeface="Inter Semi Bold" panose="02000703000000020004" pitchFamily="50" charset="0"/>
                <a:cs typeface="Inter Semi Bold" panose="02000703000000020004" pitchFamily="50" charset="0"/>
              </a:rPr>
              <a:t>ИТОГО</a:t>
            </a:r>
          </a:p>
        </p:txBody>
      </p:sp>
      <p:sp>
        <p:nvSpPr>
          <p:cNvPr id="124" name="Text 120"/>
          <p:cNvSpPr/>
          <p:nvPr/>
        </p:nvSpPr>
        <p:spPr>
          <a:xfrm>
            <a:off x="1743075" y="2324100"/>
            <a:ext cx="590550" cy="371475"/>
          </a:xfrm>
          <a:prstGeom prst="rect">
            <a:avLst/>
          </a:prstGeom>
          <a:noFill/>
          <a:ln/>
        </p:spPr>
        <p:txBody>
          <a:bodyPr wrap="square" lIns="0" tIns="0" rIns="0" bIns="0" rtlCol="0" anchor="t"/>
          <a:lstStyle/>
          <a:p>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63">
    <p:bg>
      <p:bgPr>
        <a:solidFill>
          <a:srgbClr val="161616"/>
        </a:solidFill>
        <a:effectLst/>
      </p:bgPr>
    </p:bg>
    <p:spTree>
      <p:nvGrpSpPr>
        <p:cNvPr id="1" name=""/>
        <p:cNvGrpSpPr/>
        <p:nvPr/>
      </p:nvGrpSpPr>
      <p:grpSpPr>
        <a:xfrm>
          <a:off x="0" y="0"/>
          <a:ext cx="0" cy="0"/>
          <a:chOff x="0" y="0"/>
          <a:chExt cx="0" cy="0"/>
        </a:xfrm>
      </p:grpSpPr>
      <p:pic>
        <p:nvPicPr>
          <p:cNvPr id="129" name="Рисунок 1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5087600" y="2733675"/>
            <a:ext cx="2381250" cy="474345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3228975" y="3190875"/>
            <a:ext cx="11868150" cy="4286250"/>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3228975" y="2733675"/>
            <a:ext cx="11868150" cy="466725"/>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857250" y="2733675"/>
            <a:ext cx="2381250" cy="4743450"/>
          </a:xfrm>
          <a:prstGeom prst="rect">
            <a:avLst/>
          </a:prstGeom>
        </p:spPr>
      </p:pic>
      <p:pic>
        <p:nvPicPr>
          <p:cNvPr id="7" name="Image 5"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857250" y="2276475"/>
            <a:ext cx="16611600" cy="466725"/>
          </a:xfrm>
          <a:prstGeom prst="rect">
            <a:avLst/>
          </a:prstGeom>
        </p:spPr>
      </p:pic>
      <p:sp>
        <p:nvSpPr>
          <p:cNvPr id="8" name="Text 0"/>
          <p:cNvSpPr/>
          <p:nvPr/>
        </p:nvSpPr>
        <p:spPr>
          <a:xfrm>
            <a:off x="15344775" y="6310313"/>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262 142</a:t>
            </a:r>
            <a:endParaRPr lang="en-US" sz="1800" dirty="0"/>
          </a:p>
        </p:txBody>
      </p:sp>
      <p:sp>
        <p:nvSpPr>
          <p:cNvPr id="9" name="Text 1"/>
          <p:cNvSpPr/>
          <p:nvPr/>
        </p:nvSpPr>
        <p:spPr>
          <a:xfrm>
            <a:off x="15344775" y="6986588"/>
            <a:ext cx="1876425" cy="295275"/>
          </a:xfrm>
          <a:prstGeom prst="rect">
            <a:avLst/>
          </a:prstGeom>
          <a:noFill/>
          <a:ln/>
        </p:spPr>
        <p:txBody>
          <a:bodyPr wrap="square" lIns="0" tIns="0" rIns="0" bIns="0" rtlCol="0" anchor="ctr"/>
          <a:lstStyle/>
          <a:p>
            <a:pPr algn="ctr">
              <a:lnSpc>
                <a:spcPts val="2340"/>
              </a:lnSpc>
            </a:pPr>
            <a:r>
              <a:rPr lang="en-US" sz="1800" b="0" i="0" dirty="0">
                <a:solidFill>
                  <a:srgbClr val="2C2C2C"/>
                </a:solidFill>
                <a:latin typeface="Inter Medium" pitchFamily="34" charset="0"/>
                <a:ea typeface="Inter Medium" pitchFamily="34" charset="-122"/>
                <a:cs typeface="Inter Medium" pitchFamily="34" charset="-120"/>
              </a:rPr>
              <a:t>458 738</a:t>
            </a:r>
            <a:endParaRPr lang="en-US" sz="1800" dirty="0"/>
          </a:p>
        </p:txBody>
      </p:sp>
      <p:sp>
        <p:nvSpPr>
          <p:cNvPr id="10" name="Text 2"/>
          <p:cNvSpPr/>
          <p:nvPr/>
        </p:nvSpPr>
        <p:spPr>
          <a:xfrm>
            <a:off x="33337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1" name="Text 3"/>
          <p:cNvSpPr/>
          <p:nvPr/>
        </p:nvSpPr>
        <p:spPr>
          <a:xfrm>
            <a:off x="41243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2" name="Text 4"/>
          <p:cNvSpPr/>
          <p:nvPr/>
        </p:nvSpPr>
        <p:spPr>
          <a:xfrm>
            <a:off x="49149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3" name="Text 5"/>
          <p:cNvSpPr/>
          <p:nvPr/>
        </p:nvSpPr>
        <p:spPr>
          <a:xfrm>
            <a:off x="570547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4" name="Text 6"/>
          <p:cNvSpPr/>
          <p:nvPr/>
        </p:nvSpPr>
        <p:spPr>
          <a:xfrm>
            <a:off x="64960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5" name="Text 7"/>
          <p:cNvSpPr/>
          <p:nvPr/>
        </p:nvSpPr>
        <p:spPr>
          <a:xfrm>
            <a:off x="72866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6" name="Text 8"/>
          <p:cNvSpPr/>
          <p:nvPr/>
        </p:nvSpPr>
        <p:spPr>
          <a:xfrm>
            <a:off x="80772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7" name="Text 9"/>
          <p:cNvSpPr/>
          <p:nvPr/>
        </p:nvSpPr>
        <p:spPr>
          <a:xfrm>
            <a:off x="886777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18" name="Text 10"/>
          <p:cNvSpPr/>
          <p:nvPr/>
        </p:nvSpPr>
        <p:spPr>
          <a:xfrm>
            <a:off x="96583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19" name="Text 11"/>
          <p:cNvSpPr/>
          <p:nvPr/>
        </p:nvSpPr>
        <p:spPr>
          <a:xfrm>
            <a:off x="104489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0" name="Text 12"/>
          <p:cNvSpPr/>
          <p:nvPr/>
        </p:nvSpPr>
        <p:spPr>
          <a:xfrm>
            <a:off x="112395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1" name="Text 13"/>
          <p:cNvSpPr/>
          <p:nvPr/>
        </p:nvSpPr>
        <p:spPr>
          <a:xfrm>
            <a:off x="1203007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2" name="Text 14"/>
          <p:cNvSpPr/>
          <p:nvPr/>
        </p:nvSpPr>
        <p:spPr>
          <a:xfrm>
            <a:off x="128206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23" name="Text 15"/>
          <p:cNvSpPr/>
          <p:nvPr/>
        </p:nvSpPr>
        <p:spPr>
          <a:xfrm>
            <a:off x="136112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4" name="Text 16"/>
          <p:cNvSpPr/>
          <p:nvPr/>
        </p:nvSpPr>
        <p:spPr>
          <a:xfrm>
            <a:off x="144018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5" name="Text 17"/>
          <p:cNvSpPr/>
          <p:nvPr/>
        </p:nvSpPr>
        <p:spPr>
          <a:xfrm>
            <a:off x="33337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6" name="Text 18"/>
          <p:cNvSpPr/>
          <p:nvPr/>
        </p:nvSpPr>
        <p:spPr>
          <a:xfrm>
            <a:off x="41243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7" name="Text 19"/>
          <p:cNvSpPr/>
          <p:nvPr/>
        </p:nvSpPr>
        <p:spPr>
          <a:xfrm>
            <a:off x="49149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28" name="Text 20"/>
          <p:cNvSpPr/>
          <p:nvPr/>
        </p:nvSpPr>
        <p:spPr>
          <a:xfrm>
            <a:off x="570547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29" name="Text 21"/>
          <p:cNvSpPr/>
          <p:nvPr/>
        </p:nvSpPr>
        <p:spPr>
          <a:xfrm>
            <a:off x="64960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0" name="Text 22"/>
          <p:cNvSpPr/>
          <p:nvPr/>
        </p:nvSpPr>
        <p:spPr>
          <a:xfrm>
            <a:off x="72866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1" name="Text 23"/>
          <p:cNvSpPr/>
          <p:nvPr/>
        </p:nvSpPr>
        <p:spPr>
          <a:xfrm>
            <a:off x="80772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2" name="Text 24"/>
          <p:cNvSpPr/>
          <p:nvPr/>
        </p:nvSpPr>
        <p:spPr>
          <a:xfrm>
            <a:off x="886777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33" name="Text 25"/>
          <p:cNvSpPr/>
          <p:nvPr/>
        </p:nvSpPr>
        <p:spPr>
          <a:xfrm>
            <a:off x="96583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4" name="Text 26"/>
          <p:cNvSpPr/>
          <p:nvPr/>
        </p:nvSpPr>
        <p:spPr>
          <a:xfrm>
            <a:off x="104489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5" name="Text 27"/>
          <p:cNvSpPr/>
          <p:nvPr/>
        </p:nvSpPr>
        <p:spPr>
          <a:xfrm>
            <a:off x="112395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6" name="Text 28"/>
          <p:cNvSpPr/>
          <p:nvPr/>
        </p:nvSpPr>
        <p:spPr>
          <a:xfrm>
            <a:off x="1203007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7" name="Text 29"/>
          <p:cNvSpPr/>
          <p:nvPr/>
        </p:nvSpPr>
        <p:spPr>
          <a:xfrm>
            <a:off x="128206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38" name="Text 30"/>
          <p:cNvSpPr/>
          <p:nvPr/>
        </p:nvSpPr>
        <p:spPr>
          <a:xfrm>
            <a:off x="136112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39" name="Text 31"/>
          <p:cNvSpPr/>
          <p:nvPr/>
        </p:nvSpPr>
        <p:spPr>
          <a:xfrm>
            <a:off x="144018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0" name="Text 32"/>
          <p:cNvSpPr/>
          <p:nvPr/>
        </p:nvSpPr>
        <p:spPr>
          <a:xfrm>
            <a:off x="33337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a:t>
            </a:r>
            <a:endParaRPr lang="en-US" sz="1050" dirty="0"/>
          </a:p>
        </p:txBody>
      </p:sp>
      <p:sp>
        <p:nvSpPr>
          <p:cNvPr id="41" name="Text 33"/>
          <p:cNvSpPr/>
          <p:nvPr/>
        </p:nvSpPr>
        <p:spPr>
          <a:xfrm>
            <a:off x="41243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a:t>
            </a:r>
            <a:endParaRPr lang="en-US" sz="1050" dirty="0"/>
          </a:p>
        </p:txBody>
      </p:sp>
      <p:sp>
        <p:nvSpPr>
          <p:cNvPr id="42" name="Text 34"/>
          <p:cNvSpPr/>
          <p:nvPr/>
        </p:nvSpPr>
        <p:spPr>
          <a:xfrm>
            <a:off x="49149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a:t>
            </a:r>
            <a:endParaRPr lang="en-US" sz="1050" dirty="0"/>
          </a:p>
        </p:txBody>
      </p:sp>
      <p:sp>
        <p:nvSpPr>
          <p:cNvPr id="43" name="Text 35"/>
          <p:cNvSpPr/>
          <p:nvPr/>
        </p:nvSpPr>
        <p:spPr>
          <a:xfrm>
            <a:off x="570547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160</a:t>
            </a:r>
            <a:endParaRPr lang="en-US" sz="1050" dirty="0"/>
          </a:p>
        </p:txBody>
      </p:sp>
      <p:sp>
        <p:nvSpPr>
          <p:cNvPr id="44" name="Text 36"/>
          <p:cNvSpPr/>
          <p:nvPr/>
        </p:nvSpPr>
        <p:spPr>
          <a:xfrm>
            <a:off x="64960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320</a:t>
            </a:r>
            <a:endParaRPr lang="en-US" sz="1050" dirty="0"/>
          </a:p>
        </p:txBody>
      </p:sp>
      <p:sp>
        <p:nvSpPr>
          <p:cNvPr id="45" name="Text 37"/>
          <p:cNvSpPr/>
          <p:nvPr/>
        </p:nvSpPr>
        <p:spPr>
          <a:xfrm>
            <a:off x="72866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640</a:t>
            </a:r>
            <a:endParaRPr lang="en-US" sz="1050" dirty="0"/>
          </a:p>
        </p:txBody>
      </p:sp>
      <p:sp>
        <p:nvSpPr>
          <p:cNvPr id="46" name="Text 38"/>
          <p:cNvSpPr/>
          <p:nvPr/>
        </p:nvSpPr>
        <p:spPr>
          <a:xfrm>
            <a:off x="80772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1280</a:t>
            </a:r>
            <a:endParaRPr lang="en-US" sz="1050" dirty="0"/>
          </a:p>
        </p:txBody>
      </p:sp>
      <p:sp>
        <p:nvSpPr>
          <p:cNvPr id="47" name="Text 39"/>
          <p:cNvSpPr/>
          <p:nvPr/>
        </p:nvSpPr>
        <p:spPr>
          <a:xfrm>
            <a:off x="886777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2560</a:t>
            </a:r>
            <a:endParaRPr lang="en-US" sz="1050" dirty="0"/>
          </a:p>
        </p:txBody>
      </p:sp>
      <p:sp>
        <p:nvSpPr>
          <p:cNvPr id="48" name="Text 40"/>
          <p:cNvSpPr/>
          <p:nvPr/>
        </p:nvSpPr>
        <p:spPr>
          <a:xfrm>
            <a:off x="96583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5120</a:t>
            </a:r>
            <a:endParaRPr lang="en-US" sz="1050" dirty="0"/>
          </a:p>
        </p:txBody>
      </p:sp>
      <p:sp>
        <p:nvSpPr>
          <p:cNvPr id="49" name="Text 41"/>
          <p:cNvSpPr/>
          <p:nvPr/>
        </p:nvSpPr>
        <p:spPr>
          <a:xfrm>
            <a:off x="104489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10 240</a:t>
            </a:r>
            <a:endParaRPr lang="en-US" sz="1050" dirty="0"/>
          </a:p>
        </p:txBody>
      </p:sp>
      <p:sp>
        <p:nvSpPr>
          <p:cNvPr id="50" name="Text 42"/>
          <p:cNvSpPr/>
          <p:nvPr/>
        </p:nvSpPr>
        <p:spPr>
          <a:xfrm>
            <a:off x="112395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20 480</a:t>
            </a:r>
            <a:endParaRPr lang="en-US" sz="1050" dirty="0"/>
          </a:p>
        </p:txBody>
      </p:sp>
      <p:sp>
        <p:nvSpPr>
          <p:cNvPr id="51" name="Text 43"/>
          <p:cNvSpPr/>
          <p:nvPr/>
        </p:nvSpPr>
        <p:spPr>
          <a:xfrm>
            <a:off x="1203007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40 960</a:t>
            </a:r>
            <a:endParaRPr lang="en-US" sz="1050" dirty="0"/>
          </a:p>
        </p:txBody>
      </p:sp>
      <p:sp>
        <p:nvSpPr>
          <p:cNvPr id="52" name="Text 44"/>
          <p:cNvSpPr/>
          <p:nvPr/>
        </p:nvSpPr>
        <p:spPr>
          <a:xfrm>
            <a:off x="128206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81 920</a:t>
            </a:r>
            <a:endParaRPr lang="en-US" sz="1050" dirty="0"/>
          </a:p>
        </p:txBody>
      </p:sp>
      <p:sp>
        <p:nvSpPr>
          <p:cNvPr id="53" name="Text 45"/>
          <p:cNvSpPr/>
          <p:nvPr/>
        </p:nvSpPr>
        <p:spPr>
          <a:xfrm>
            <a:off x="136112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163 840</a:t>
            </a:r>
            <a:endParaRPr lang="en-US" sz="1050" dirty="0"/>
          </a:p>
        </p:txBody>
      </p:sp>
      <p:sp>
        <p:nvSpPr>
          <p:cNvPr id="54" name="Text 46"/>
          <p:cNvSpPr/>
          <p:nvPr/>
        </p:nvSpPr>
        <p:spPr>
          <a:xfrm>
            <a:off x="144018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327 680</a:t>
            </a:r>
            <a:endParaRPr lang="en-US" sz="1050" dirty="0"/>
          </a:p>
        </p:txBody>
      </p:sp>
      <p:sp>
        <p:nvSpPr>
          <p:cNvPr id="55" name="Text 47"/>
          <p:cNvSpPr/>
          <p:nvPr/>
        </p:nvSpPr>
        <p:spPr>
          <a:xfrm>
            <a:off x="33337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6" name="Text 48"/>
          <p:cNvSpPr/>
          <p:nvPr/>
        </p:nvSpPr>
        <p:spPr>
          <a:xfrm>
            <a:off x="41243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7" name="Text 49"/>
          <p:cNvSpPr/>
          <p:nvPr/>
        </p:nvSpPr>
        <p:spPr>
          <a:xfrm>
            <a:off x="49149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8" name="Text 50"/>
          <p:cNvSpPr/>
          <p:nvPr/>
        </p:nvSpPr>
        <p:spPr>
          <a:xfrm>
            <a:off x="570547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9" name="Text 51"/>
          <p:cNvSpPr/>
          <p:nvPr/>
        </p:nvSpPr>
        <p:spPr>
          <a:xfrm>
            <a:off x="64960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0" name="Text 52"/>
          <p:cNvSpPr/>
          <p:nvPr/>
        </p:nvSpPr>
        <p:spPr>
          <a:xfrm>
            <a:off x="72866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1" name="Text 53"/>
          <p:cNvSpPr/>
          <p:nvPr/>
        </p:nvSpPr>
        <p:spPr>
          <a:xfrm>
            <a:off x="80772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2" name="Text 54"/>
          <p:cNvSpPr/>
          <p:nvPr/>
        </p:nvSpPr>
        <p:spPr>
          <a:xfrm>
            <a:off x="886777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3" name="Text 55"/>
          <p:cNvSpPr/>
          <p:nvPr/>
        </p:nvSpPr>
        <p:spPr>
          <a:xfrm>
            <a:off x="96583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4" name="Text 56"/>
          <p:cNvSpPr/>
          <p:nvPr/>
        </p:nvSpPr>
        <p:spPr>
          <a:xfrm>
            <a:off x="104489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5" name="Text 57"/>
          <p:cNvSpPr/>
          <p:nvPr/>
        </p:nvSpPr>
        <p:spPr>
          <a:xfrm>
            <a:off x="112395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6" name="Text 58"/>
          <p:cNvSpPr/>
          <p:nvPr/>
        </p:nvSpPr>
        <p:spPr>
          <a:xfrm>
            <a:off x="1203007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7" name="Text 59"/>
          <p:cNvSpPr/>
          <p:nvPr/>
        </p:nvSpPr>
        <p:spPr>
          <a:xfrm>
            <a:off x="128206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8" name="Text 60"/>
          <p:cNvSpPr/>
          <p:nvPr/>
        </p:nvSpPr>
        <p:spPr>
          <a:xfrm>
            <a:off x="136112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9" name="Text 61"/>
          <p:cNvSpPr/>
          <p:nvPr/>
        </p:nvSpPr>
        <p:spPr>
          <a:xfrm>
            <a:off x="144018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70" name="Text 62"/>
          <p:cNvSpPr/>
          <p:nvPr/>
        </p:nvSpPr>
        <p:spPr>
          <a:xfrm>
            <a:off x="33337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71" name="Text 63"/>
          <p:cNvSpPr/>
          <p:nvPr/>
        </p:nvSpPr>
        <p:spPr>
          <a:xfrm>
            <a:off x="41243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72" name="Text 64"/>
          <p:cNvSpPr/>
          <p:nvPr/>
        </p:nvSpPr>
        <p:spPr>
          <a:xfrm>
            <a:off x="49149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73" name="Text 65"/>
          <p:cNvSpPr/>
          <p:nvPr/>
        </p:nvSpPr>
        <p:spPr>
          <a:xfrm>
            <a:off x="570547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74" name="Text 66"/>
          <p:cNvSpPr/>
          <p:nvPr/>
        </p:nvSpPr>
        <p:spPr>
          <a:xfrm>
            <a:off x="64960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75" name="Text 67"/>
          <p:cNvSpPr/>
          <p:nvPr/>
        </p:nvSpPr>
        <p:spPr>
          <a:xfrm>
            <a:off x="72866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76" name="Text 68"/>
          <p:cNvSpPr/>
          <p:nvPr/>
        </p:nvSpPr>
        <p:spPr>
          <a:xfrm>
            <a:off x="80772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77" name="Text 69"/>
          <p:cNvSpPr/>
          <p:nvPr/>
        </p:nvSpPr>
        <p:spPr>
          <a:xfrm>
            <a:off x="886777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78" name="Text 70"/>
          <p:cNvSpPr/>
          <p:nvPr/>
        </p:nvSpPr>
        <p:spPr>
          <a:xfrm>
            <a:off x="96583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79" name="Text 71"/>
          <p:cNvSpPr/>
          <p:nvPr/>
        </p:nvSpPr>
        <p:spPr>
          <a:xfrm>
            <a:off x="104489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80" name="Text 72"/>
          <p:cNvSpPr/>
          <p:nvPr/>
        </p:nvSpPr>
        <p:spPr>
          <a:xfrm>
            <a:off x="112395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81" name="Text 73"/>
          <p:cNvSpPr/>
          <p:nvPr/>
        </p:nvSpPr>
        <p:spPr>
          <a:xfrm>
            <a:off x="1203007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82" name="Text 74"/>
          <p:cNvSpPr/>
          <p:nvPr/>
        </p:nvSpPr>
        <p:spPr>
          <a:xfrm>
            <a:off x="128206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83" name="Text 75"/>
          <p:cNvSpPr/>
          <p:nvPr/>
        </p:nvSpPr>
        <p:spPr>
          <a:xfrm>
            <a:off x="136112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84" name="Text 76"/>
          <p:cNvSpPr/>
          <p:nvPr/>
        </p:nvSpPr>
        <p:spPr>
          <a:xfrm>
            <a:off x="144018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229 376</a:t>
            </a:r>
            <a:endParaRPr lang="en-US" sz="1050" dirty="0"/>
          </a:p>
        </p:txBody>
      </p:sp>
      <p:sp>
        <p:nvSpPr>
          <p:cNvPr id="85" name="Text 77"/>
          <p:cNvSpPr/>
          <p:nvPr/>
        </p:nvSpPr>
        <p:spPr>
          <a:xfrm>
            <a:off x="33337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14</a:t>
            </a:r>
            <a:endParaRPr lang="en-US" sz="1050" dirty="0"/>
          </a:p>
        </p:txBody>
      </p:sp>
      <p:sp>
        <p:nvSpPr>
          <p:cNvPr id="86" name="Text 78"/>
          <p:cNvSpPr/>
          <p:nvPr/>
        </p:nvSpPr>
        <p:spPr>
          <a:xfrm>
            <a:off x="41243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28</a:t>
            </a:r>
            <a:endParaRPr lang="en-US" sz="1050" dirty="0"/>
          </a:p>
        </p:txBody>
      </p:sp>
      <p:sp>
        <p:nvSpPr>
          <p:cNvPr id="87" name="Text 79"/>
          <p:cNvSpPr/>
          <p:nvPr/>
        </p:nvSpPr>
        <p:spPr>
          <a:xfrm>
            <a:off x="49149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56</a:t>
            </a:r>
            <a:endParaRPr lang="en-US" sz="1050" dirty="0"/>
          </a:p>
        </p:txBody>
      </p:sp>
      <p:sp>
        <p:nvSpPr>
          <p:cNvPr id="88" name="Text 80"/>
          <p:cNvSpPr/>
          <p:nvPr/>
        </p:nvSpPr>
        <p:spPr>
          <a:xfrm>
            <a:off x="570547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112</a:t>
            </a:r>
            <a:endParaRPr lang="en-US" sz="1050" dirty="0"/>
          </a:p>
        </p:txBody>
      </p:sp>
      <p:sp>
        <p:nvSpPr>
          <p:cNvPr id="89" name="Text 81"/>
          <p:cNvSpPr/>
          <p:nvPr/>
        </p:nvSpPr>
        <p:spPr>
          <a:xfrm>
            <a:off x="64960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224</a:t>
            </a:r>
            <a:endParaRPr lang="en-US" sz="1050" dirty="0"/>
          </a:p>
        </p:txBody>
      </p:sp>
      <p:sp>
        <p:nvSpPr>
          <p:cNvPr id="90" name="Text 82"/>
          <p:cNvSpPr/>
          <p:nvPr/>
        </p:nvSpPr>
        <p:spPr>
          <a:xfrm>
            <a:off x="72866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448</a:t>
            </a:r>
            <a:endParaRPr lang="en-US" sz="1050" dirty="0"/>
          </a:p>
        </p:txBody>
      </p:sp>
      <p:sp>
        <p:nvSpPr>
          <p:cNvPr id="91" name="Text 83"/>
          <p:cNvSpPr/>
          <p:nvPr/>
        </p:nvSpPr>
        <p:spPr>
          <a:xfrm>
            <a:off x="80772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896</a:t>
            </a:r>
            <a:endParaRPr lang="en-US" sz="1050" dirty="0"/>
          </a:p>
        </p:txBody>
      </p:sp>
      <p:sp>
        <p:nvSpPr>
          <p:cNvPr id="92" name="Text 84"/>
          <p:cNvSpPr/>
          <p:nvPr/>
        </p:nvSpPr>
        <p:spPr>
          <a:xfrm>
            <a:off x="886777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1792</a:t>
            </a:r>
            <a:endParaRPr lang="en-US" sz="1050" dirty="0"/>
          </a:p>
        </p:txBody>
      </p:sp>
      <p:sp>
        <p:nvSpPr>
          <p:cNvPr id="93" name="Text 85"/>
          <p:cNvSpPr/>
          <p:nvPr/>
        </p:nvSpPr>
        <p:spPr>
          <a:xfrm>
            <a:off x="96583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3584</a:t>
            </a:r>
            <a:endParaRPr lang="en-US" sz="1050" dirty="0"/>
          </a:p>
        </p:txBody>
      </p:sp>
      <p:sp>
        <p:nvSpPr>
          <p:cNvPr id="94" name="Text 86"/>
          <p:cNvSpPr/>
          <p:nvPr/>
        </p:nvSpPr>
        <p:spPr>
          <a:xfrm>
            <a:off x="104489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7168</a:t>
            </a:r>
            <a:endParaRPr lang="en-US" sz="1050" dirty="0"/>
          </a:p>
        </p:txBody>
      </p:sp>
      <p:sp>
        <p:nvSpPr>
          <p:cNvPr id="95" name="Text 87"/>
          <p:cNvSpPr/>
          <p:nvPr/>
        </p:nvSpPr>
        <p:spPr>
          <a:xfrm>
            <a:off x="112395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14 336</a:t>
            </a:r>
            <a:endParaRPr lang="en-US" sz="1050" dirty="0"/>
          </a:p>
        </p:txBody>
      </p:sp>
      <p:sp>
        <p:nvSpPr>
          <p:cNvPr id="96" name="Text 88"/>
          <p:cNvSpPr/>
          <p:nvPr/>
        </p:nvSpPr>
        <p:spPr>
          <a:xfrm>
            <a:off x="1203007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28 672</a:t>
            </a:r>
            <a:endParaRPr lang="en-US" sz="1050" dirty="0"/>
          </a:p>
        </p:txBody>
      </p:sp>
      <p:sp>
        <p:nvSpPr>
          <p:cNvPr id="97" name="Text 89"/>
          <p:cNvSpPr/>
          <p:nvPr/>
        </p:nvSpPr>
        <p:spPr>
          <a:xfrm>
            <a:off x="128206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57 344</a:t>
            </a:r>
            <a:endParaRPr lang="en-US" sz="1050" dirty="0"/>
          </a:p>
        </p:txBody>
      </p:sp>
      <p:sp>
        <p:nvSpPr>
          <p:cNvPr id="98" name="Text 90"/>
          <p:cNvSpPr/>
          <p:nvPr/>
        </p:nvSpPr>
        <p:spPr>
          <a:xfrm>
            <a:off x="136112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114 688</a:t>
            </a:r>
            <a:endParaRPr lang="en-US" sz="1050" dirty="0"/>
          </a:p>
        </p:txBody>
      </p:sp>
      <p:sp>
        <p:nvSpPr>
          <p:cNvPr id="99" name="Text 91"/>
          <p:cNvSpPr/>
          <p:nvPr/>
        </p:nvSpPr>
        <p:spPr>
          <a:xfrm>
            <a:off x="144018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229 376</a:t>
            </a:r>
            <a:endParaRPr lang="en-US" sz="1050" dirty="0"/>
          </a:p>
        </p:txBody>
      </p:sp>
      <p:sp>
        <p:nvSpPr>
          <p:cNvPr id="100" name="Text 92"/>
          <p:cNvSpPr/>
          <p:nvPr/>
        </p:nvSpPr>
        <p:spPr>
          <a:xfrm>
            <a:off x="33337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01" name="Text 93"/>
          <p:cNvSpPr/>
          <p:nvPr/>
        </p:nvSpPr>
        <p:spPr>
          <a:xfrm>
            <a:off x="41243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02" name="Text 94"/>
          <p:cNvSpPr/>
          <p:nvPr/>
        </p:nvSpPr>
        <p:spPr>
          <a:xfrm>
            <a:off x="49149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03" name="Text 95"/>
          <p:cNvSpPr/>
          <p:nvPr/>
        </p:nvSpPr>
        <p:spPr>
          <a:xfrm>
            <a:off x="570547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04" name="Text 96"/>
          <p:cNvSpPr/>
          <p:nvPr/>
        </p:nvSpPr>
        <p:spPr>
          <a:xfrm>
            <a:off x="64960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05" name="Text 97"/>
          <p:cNvSpPr/>
          <p:nvPr/>
        </p:nvSpPr>
        <p:spPr>
          <a:xfrm>
            <a:off x="72866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06" name="Text 98"/>
          <p:cNvSpPr/>
          <p:nvPr/>
        </p:nvSpPr>
        <p:spPr>
          <a:xfrm>
            <a:off x="80772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07" name="Text 99"/>
          <p:cNvSpPr/>
          <p:nvPr/>
        </p:nvSpPr>
        <p:spPr>
          <a:xfrm>
            <a:off x="886777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08" name="Text 100"/>
          <p:cNvSpPr/>
          <p:nvPr/>
        </p:nvSpPr>
        <p:spPr>
          <a:xfrm>
            <a:off x="96583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09" name="Text 101"/>
          <p:cNvSpPr/>
          <p:nvPr/>
        </p:nvSpPr>
        <p:spPr>
          <a:xfrm>
            <a:off x="104489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10" name="Text 102"/>
          <p:cNvSpPr/>
          <p:nvPr/>
        </p:nvSpPr>
        <p:spPr>
          <a:xfrm>
            <a:off x="112395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11" name="Text 103"/>
          <p:cNvSpPr/>
          <p:nvPr/>
        </p:nvSpPr>
        <p:spPr>
          <a:xfrm>
            <a:off x="1203007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12" name="Text 104"/>
          <p:cNvSpPr/>
          <p:nvPr/>
        </p:nvSpPr>
        <p:spPr>
          <a:xfrm>
            <a:off x="128206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13" name="Text 105"/>
          <p:cNvSpPr/>
          <p:nvPr/>
        </p:nvSpPr>
        <p:spPr>
          <a:xfrm>
            <a:off x="136112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14" name="Text 106"/>
          <p:cNvSpPr/>
          <p:nvPr/>
        </p:nvSpPr>
        <p:spPr>
          <a:xfrm>
            <a:off x="144018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15" name="Text 107"/>
          <p:cNvSpPr/>
          <p:nvPr/>
        </p:nvSpPr>
        <p:spPr>
          <a:xfrm>
            <a:off x="1000125" y="28575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16" name="Text 108"/>
          <p:cNvSpPr/>
          <p:nvPr/>
        </p:nvSpPr>
        <p:spPr>
          <a:xfrm>
            <a:off x="1000125" y="33147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17" name="Text 109"/>
          <p:cNvSpPr/>
          <p:nvPr/>
        </p:nvSpPr>
        <p:spPr>
          <a:xfrm>
            <a:off x="1000125" y="39909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1350" dirty="0"/>
          </a:p>
        </p:txBody>
      </p:sp>
      <p:sp>
        <p:nvSpPr>
          <p:cNvPr id="118" name="Text 110"/>
          <p:cNvSpPr/>
          <p:nvPr/>
        </p:nvSpPr>
        <p:spPr>
          <a:xfrm>
            <a:off x="1000125" y="46672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83,33%</a:t>
            </a:r>
            <a:endParaRPr lang="en-US" sz="1350" dirty="0"/>
          </a:p>
        </p:txBody>
      </p:sp>
      <p:sp>
        <p:nvSpPr>
          <p:cNvPr id="119" name="Text 111"/>
          <p:cNvSpPr/>
          <p:nvPr/>
        </p:nvSpPr>
        <p:spPr>
          <a:xfrm>
            <a:off x="1000125" y="5343525"/>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1350" dirty="0"/>
          </a:p>
        </p:txBody>
      </p:sp>
      <p:sp>
        <p:nvSpPr>
          <p:cNvPr id="120" name="Text 112"/>
          <p:cNvSpPr/>
          <p:nvPr/>
        </p:nvSpPr>
        <p:spPr>
          <a:xfrm>
            <a:off x="1000125" y="62388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1350" dirty="0"/>
          </a:p>
        </p:txBody>
      </p:sp>
      <p:sp>
        <p:nvSpPr>
          <p:cNvPr id="121" name="Text 113"/>
          <p:cNvSpPr/>
          <p:nvPr/>
        </p:nvSpPr>
        <p:spPr>
          <a:xfrm>
            <a:off x="1000125" y="6915150"/>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1350" dirty="0"/>
          </a:p>
        </p:txBody>
      </p:sp>
      <p:sp>
        <p:nvSpPr>
          <p:cNvPr id="122" name="Text 114"/>
          <p:cNvSpPr/>
          <p:nvPr/>
        </p:nvSpPr>
        <p:spPr>
          <a:xfrm>
            <a:off x="3829050" y="2362200"/>
            <a:ext cx="11811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НОВИЧОК</a:t>
            </a:r>
          </a:p>
        </p:txBody>
      </p:sp>
      <p:sp>
        <p:nvSpPr>
          <p:cNvPr id="123" name="Text 115"/>
          <p:cNvSpPr/>
          <p:nvPr/>
        </p:nvSpPr>
        <p:spPr>
          <a:xfrm>
            <a:off x="6076950" y="2362201"/>
            <a:ext cx="1581150" cy="233362"/>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ЭНТУЗИАСТ</a:t>
            </a:r>
          </a:p>
        </p:txBody>
      </p:sp>
      <p:sp>
        <p:nvSpPr>
          <p:cNvPr id="124" name="Text 116"/>
          <p:cNvSpPr/>
          <p:nvPr/>
        </p:nvSpPr>
        <p:spPr>
          <a:xfrm>
            <a:off x="8620125" y="2362200"/>
            <a:ext cx="109537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ЭКСПЕРТ</a:t>
            </a:r>
          </a:p>
        </p:txBody>
      </p:sp>
      <p:sp>
        <p:nvSpPr>
          <p:cNvPr id="125" name="Text 117"/>
          <p:cNvSpPr/>
          <p:nvPr/>
        </p:nvSpPr>
        <p:spPr>
          <a:xfrm>
            <a:off x="11049000" y="2362200"/>
            <a:ext cx="98107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МАСТЕР</a:t>
            </a:r>
          </a:p>
        </p:txBody>
      </p:sp>
      <p:sp>
        <p:nvSpPr>
          <p:cNvPr id="126" name="Text 118"/>
          <p:cNvSpPr/>
          <p:nvPr/>
        </p:nvSpPr>
        <p:spPr>
          <a:xfrm>
            <a:off x="12896850" y="2362200"/>
            <a:ext cx="20193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127" name="Text 119"/>
          <p:cNvSpPr/>
          <p:nvPr/>
        </p:nvSpPr>
        <p:spPr>
          <a:xfrm>
            <a:off x="15878175" y="2362200"/>
            <a:ext cx="809625" cy="295275"/>
          </a:xfrm>
          <a:prstGeom prst="rect">
            <a:avLst/>
          </a:prstGeom>
          <a:noFill/>
          <a:ln/>
        </p:spPr>
        <p:txBody>
          <a:bodyPr wrap="square" lIns="0" tIns="0" rIns="0" bIns="0" rtlCol="0" anchor="t"/>
          <a:lstStyle/>
          <a:p>
            <a:r>
              <a:rPr lang="en-US" b="1" dirty="0">
                <a:ln/>
                <a:solidFill>
                  <a:schemeClr val="bg1">
                    <a:lumMod val="65000"/>
                  </a:schemeClr>
                </a:solidFill>
                <a:latin typeface="Inter Semi Bold" panose="02000703000000020004" pitchFamily="50" charset="0"/>
                <a:ea typeface="Inter Semi Bold" panose="02000703000000020004" pitchFamily="50" charset="0"/>
                <a:cs typeface="Inter Semi Bold" panose="02000703000000020004" pitchFamily="50" charset="0"/>
              </a:rPr>
              <a:t>ИТОГО</a:t>
            </a:r>
          </a:p>
        </p:txBody>
      </p:sp>
      <p:sp>
        <p:nvSpPr>
          <p:cNvPr id="128" name="Text 120"/>
          <p:cNvSpPr/>
          <p:nvPr/>
        </p:nvSpPr>
        <p:spPr>
          <a:xfrm>
            <a:off x="1743075" y="2324100"/>
            <a:ext cx="590550" cy="371475"/>
          </a:xfrm>
          <a:prstGeom prst="rect">
            <a:avLst/>
          </a:prstGeom>
          <a:noFill/>
          <a:ln/>
        </p:spPr>
        <p:txBody>
          <a:bodyPr wrap="square" lIns="0" tIns="0" rIns="0" bIns="0" rtlCol="0" anchor="t"/>
          <a:lstStyle/>
          <a:p>
            <a:pPr algn="l">
              <a:lnSpc>
                <a:spcPts val="2925"/>
              </a:lnSpc>
            </a:pPr>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CS5</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64">
    <p:bg>
      <p:bgPr>
        <a:solidFill>
          <a:srgbClr val="161616"/>
        </a:solidFill>
        <a:effectLst/>
      </p:bgPr>
    </p:bg>
    <p:spTree>
      <p:nvGrpSpPr>
        <p:cNvPr id="1" name=""/>
        <p:cNvGrpSpPr/>
        <p:nvPr/>
      </p:nvGrpSpPr>
      <p:grpSpPr>
        <a:xfrm>
          <a:off x="0" y="0"/>
          <a:ext cx="0" cy="0"/>
          <a:chOff x="0" y="0"/>
          <a:chExt cx="0" cy="0"/>
        </a:xfrm>
      </p:grpSpPr>
      <p:pic>
        <p:nvPicPr>
          <p:cNvPr id="157" name="Рисунок 1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857250" y="1628775"/>
            <a:ext cx="16611600" cy="6334125"/>
          </a:xfrm>
          <a:prstGeom prst="rect">
            <a:avLst/>
          </a:prstGeom>
        </p:spPr>
      </p:pic>
      <p:sp>
        <p:nvSpPr>
          <p:cNvPr id="4" name="Text 0"/>
          <p:cNvSpPr/>
          <p:nvPr/>
        </p:nvSpPr>
        <p:spPr>
          <a:xfrm>
            <a:off x="3829050" y="1714500"/>
            <a:ext cx="1181100" cy="295275"/>
          </a:xfrm>
          <a:prstGeom prst="rect">
            <a:avLst/>
          </a:prstGeom>
          <a:noFill/>
          <a:ln/>
        </p:spPr>
        <p:txBody>
          <a:bodyPr wrap="square" lIns="0" tIns="0" rIns="0" bIns="0" rtlCol="0" anchor="ctr"/>
          <a:lstStyle/>
          <a:p>
            <a:pPr algn="ctr">
              <a:lnSpc>
                <a:spcPts val="2340"/>
              </a:lnSpc>
            </a:pPr>
            <a:r>
              <a:rPr lang="en-US" sz="1800" b="0" i="0" dirty="0">
                <a:solidFill>
                  <a:srgbClr val="66CF00"/>
                </a:solidFill>
                <a:latin typeface="Inter Medium" pitchFamily="34" charset="0"/>
                <a:ea typeface="Inter Medium" pitchFamily="34" charset="-122"/>
                <a:cs typeface="Inter Medium" pitchFamily="34" charset="-120"/>
              </a:rPr>
              <a:t>НОВИЧОК</a:t>
            </a:r>
            <a:endParaRPr lang="en-US" sz="1800" dirty="0"/>
          </a:p>
        </p:txBody>
      </p:sp>
      <p:sp>
        <p:nvSpPr>
          <p:cNvPr id="5" name="Text 1"/>
          <p:cNvSpPr/>
          <p:nvPr/>
        </p:nvSpPr>
        <p:spPr>
          <a:xfrm>
            <a:off x="6076950" y="1714500"/>
            <a:ext cx="1428750" cy="295275"/>
          </a:xfrm>
          <a:prstGeom prst="rect">
            <a:avLst/>
          </a:prstGeom>
          <a:noFill/>
          <a:ln/>
        </p:spPr>
        <p:txBody>
          <a:bodyPr wrap="square" lIns="0" tIns="0" rIns="0" bIns="0" rtlCol="0" anchor="ctr"/>
          <a:lstStyle/>
          <a:p>
            <a:pPr algn="ctr">
              <a:lnSpc>
                <a:spcPts val="2340"/>
              </a:lnSpc>
            </a:pPr>
            <a:r>
              <a:rPr lang="en-US" sz="1800" b="0" i="0" dirty="0">
                <a:solidFill>
                  <a:srgbClr val="FF7A00"/>
                </a:solidFill>
                <a:latin typeface="Inter Medium" pitchFamily="34" charset="0"/>
                <a:ea typeface="Inter Medium" pitchFamily="34" charset="-122"/>
                <a:cs typeface="Inter Medium" pitchFamily="34" charset="-120"/>
              </a:rPr>
              <a:t>ЭНТУЗИАСТ</a:t>
            </a:r>
            <a:endParaRPr lang="en-US" sz="1800" dirty="0"/>
          </a:p>
        </p:txBody>
      </p:sp>
      <p:sp>
        <p:nvSpPr>
          <p:cNvPr id="6" name="Text 2"/>
          <p:cNvSpPr/>
          <p:nvPr/>
        </p:nvSpPr>
        <p:spPr>
          <a:xfrm>
            <a:off x="8620125" y="1714500"/>
            <a:ext cx="1095375" cy="295275"/>
          </a:xfrm>
          <a:prstGeom prst="rect">
            <a:avLst/>
          </a:prstGeom>
          <a:noFill/>
          <a:ln/>
        </p:spPr>
        <p:txBody>
          <a:bodyPr wrap="square" lIns="0" tIns="0" rIns="0" bIns="0" rtlCol="0" anchor="ctr"/>
          <a:lstStyle/>
          <a:p>
            <a:pPr algn="ctr">
              <a:lnSpc>
                <a:spcPts val="2340"/>
              </a:lnSpc>
            </a:pPr>
            <a:r>
              <a:rPr lang="en-US" sz="1800" b="0" i="0" dirty="0">
                <a:solidFill>
                  <a:srgbClr val="00D1FF"/>
                </a:solidFill>
                <a:latin typeface="Inter Medium" pitchFamily="34" charset="0"/>
                <a:ea typeface="Inter Medium" pitchFamily="34" charset="-122"/>
                <a:cs typeface="Inter Medium" pitchFamily="34" charset="-120"/>
              </a:rPr>
              <a:t>ЭКСПЕРТ</a:t>
            </a:r>
            <a:endParaRPr lang="en-US" sz="1800" dirty="0"/>
          </a:p>
        </p:txBody>
      </p:sp>
      <p:sp>
        <p:nvSpPr>
          <p:cNvPr id="7" name="Text 3"/>
          <p:cNvSpPr/>
          <p:nvPr/>
        </p:nvSpPr>
        <p:spPr>
          <a:xfrm>
            <a:off x="11049000" y="1714500"/>
            <a:ext cx="981075" cy="295275"/>
          </a:xfrm>
          <a:prstGeom prst="rect">
            <a:avLst/>
          </a:prstGeom>
          <a:noFill/>
          <a:ln/>
        </p:spPr>
        <p:txBody>
          <a:bodyPr wrap="square" lIns="0" tIns="0" rIns="0" bIns="0" rtlCol="0" anchor="ctr"/>
          <a:lstStyle/>
          <a:p>
            <a:pPr algn="ctr">
              <a:lnSpc>
                <a:spcPts val="2340"/>
              </a:lnSpc>
            </a:pPr>
            <a:r>
              <a:rPr lang="en-US" sz="1800" b="0" i="0" dirty="0">
                <a:solidFill>
                  <a:srgbClr val="BBBBBB"/>
                </a:solidFill>
                <a:latin typeface="Inter Medium" pitchFamily="34" charset="0"/>
                <a:ea typeface="Inter Medium" pitchFamily="34" charset="-122"/>
                <a:cs typeface="Inter Medium" pitchFamily="34" charset="-120"/>
              </a:rPr>
              <a:t>МАСТЕР</a:t>
            </a:r>
            <a:endParaRPr lang="en-US" sz="1800" dirty="0"/>
          </a:p>
        </p:txBody>
      </p:sp>
      <p:sp>
        <p:nvSpPr>
          <p:cNvPr id="8" name="Text 4"/>
          <p:cNvSpPr/>
          <p:nvPr/>
        </p:nvSpPr>
        <p:spPr>
          <a:xfrm>
            <a:off x="12896850" y="1714500"/>
            <a:ext cx="20193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9" name="Text 5"/>
          <p:cNvSpPr/>
          <p:nvPr/>
        </p:nvSpPr>
        <p:spPr>
          <a:xfrm>
            <a:off x="15878175" y="1714500"/>
            <a:ext cx="809625" cy="295275"/>
          </a:xfrm>
          <a:prstGeom prst="rect">
            <a:avLst/>
          </a:prstGeom>
          <a:noFill/>
          <a:ln/>
        </p:spPr>
        <p:txBody>
          <a:bodyPr wrap="square" lIns="0" tIns="0" rIns="0" bIns="0" rtlCol="0" anchor="ctr"/>
          <a:lstStyle/>
          <a:p>
            <a:pPr algn="ctr">
              <a:lnSpc>
                <a:spcPts val="2340"/>
              </a:lnSpc>
            </a:pPr>
            <a:r>
              <a:rPr lang="en-US" sz="1800" b="0" i="0" dirty="0">
                <a:solidFill>
                  <a:srgbClr val="8E8E8E"/>
                </a:solidFill>
                <a:latin typeface="Inter Medium" pitchFamily="34" charset="0"/>
                <a:ea typeface="Inter Medium" pitchFamily="34" charset="-122"/>
                <a:cs typeface="Inter Medium" pitchFamily="34" charset="-120"/>
              </a:rPr>
              <a:t>ИТОГО</a:t>
            </a:r>
            <a:endParaRPr lang="en-US" sz="1800" dirty="0"/>
          </a:p>
        </p:txBody>
      </p:sp>
      <p:sp>
        <p:nvSpPr>
          <p:cNvPr id="10" name="Text 6"/>
          <p:cNvSpPr/>
          <p:nvPr/>
        </p:nvSpPr>
        <p:spPr>
          <a:xfrm>
            <a:off x="15344775" y="6796088"/>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229 375</a:t>
            </a:r>
            <a:endParaRPr lang="en-US" sz="1800" dirty="0"/>
          </a:p>
        </p:txBody>
      </p:sp>
      <p:sp>
        <p:nvSpPr>
          <p:cNvPr id="11" name="Text 7"/>
          <p:cNvSpPr/>
          <p:nvPr/>
        </p:nvSpPr>
        <p:spPr>
          <a:xfrm>
            <a:off x="15344775" y="7472363"/>
            <a:ext cx="1876425" cy="295275"/>
          </a:xfrm>
          <a:prstGeom prst="rect">
            <a:avLst/>
          </a:prstGeom>
          <a:noFill/>
          <a:ln/>
        </p:spPr>
        <p:txBody>
          <a:bodyPr wrap="square" lIns="0" tIns="0" rIns="0" bIns="0" rtlCol="0" anchor="ctr"/>
          <a:lstStyle/>
          <a:p>
            <a:pPr algn="ctr">
              <a:lnSpc>
                <a:spcPts val="2340"/>
              </a:lnSpc>
            </a:pPr>
            <a:r>
              <a:rPr lang="en-US" sz="1800" b="0" i="0" dirty="0">
                <a:solidFill>
                  <a:srgbClr val="2C2C2C"/>
                </a:solidFill>
                <a:latin typeface="Inter Medium" pitchFamily="34" charset="0"/>
                <a:ea typeface="Inter Medium" pitchFamily="34" charset="-122"/>
                <a:cs typeface="Inter Medium" pitchFamily="34" charset="-120"/>
              </a:rPr>
              <a:t>425 971</a:t>
            </a:r>
            <a:endParaRPr lang="en-US" sz="1800" dirty="0"/>
          </a:p>
        </p:txBody>
      </p:sp>
      <p:sp>
        <p:nvSpPr>
          <p:cNvPr id="12" name="Text 8"/>
          <p:cNvSpPr/>
          <p:nvPr/>
        </p:nvSpPr>
        <p:spPr>
          <a:xfrm>
            <a:off x="33337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 name="Text 9"/>
          <p:cNvSpPr/>
          <p:nvPr/>
        </p:nvSpPr>
        <p:spPr>
          <a:xfrm>
            <a:off x="41243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 name="Text 10"/>
          <p:cNvSpPr/>
          <p:nvPr/>
        </p:nvSpPr>
        <p:spPr>
          <a:xfrm>
            <a:off x="49149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 name="Text 11"/>
          <p:cNvSpPr/>
          <p:nvPr/>
        </p:nvSpPr>
        <p:spPr>
          <a:xfrm>
            <a:off x="57054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6" name="Text 12"/>
          <p:cNvSpPr/>
          <p:nvPr/>
        </p:nvSpPr>
        <p:spPr>
          <a:xfrm>
            <a:off x="64960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7" name="Text 13"/>
          <p:cNvSpPr/>
          <p:nvPr/>
        </p:nvSpPr>
        <p:spPr>
          <a:xfrm>
            <a:off x="72866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8" name="Text 14"/>
          <p:cNvSpPr/>
          <p:nvPr/>
        </p:nvSpPr>
        <p:spPr>
          <a:xfrm>
            <a:off x="80772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9" name="Text 15"/>
          <p:cNvSpPr/>
          <p:nvPr/>
        </p:nvSpPr>
        <p:spPr>
          <a:xfrm>
            <a:off x="88677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20" name="Text 16"/>
          <p:cNvSpPr/>
          <p:nvPr/>
        </p:nvSpPr>
        <p:spPr>
          <a:xfrm>
            <a:off x="96583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21" name="Text 17"/>
          <p:cNvSpPr/>
          <p:nvPr/>
        </p:nvSpPr>
        <p:spPr>
          <a:xfrm>
            <a:off x="104489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2" name="Text 18"/>
          <p:cNvSpPr/>
          <p:nvPr/>
        </p:nvSpPr>
        <p:spPr>
          <a:xfrm>
            <a:off x="112395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3" name="Text 19"/>
          <p:cNvSpPr/>
          <p:nvPr/>
        </p:nvSpPr>
        <p:spPr>
          <a:xfrm>
            <a:off x="120300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4" name="Text 20"/>
          <p:cNvSpPr/>
          <p:nvPr/>
        </p:nvSpPr>
        <p:spPr>
          <a:xfrm>
            <a:off x="128206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25" name="Text 21"/>
          <p:cNvSpPr/>
          <p:nvPr/>
        </p:nvSpPr>
        <p:spPr>
          <a:xfrm>
            <a:off x="136112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6" name="Text 22"/>
          <p:cNvSpPr/>
          <p:nvPr/>
        </p:nvSpPr>
        <p:spPr>
          <a:xfrm>
            <a:off x="144018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7" name="Text 23"/>
          <p:cNvSpPr/>
          <p:nvPr/>
        </p:nvSpPr>
        <p:spPr>
          <a:xfrm>
            <a:off x="33337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8" name="Text 24"/>
          <p:cNvSpPr/>
          <p:nvPr/>
        </p:nvSpPr>
        <p:spPr>
          <a:xfrm>
            <a:off x="41243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9" name="Text 25"/>
          <p:cNvSpPr/>
          <p:nvPr/>
        </p:nvSpPr>
        <p:spPr>
          <a:xfrm>
            <a:off x="49149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30" name="Text 26"/>
          <p:cNvSpPr/>
          <p:nvPr/>
        </p:nvSpPr>
        <p:spPr>
          <a:xfrm>
            <a:off x="57054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31" name="Text 27"/>
          <p:cNvSpPr/>
          <p:nvPr/>
        </p:nvSpPr>
        <p:spPr>
          <a:xfrm>
            <a:off x="64960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2" name="Text 28"/>
          <p:cNvSpPr/>
          <p:nvPr/>
        </p:nvSpPr>
        <p:spPr>
          <a:xfrm>
            <a:off x="72866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3" name="Text 29"/>
          <p:cNvSpPr/>
          <p:nvPr/>
        </p:nvSpPr>
        <p:spPr>
          <a:xfrm>
            <a:off x="80772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4" name="Text 30"/>
          <p:cNvSpPr/>
          <p:nvPr/>
        </p:nvSpPr>
        <p:spPr>
          <a:xfrm>
            <a:off x="88677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35" name="Text 31"/>
          <p:cNvSpPr/>
          <p:nvPr/>
        </p:nvSpPr>
        <p:spPr>
          <a:xfrm>
            <a:off x="96583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6" name="Text 32"/>
          <p:cNvSpPr/>
          <p:nvPr/>
        </p:nvSpPr>
        <p:spPr>
          <a:xfrm>
            <a:off x="104489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7" name="Text 33"/>
          <p:cNvSpPr/>
          <p:nvPr/>
        </p:nvSpPr>
        <p:spPr>
          <a:xfrm>
            <a:off x="112395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8" name="Text 34"/>
          <p:cNvSpPr/>
          <p:nvPr/>
        </p:nvSpPr>
        <p:spPr>
          <a:xfrm>
            <a:off x="120300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9" name="Text 35"/>
          <p:cNvSpPr/>
          <p:nvPr/>
        </p:nvSpPr>
        <p:spPr>
          <a:xfrm>
            <a:off x="128206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40" name="Text 36"/>
          <p:cNvSpPr/>
          <p:nvPr/>
        </p:nvSpPr>
        <p:spPr>
          <a:xfrm>
            <a:off x="136112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41" name="Text 37"/>
          <p:cNvSpPr/>
          <p:nvPr/>
        </p:nvSpPr>
        <p:spPr>
          <a:xfrm>
            <a:off x="144018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2" name="Text 38"/>
          <p:cNvSpPr/>
          <p:nvPr/>
        </p:nvSpPr>
        <p:spPr>
          <a:xfrm>
            <a:off x="33337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43" name="Text 39"/>
          <p:cNvSpPr/>
          <p:nvPr/>
        </p:nvSpPr>
        <p:spPr>
          <a:xfrm>
            <a:off x="41243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44" name="Text 40"/>
          <p:cNvSpPr/>
          <p:nvPr/>
        </p:nvSpPr>
        <p:spPr>
          <a:xfrm>
            <a:off x="49149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45" name="Text 41"/>
          <p:cNvSpPr/>
          <p:nvPr/>
        </p:nvSpPr>
        <p:spPr>
          <a:xfrm>
            <a:off x="57054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46" name="Text 42"/>
          <p:cNvSpPr/>
          <p:nvPr/>
        </p:nvSpPr>
        <p:spPr>
          <a:xfrm>
            <a:off x="64960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47" name="Text 43"/>
          <p:cNvSpPr/>
          <p:nvPr/>
        </p:nvSpPr>
        <p:spPr>
          <a:xfrm>
            <a:off x="72866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48" name="Text 44"/>
          <p:cNvSpPr/>
          <p:nvPr/>
        </p:nvSpPr>
        <p:spPr>
          <a:xfrm>
            <a:off x="80772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49" name="Text 45"/>
          <p:cNvSpPr/>
          <p:nvPr/>
        </p:nvSpPr>
        <p:spPr>
          <a:xfrm>
            <a:off x="88677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50" name="Text 46"/>
          <p:cNvSpPr/>
          <p:nvPr/>
        </p:nvSpPr>
        <p:spPr>
          <a:xfrm>
            <a:off x="96583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51" name="Text 47"/>
          <p:cNvSpPr/>
          <p:nvPr/>
        </p:nvSpPr>
        <p:spPr>
          <a:xfrm>
            <a:off x="104489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52" name="Text 48"/>
          <p:cNvSpPr/>
          <p:nvPr/>
        </p:nvSpPr>
        <p:spPr>
          <a:xfrm>
            <a:off x="112395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53" name="Text 49"/>
          <p:cNvSpPr/>
          <p:nvPr/>
        </p:nvSpPr>
        <p:spPr>
          <a:xfrm>
            <a:off x="120300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54" name="Text 50"/>
          <p:cNvSpPr/>
          <p:nvPr/>
        </p:nvSpPr>
        <p:spPr>
          <a:xfrm>
            <a:off x="128206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55" name="Text 51"/>
          <p:cNvSpPr/>
          <p:nvPr/>
        </p:nvSpPr>
        <p:spPr>
          <a:xfrm>
            <a:off x="136112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56" name="Text 52"/>
          <p:cNvSpPr/>
          <p:nvPr/>
        </p:nvSpPr>
        <p:spPr>
          <a:xfrm>
            <a:off x="144018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57" name="Text 53"/>
          <p:cNvSpPr/>
          <p:nvPr/>
        </p:nvSpPr>
        <p:spPr>
          <a:xfrm>
            <a:off x="33337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18</a:t>
            </a:r>
            <a:endParaRPr lang="en-US" sz="1050" dirty="0"/>
          </a:p>
        </p:txBody>
      </p:sp>
      <p:sp>
        <p:nvSpPr>
          <p:cNvPr id="58" name="Text 54"/>
          <p:cNvSpPr/>
          <p:nvPr/>
        </p:nvSpPr>
        <p:spPr>
          <a:xfrm>
            <a:off x="41243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36</a:t>
            </a:r>
            <a:endParaRPr lang="en-US" sz="1050" dirty="0"/>
          </a:p>
        </p:txBody>
      </p:sp>
      <p:sp>
        <p:nvSpPr>
          <p:cNvPr id="59" name="Text 55"/>
          <p:cNvSpPr/>
          <p:nvPr/>
        </p:nvSpPr>
        <p:spPr>
          <a:xfrm>
            <a:off x="49149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72</a:t>
            </a:r>
            <a:endParaRPr lang="en-US" sz="1050" dirty="0"/>
          </a:p>
        </p:txBody>
      </p:sp>
      <p:sp>
        <p:nvSpPr>
          <p:cNvPr id="60" name="Text 56"/>
          <p:cNvSpPr/>
          <p:nvPr/>
        </p:nvSpPr>
        <p:spPr>
          <a:xfrm>
            <a:off x="57054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144</a:t>
            </a:r>
            <a:endParaRPr lang="en-US" sz="1050" dirty="0"/>
          </a:p>
        </p:txBody>
      </p:sp>
      <p:sp>
        <p:nvSpPr>
          <p:cNvPr id="61" name="Text 57"/>
          <p:cNvSpPr/>
          <p:nvPr/>
        </p:nvSpPr>
        <p:spPr>
          <a:xfrm>
            <a:off x="64960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288</a:t>
            </a:r>
            <a:endParaRPr lang="en-US" sz="1050" dirty="0"/>
          </a:p>
        </p:txBody>
      </p:sp>
      <p:sp>
        <p:nvSpPr>
          <p:cNvPr id="62" name="Text 58"/>
          <p:cNvSpPr/>
          <p:nvPr/>
        </p:nvSpPr>
        <p:spPr>
          <a:xfrm>
            <a:off x="72866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576</a:t>
            </a:r>
            <a:endParaRPr lang="en-US" sz="1050" dirty="0"/>
          </a:p>
        </p:txBody>
      </p:sp>
      <p:sp>
        <p:nvSpPr>
          <p:cNvPr id="63" name="Text 59"/>
          <p:cNvSpPr/>
          <p:nvPr/>
        </p:nvSpPr>
        <p:spPr>
          <a:xfrm>
            <a:off x="80772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1152</a:t>
            </a:r>
            <a:endParaRPr lang="en-US" sz="1050" dirty="0"/>
          </a:p>
        </p:txBody>
      </p:sp>
      <p:sp>
        <p:nvSpPr>
          <p:cNvPr id="64" name="Text 60"/>
          <p:cNvSpPr/>
          <p:nvPr/>
        </p:nvSpPr>
        <p:spPr>
          <a:xfrm>
            <a:off x="88677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2304</a:t>
            </a:r>
            <a:endParaRPr lang="en-US" sz="1050" dirty="0"/>
          </a:p>
        </p:txBody>
      </p:sp>
      <p:sp>
        <p:nvSpPr>
          <p:cNvPr id="65" name="Text 61"/>
          <p:cNvSpPr/>
          <p:nvPr/>
        </p:nvSpPr>
        <p:spPr>
          <a:xfrm>
            <a:off x="96583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4608</a:t>
            </a:r>
            <a:endParaRPr lang="en-US" sz="1050" dirty="0"/>
          </a:p>
        </p:txBody>
      </p:sp>
      <p:sp>
        <p:nvSpPr>
          <p:cNvPr id="66" name="Text 62"/>
          <p:cNvSpPr/>
          <p:nvPr/>
        </p:nvSpPr>
        <p:spPr>
          <a:xfrm>
            <a:off x="104489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9216</a:t>
            </a:r>
            <a:endParaRPr lang="en-US" sz="1050" dirty="0"/>
          </a:p>
        </p:txBody>
      </p:sp>
      <p:sp>
        <p:nvSpPr>
          <p:cNvPr id="67" name="Text 63"/>
          <p:cNvSpPr/>
          <p:nvPr/>
        </p:nvSpPr>
        <p:spPr>
          <a:xfrm>
            <a:off x="112395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18 432</a:t>
            </a:r>
            <a:endParaRPr lang="en-US" sz="1050" dirty="0"/>
          </a:p>
        </p:txBody>
      </p:sp>
      <p:sp>
        <p:nvSpPr>
          <p:cNvPr id="68" name="Text 64"/>
          <p:cNvSpPr/>
          <p:nvPr/>
        </p:nvSpPr>
        <p:spPr>
          <a:xfrm>
            <a:off x="120300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36 874</a:t>
            </a:r>
            <a:endParaRPr lang="en-US" sz="1050" dirty="0"/>
          </a:p>
        </p:txBody>
      </p:sp>
      <p:sp>
        <p:nvSpPr>
          <p:cNvPr id="69" name="Text 65"/>
          <p:cNvSpPr/>
          <p:nvPr/>
        </p:nvSpPr>
        <p:spPr>
          <a:xfrm>
            <a:off x="128206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73 728</a:t>
            </a:r>
            <a:endParaRPr lang="en-US" sz="1050" dirty="0"/>
          </a:p>
        </p:txBody>
      </p:sp>
      <p:sp>
        <p:nvSpPr>
          <p:cNvPr id="70" name="Text 66"/>
          <p:cNvSpPr/>
          <p:nvPr/>
        </p:nvSpPr>
        <p:spPr>
          <a:xfrm>
            <a:off x="136112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147 456</a:t>
            </a:r>
            <a:endParaRPr lang="en-US" sz="1050" dirty="0"/>
          </a:p>
        </p:txBody>
      </p:sp>
      <p:sp>
        <p:nvSpPr>
          <p:cNvPr id="71" name="Text 67"/>
          <p:cNvSpPr/>
          <p:nvPr/>
        </p:nvSpPr>
        <p:spPr>
          <a:xfrm>
            <a:off x="144018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294 912</a:t>
            </a:r>
            <a:endParaRPr lang="en-US" sz="1050" dirty="0"/>
          </a:p>
        </p:txBody>
      </p:sp>
      <p:sp>
        <p:nvSpPr>
          <p:cNvPr id="72" name="Text 68"/>
          <p:cNvSpPr/>
          <p:nvPr/>
        </p:nvSpPr>
        <p:spPr>
          <a:xfrm>
            <a:off x="33337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a:t>
            </a:r>
            <a:endParaRPr lang="en-US" sz="1050" dirty="0"/>
          </a:p>
        </p:txBody>
      </p:sp>
      <p:sp>
        <p:nvSpPr>
          <p:cNvPr id="73" name="Text 69"/>
          <p:cNvSpPr/>
          <p:nvPr/>
        </p:nvSpPr>
        <p:spPr>
          <a:xfrm>
            <a:off x="41243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a:t>
            </a:r>
            <a:endParaRPr lang="en-US" sz="1050" dirty="0"/>
          </a:p>
        </p:txBody>
      </p:sp>
      <p:sp>
        <p:nvSpPr>
          <p:cNvPr id="74" name="Text 70"/>
          <p:cNvSpPr/>
          <p:nvPr/>
        </p:nvSpPr>
        <p:spPr>
          <a:xfrm>
            <a:off x="49149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a:t>
            </a:r>
            <a:endParaRPr lang="en-US" sz="1050" dirty="0"/>
          </a:p>
        </p:txBody>
      </p:sp>
      <p:sp>
        <p:nvSpPr>
          <p:cNvPr id="75" name="Text 71"/>
          <p:cNvSpPr/>
          <p:nvPr/>
        </p:nvSpPr>
        <p:spPr>
          <a:xfrm>
            <a:off x="570547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152</a:t>
            </a:r>
            <a:endParaRPr lang="en-US" sz="1050" dirty="0"/>
          </a:p>
        </p:txBody>
      </p:sp>
      <p:sp>
        <p:nvSpPr>
          <p:cNvPr id="76" name="Text 72"/>
          <p:cNvSpPr/>
          <p:nvPr/>
        </p:nvSpPr>
        <p:spPr>
          <a:xfrm>
            <a:off x="64960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304</a:t>
            </a:r>
            <a:endParaRPr lang="en-US" sz="1050" dirty="0"/>
          </a:p>
        </p:txBody>
      </p:sp>
      <p:sp>
        <p:nvSpPr>
          <p:cNvPr id="77" name="Text 73"/>
          <p:cNvSpPr/>
          <p:nvPr/>
        </p:nvSpPr>
        <p:spPr>
          <a:xfrm>
            <a:off x="72866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608</a:t>
            </a:r>
            <a:endParaRPr lang="en-US" sz="1050" dirty="0"/>
          </a:p>
        </p:txBody>
      </p:sp>
      <p:sp>
        <p:nvSpPr>
          <p:cNvPr id="78" name="Text 74"/>
          <p:cNvSpPr/>
          <p:nvPr/>
        </p:nvSpPr>
        <p:spPr>
          <a:xfrm>
            <a:off x="80772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1216</a:t>
            </a:r>
            <a:endParaRPr lang="en-US" sz="1050" dirty="0"/>
          </a:p>
        </p:txBody>
      </p:sp>
      <p:sp>
        <p:nvSpPr>
          <p:cNvPr id="79" name="Text 75"/>
          <p:cNvSpPr/>
          <p:nvPr/>
        </p:nvSpPr>
        <p:spPr>
          <a:xfrm>
            <a:off x="886777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2432</a:t>
            </a:r>
            <a:endParaRPr lang="en-US" sz="1050" dirty="0"/>
          </a:p>
        </p:txBody>
      </p:sp>
      <p:sp>
        <p:nvSpPr>
          <p:cNvPr id="80" name="Text 76"/>
          <p:cNvSpPr/>
          <p:nvPr/>
        </p:nvSpPr>
        <p:spPr>
          <a:xfrm>
            <a:off x="96583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4864</a:t>
            </a:r>
            <a:endParaRPr lang="en-US" sz="1050" dirty="0"/>
          </a:p>
        </p:txBody>
      </p:sp>
      <p:sp>
        <p:nvSpPr>
          <p:cNvPr id="81" name="Text 77"/>
          <p:cNvSpPr/>
          <p:nvPr/>
        </p:nvSpPr>
        <p:spPr>
          <a:xfrm>
            <a:off x="104489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9728</a:t>
            </a:r>
            <a:endParaRPr lang="en-US" sz="1050" dirty="0"/>
          </a:p>
        </p:txBody>
      </p:sp>
      <p:sp>
        <p:nvSpPr>
          <p:cNvPr id="82" name="Text 78"/>
          <p:cNvSpPr/>
          <p:nvPr/>
        </p:nvSpPr>
        <p:spPr>
          <a:xfrm>
            <a:off x="112395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19 456</a:t>
            </a:r>
            <a:endParaRPr lang="en-US" sz="1050" dirty="0"/>
          </a:p>
        </p:txBody>
      </p:sp>
      <p:sp>
        <p:nvSpPr>
          <p:cNvPr id="83" name="Text 79"/>
          <p:cNvSpPr/>
          <p:nvPr/>
        </p:nvSpPr>
        <p:spPr>
          <a:xfrm>
            <a:off x="1203007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38 912</a:t>
            </a:r>
            <a:endParaRPr lang="en-US" sz="1050" dirty="0"/>
          </a:p>
        </p:txBody>
      </p:sp>
      <p:sp>
        <p:nvSpPr>
          <p:cNvPr id="84" name="Text 80"/>
          <p:cNvSpPr/>
          <p:nvPr/>
        </p:nvSpPr>
        <p:spPr>
          <a:xfrm>
            <a:off x="128206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77 824</a:t>
            </a:r>
            <a:endParaRPr lang="en-US" sz="1050" dirty="0"/>
          </a:p>
        </p:txBody>
      </p:sp>
      <p:sp>
        <p:nvSpPr>
          <p:cNvPr id="85" name="Text 81"/>
          <p:cNvSpPr/>
          <p:nvPr/>
        </p:nvSpPr>
        <p:spPr>
          <a:xfrm>
            <a:off x="136112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155 648</a:t>
            </a:r>
            <a:endParaRPr lang="en-US" sz="1050" dirty="0"/>
          </a:p>
        </p:txBody>
      </p:sp>
      <p:sp>
        <p:nvSpPr>
          <p:cNvPr id="86" name="Text 82"/>
          <p:cNvSpPr/>
          <p:nvPr/>
        </p:nvSpPr>
        <p:spPr>
          <a:xfrm>
            <a:off x="144018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311 296</a:t>
            </a:r>
            <a:endParaRPr lang="en-US" sz="1050" dirty="0"/>
          </a:p>
        </p:txBody>
      </p:sp>
      <p:sp>
        <p:nvSpPr>
          <p:cNvPr id="87" name="Text 83"/>
          <p:cNvSpPr/>
          <p:nvPr/>
        </p:nvSpPr>
        <p:spPr>
          <a:xfrm>
            <a:off x="33337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88" name="Text 84"/>
          <p:cNvSpPr/>
          <p:nvPr/>
        </p:nvSpPr>
        <p:spPr>
          <a:xfrm>
            <a:off x="41243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89" name="Text 85"/>
          <p:cNvSpPr/>
          <p:nvPr/>
        </p:nvSpPr>
        <p:spPr>
          <a:xfrm>
            <a:off x="49149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0" name="Text 86"/>
          <p:cNvSpPr/>
          <p:nvPr/>
        </p:nvSpPr>
        <p:spPr>
          <a:xfrm>
            <a:off x="57054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1" name="Text 87"/>
          <p:cNvSpPr/>
          <p:nvPr/>
        </p:nvSpPr>
        <p:spPr>
          <a:xfrm>
            <a:off x="64960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2" name="Text 88"/>
          <p:cNvSpPr/>
          <p:nvPr/>
        </p:nvSpPr>
        <p:spPr>
          <a:xfrm>
            <a:off x="72866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3" name="Text 89"/>
          <p:cNvSpPr/>
          <p:nvPr/>
        </p:nvSpPr>
        <p:spPr>
          <a:xfrm>
            <a:off x="80772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4" name="Text 90"/>
          <p:cNvSpPr/>
          <p:nvPr/>
        </p:nvSpPr>
        <p:spPr>
          <a:xfrm>
            <a:off x="88677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5" name="Text 91"/>
          <p:cNvSpPr/>
          <p:nvPr/>
        </p:nvSpPr>
        <p:spPr>
          <a:xfrm>
            <a:off x="96583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6" name="Text 92"/>
          <p:cNvSpPr/>
          <p:nvPr/>
        </p:nvSpPr>
        <p:spPr>
          <a:xfrm>
            <a:off x="104489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7" name="Text 93"/>
          <p:cNvSpPr/>
          <p:nvPr/>
        </p:nvSpPr>
        <p:spPr>
          <a:xfrm>
            <a:off x="112395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8" name="Text 94"/>
          <p:cNvSpPr/>
          <p:nvPr/>
        </p:nvSpPr>
        <p:spPr>
          <a:xfrm>
            <a:off x="120300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9" name="Text 95"/>
          <p:cNvSpPr/>
          <p:nvPr/>
        </p:nvSpPr>
        <p:spPr>
          <a:xfrm>
            <a:off x="128206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100" name="Text 96"/>
          <p:cNvSpPr/>
          <p:nvPr/>
        </p:nvSpPr>
        <p:spPr>
          <a:xfrm>
            <a:off x="136112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101" name="Text 97"/>
          <p:cNvSpPr/>
          <p:nvPr/>
        </p:nvSpPr>
        <p:spPr>
          <a:xfrm>
            <a:off x="144018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102" name="Text 98"/>
          <p:cNvSpPr/>
          <p:nvPr/>
        </p:nvSpPr>
        <p:spPr>
          <a:xfrm>
            <a:off x="33337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03" name="Text 99"/>
          <p:cNvSpPr/>
          <p:nvPr/>
        </p:nvSpPr>
        <p:spPr>
          <a:xfrm>
            <a:off x="41243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04" name="Text 100"/>
          <p:cNvSpPr/>
          <p:nvPr/>
        </p:nvSpPr>
        <p:spPr>
          <a:xfrm>
            <a:off x="49149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05" name="Text 101"/>
          <p:cNvSpPr/>
          <p:nvPr/>
        </p:nvSpPr>
        <p:spPr>
          <a:xfrm>
            <a:off x="570547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06" name="Text 102"/>
          <p:cNvSpPr/>
          <p:nvPr/>
        </p:nvSpPr>
        <p:spPr>
          <a:xfrm>
            <a:off x="64960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07" name="Text 103"/>
          <p:cNvSpPr/>
          <p:nvPr/>
        </p:nvSpPr>
        <p:spPr>
          <a:xfrm>
            <a:off x="72866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08" name="Text 104"/>
          <p:cNvSpPr/>
          <p:nvPr/>
        </p:nvSpPr>
        <p:spPr>
          <a:xfrm>
            <a:off x="80772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09" name="Text 105"/>
          <p:cNvSpPr/>
          <p:nvPr/>
        </p:nvSpPr>
        <p:spPr>
          <a:xfrm>
            <a:off x="886777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110" name="Text 106"/>
          <p:cNvSpPr/>
          <p:nvPr/>
        </p:nvSpPr>
        <p:spPr>
          <a:xfrm>
            <a:off x="96583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111" name="Text 107"/>
          <p:cNvSpPr/>
          <p:nvPr/>
        </p:nvSpPr>
        <p:spPr>
          <a:xfrm>
            <a:off x="104489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112" name="Text 108"/>
          <p:cNvSpPr/>
          <p:nvPr/>
        </p:nvSpPr>
        <p:spPr>
          <a:xfrm>
            <a:off x="112395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113" name="Text 109"/>
          <p:cNvSpPr/>
          <p:nvPr/>
        </p:nvSpPr>
        <p:spPr>
          <a:xfrm>
            <a:off x="1203007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114" name="Text 110"/>
          <p:cNvSpPr/>
          <p:nvPr/>
        </p:nvSpPr>
        <p:spPr>
          <a:xfrm>
            <a:off x="128206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115" name="Text 111"/>
          <p:cNvSpPr/>
          <p:nvPr/>
        </p:nvSpPr>
        <p:spPr>
          <a:xfrm>
            <a:off x="136112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116" name="Text 112"/>
          <p:cNvSpPr/>
          <p:nvPr/>
        </p:nvSpPr>
        <p:spPr>
          <a:xfrm>
            <a:off x="144018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212 992</a:t>
            </a:r>
            <a:endParaRPr lang="en-US" sz="1050" dirty="0"/>
          </a:p>
        </p:txBody>
      </p:sp>
      <p:sp>
        <p:nvSpPr>
          <p:cNvPr id="117" name="Text 113"/>
          <p:cNvSpPr/>
          <p:nvPr/>
        </p:nvSpPr>
        <p:spPr>
          <a:xfrm>
            <a:off x="33337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13</a:t>
            </a:r>
            <a:endParaRPr lang="en-US" sz="1050" dirty="0"/>
          </a:p>
        </p:txBody>
      </p:sp>
      <p:sp>
        <p:nvSpPr>
          <p:cNvPr id="118" name="Text 114"/>
          <p:cNvSpPr/>
          <p:nvPr/>
        </p:nvSpPr>
        <p:spPr>
          <a:xfrm>
            <a:off x="41243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26</a:t>
            </a:r>
            <a:endParaRPr lang="en-US" sz="1050" dirty="0"/>
          </a:p>
        </p:txBody>
      </p:sp>
      <p:sp>
        <p:nvSpPr>
          <p:cNvPr id="119" name="Text 115"/>
          <p:cNvSpPr/>
          <p:nvPr/>
        </p:nvSpPr>
        <p:spPr>
          <a:xfrm>
            <a:off x="49149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52</a:t>
            </a:r>
            <a:endParaRPr lang="en-US" sz="1050" dirty="0"/>
          </a:p>
        </p:txBody>
      </p:sp>
      <p:sp>
        <p:nvSpPr>
          <p:cNvPr id="120" name="Text 116"/>
          <p:cNvSpPr/>
          <p:nvPr/>
        </p:nvSpPr>
        <p:spPr>
          <a:xfrm>
            <a:off x="57054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104</a:t>
            </a:r>
            <a:endParaRPr lang="en-US" sz="1050" dirty="0"/>
          </a:p>
        </p:txBody>
      </p:sp>
      <p:sp>
        <p:nvSpPr>
          <p:cNvPr id="121" name="Text 117"/>
          <p:cNvSpPr/>
          <p:nvPr/>
        </p:nvSpPr>
        <p:spPr>
          <a:xfrm>
            <a:off x="64960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208</a:t>
            </a:r>
            <a:endParaRPr lang="en-US" sz="1050" dirty="0"/>
          </a:p>
        </p:txBody>
      </p:sp>
      <p:sp>
        <p:nvSpPr>
          <p:cNvPr id="122" name="Text 118"/>
          <p:cNvSpPr/>
          <p:nvPr/>
        </p:nvSpPr>
        <p:spPr>
          <a:xfrm>
            <a:off x="72866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416</a:t>
            </a:r>
            <a:endParaRPr lang="en-US" sz="1050" dirty="0"/>
          </a:p>
        </p:txBody>
      </p:sp>
      <p:sp>
        <p:nvSpPr>
          <p:cNvPr id="123" name="Text 119"/>
          <p:cNvSpPr/>
          <p:nvPr/>
        </p:nvSpPr>
        <p:spPr>
          <a:xfrm>
            <a:off x="80772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832</a:t>
            </a:r>
            <a:endParaRPr lang="en-US" sz="1050" dirty="0"/>
          </a:p>
        </p:txBody>
      </p:sp>
      <p:sp>
        <p:nvSpPr>
          <p:cNvPr id="124" name="Text 120"/>
          <p:cNvSpPr/>
          <p:nvPr/>
        </p:nvSpPr>
        <p:spPr>
          <a:xfrm>
            <a:off x="88677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1664</a:t>
            </a:r>
            <a:endParaRPr lang="en-US" sz="1050" dirty="0"/>
          </a:p>
        </p:txBody>
      </p:sp>
      <p:sp>
        <p:nvSpPr>
          <p:cNvPr id="125" name="Text 121"/>
          <p:cNvSpPr/>
          <p:nvPr/>
        </p:nvSpPr>
        <p:spPr>
          <a:xfrm>
            <a:off x="96583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3328</a:t>
            </a:r>
            <a:endParaRPr lang="en-US" sz="1050" dirty="0"/>
          </a:p>
        </p:txBody>
      </p:sp>
      <p:sp>
        <p:nvSpPr>
          <p:cNvPr id="126" name="Text 122"/>
          <p:cNvSpPr/>
          <p:nvPr/>
        </p:nvSpPr>
        <p:spPr>
          <a:xfrm>
            <a:off x="104489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6656</a:t>
            </a:r>
            <a:endParaRPr lang="en-US" sz="1050" dirty="0"/>
          </a:p>
        </p:txBody>
      </p:sp>
      <p:sp>
        <p:nvSpPr>
          <p:cNvPr id="127" name="Text 123"/>
          <p:cNvSpPr/>
          <p:nvPr/>
        </p:nvSpPr>
        <p:spPr>
          <a:xfrm>
            <a:off x="112395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13 624</a:t>
            </a:r>
            <a:endParaRPr lang="en-US" sz="1050" dirty="0"/>
          </a:p>
        </p:txBody>
      </p:sp>
      <p:sp>
        <p:nvSpPr>
          <p:cNvPr id="128" name="Text 124"/>
          <p:cNvSpPr/>
          <p:nvPr/>
        </p:nvSpPr>
        <p:spPr>
          <a:xfrm>
            <a:off x="120300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26 624</a:t>
            </a:r>
            <a:endParaRPr lang="en-US" sz="1050" dirty="0"/>
          </a:p>
        </p:txBody>
      </p:sp>
      <p:sp>
        <p:nvSpPr>
          <p:cNvPr id="129" name="Text 125"/>
          <p:cNvSpPr/>
          <p:nvPr/>
        </p:nvSpPr>
        <p:spPr>
          <a:xfrm>
            <a:off x="128206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53 248</a:t>
            </a:r>
            <a:endParaRPr lang="en-US" sz="1050" dirty="0"/>
          </a:p>
        </p:txBody>
      </p:sp>
      <p:sp>
        <p:nvSpPr>
          <p:cNvPr id="130" name="Text 126"/>
          <p:cNvSpPr/>
          <p:nvPr/>
        </p:nvSpPr>
        <p:spPr>
          <a:xfrm>
            <a:off x="136112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106 496</a:t>
            </a:r>
            <a:endParaRPr lang="en-US" sz="1050" dirty="0"/>
          </a:p>
        </p:txBody>
      </p:sp>
      <p:sp>
        <p:nvSpPr>
          <p:cNvPr id="131" name="Text 127"/>
          <p:cNvSpPr/>
          <p:nvPr/>
        </p:nvSpPr>
        <p:spPr>
          <a:xfrm>
            <a:off x="144018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212 992</a:t>
            </a:r>
            <a:endParaRPr lang="en-US" sz="1050" dirty="0"/>
          </a:p>
        </p:txBody>
      </p:sp>
      <p:sp>
        <p:nvSpPr>
          <p:cNvPr id="132" name="Text 128"/>
          <p:cNvSpPr/>
          <p:nvPr/>
        </p:nvSpPr>
        <p:spPr>
          <a:xfrm>
            <a:off x="33337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3" name="Text 129"/>
          <p:cNvSpPr/>
          <p:nvPr/>
        </p:nvSpPr>
        <p:spPr>
          <a:xfrm>
            <a:off x="41243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34" name="Text 130"/>
          <p:cNvSpPr/>
          <p:nvPr/>
        </p:nvSpPr>
        <p:spPr>
          <a:xfrm>
            <a:off x="49149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35" name="Text 131"/>
          <p:cNvSpPr/>
          <p:nvPr/>
        </p:nvSpPr>
        <p:spPr>
          <a:xfrm>
            <a:off x="57054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36" name="Text 132"/>
          <p:cNvSpPr/>
          <p:nvPr/>
        </p:nvSpPr>
        <p:spPr>
          <a:xfrm>
            <a:off x="64960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37" name="Text 133"/>
          <p:cNvSpPr/>
          <p:nvPr/>
        </p:nvSpPr>
        <p:spPr>
          <a:xfrm>
            <a:off x="72866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38" name="Text 134"/>
          <p:cNvSpPr/>
          <p:nvPr/>
        </p:nvSpPr>
        <p:spPr>
          <a:xfrm>
            <a:off x="80772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39" name="Text 135"/>
          <p:cNvSpPr/>
          <p:nvPr/>
        </p:nvSpPr>
        <p:spPr>
          <a:xfrm>
            <a:off x="88677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40" name="Text 136"/>
          <p:cNvSpPr/>
          <p:nvPr/>
        </p:nvSpPr>
        <p:spPr>
          <a:xfrm>
            <a:off x="96583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41" name="Text 137"/>
          <p:cNvSpPr/>
          <p:nvPr/>
        </p:nvSpPr>
        <p:spPr>
          <a:xfrm>
            <a:off x="104489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42" name="Text 138"/>
          <p:cNvSpPr/>
          <p:nvPr/>
        </p:nvSpPr>
        <p:spPr>
          <a:xfrm>
            <a:off x="112395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43" name="Text 139"/>
          <p:cNvSpPr/>
          <p:nvPr/>
        </p:nvSpPr>
        <p:spPr>
          <a:xfrm>
            <a:off x="120300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44" name="Text 140"/>
          <p:cNvSpPr/>
          <p:nvPr/>
        </p:nvSpPr>
        <p:spPr>
          <a:xfrm>
            <a:off x="128206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45" name="Text 141"/>
          <p:cNvSpPr/>
          <p:nvPr/>
        </p:nvSpPr>
        <p:spPr>
          <a:xfrm>
            <a:off x="136112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46" name="Text 142"/>
          <p:cNvSpPr/>
          <p:nvPr/>
        </p:nvSpPr>
        <p:spPr>
          <a:xfrm>
            <a:off x="144018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47" name="Text 143"/>
          <p:cNvSpPr/>
          <p:nvPr/>
        </p:nvSpPr>
        <p:spPr>
          <a:xfrm>
            <a:off x="1000125" y="22098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48" name="Text 144"/>
          <p:cNvSpPr/>
          <p:nvPr/>
        </p:nvSpPr>
        <p:spPr>
          <a:xfrm>
            <a:off x="1000125" y="26670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49" name="Text 145"/>
          <p:cNvSpPr/>
          <p:nvPr/>
        </p:nvSpPr>
        <p:spPr>
          <a:xfrm>
            <a:off x="1000125" y="33432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ПЕРЕХОДЕUSDT</a:t>
            </a:r>
            <a:endParaRPr lang="en-US" sz="1350" dirty="0"/>
          </a:p>
        </p:txBody>
      </p:sp>
      <p:sp>
        <p:nvSpPr>
          <p:cNvPr id="150" name="Text 146"/>
          <p:cNvSpPr/>
          <p:nvPr/>
        </p:nvSpPr>
        <p:spPr>
          <a:xfrm>
            <a:off x="1000125" y="40195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8,33%</a:t>
            </a:r>
            <a:endParaRPr lang="en-US" sz="1350" dirty="0"/>
          </a:p>
        </p:txBody>
      </p:sp>
      <p:sp>
        <p:nvSpPr>
          <p:cNvPr id="151" name="Text 147"/>
          <p:cNvSpPr/>
          <p:nvPr/>
        </p:nvSpPr>
        <p:spPr>
          <a:xfrm>
            <a:off x="1000125" y="46958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СО 2 
УРОВНЯ 75%</a:t>
            </a:r>
            <a:endParaRPr lang="en-US" sz="1350" dirty="0"/>
          </a:p>
        </p:txBody>
      </p:sp>
      <p:sp>
        <p:nvSpPr>
          <p:cNvPr id="152" name="Text 148"/>
          <p:cNvSpPr/>
          <p:nvPr/>
        </p:nvSpPr>
        <p:spPr>
          <a:xfrm>
            <a:off x="1000125" y="53721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USDT</a:t>
            </a:r>
            <a:endParaRPr lang="en-US" sz="1350" dirty="0"/>
          </a:p>
        </p:txBody>
      </p:sp>
      <p:sp>
        <p:nvSpPr>
          <p:cNvPr id="153" name="Text 149"/>
          <p:cNvSpPr/>
          <p:nvPr/>
        </p:nvSpPr>
        <p:spPr>
          <a:xfrm>
            <a:off x="1000125" y="5829300"/>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1350" dirty="0"/>
          </a:p>
        </p:txBody>
      </p:sp>
      <p:sp>
        <p:nvSpPr>
          <p:cNvPr id="154" name="Text 150"/>
          <p:cNvSpPr/>
          <p:nvPr/>
        </p:nvSpPr>
        <p:spPr>
          <a:xfrm>
            <a:off x="1000125" y="67246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1350" dirty="0"/>
          </a:p>
        </p:txBody>
      </p:sp>
      <p:sp>
        <p:nvSpPr>
          <p:cNvPr id="155" name="Text 151"/>
          <p:cNvSpPr/>
          <p:nvPr/>
        </p:nvSpPr>
        <p:spPr>
          <a:xfrm>
            <a:off x="1000125" y="7400925"/>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1350" dirty="0"/>
          </a:p>
        </p:txBody>
      </p:sp>
      <p:sp>
        <p:nvSpPr>
          <p:cNvPr id="156" name="Text 152"/>
          <p:cNvSpPr/>
          <p:nvPr/>
        </p:nvSpPr>
        <p:spPr>
          <a:xfrm>
            <a:off x="1752600" y="1676400"/>
            <a:ext cx="581025" cy="371475"/>
          </a:xfrm>
          <a:prstGeom prst="rect">
            <a:avLst/>
          </a:prstGeom>
          <a:noFill/>
          <a:ln/>
        </p:spPr>
        <p:txBody>
          <a:bodyPr wrap="square" lIns="0" tIns="0" rIns="0" bIns="0" rtlCol="0" anchor="t"/>
          <a:lstStyle/>
          <a:p>
            <a:pPr algn="l">
              <a:lnSpc>
                <a:spcPts val="2925"/>
              </a:lnSpc>
            </a:pPr>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 65">
    <p:bg>
      <p:bgPr>
        <a:solidFill>
          <a:srgbClr val="161616"/>
        </a:solidFill>
        <a:effectLst/>
      </p:bgPr>
    </p:bg>
    <p:spTree>
      <p:nvGrpSpPr>
        <p:cNvPr id="1" name=""/>
        <p:cNvGrpSpPr/>
        <p:nvPr/>
      </p:nvGrpSpPr>
      <p:grpSpPr>
        <a:xfrm>
          <a:off x="0" y="0"/>
          <a:ext cx="0" cy="0"/>
          <a:chOff x="0" y="0"/>
          <a:chExt cx="0" cy="0"/>
        </a:xfrm>
      </p:grpSpPr>
      <p:pic>
        <p:nvPicPr>
          <p:cNvPr id="157" name="Рисунок 1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857250" y="1628775"/>
            <a:ext cx="16611600" cy="6334125"/>
          </a:xfrm>
          <a:prstGeom prst="rect">
            <a:avLst/>
          </a:prstGeom>
        </p:spPr>
      </p:pic>
      <p:sp>
        <p:nvSpPr>
          <p:cNvPr id="4" name="Text 0"/>
          <p:cNvSpPr/>
          <p:nvPr/>
        </p:nvSpPr>
        <p:spPr>
          <a:xfrm>
            <a:off x="3829050" y="1714500"/>
            <a:ext cx="11811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НОВИЧОК</a:t>
            </a:r>
          </a:p>
        </p:txBody>
      </p:sp>
      <p:sp>
        <p:nvSpPr>
          <p:cNvPr id="5" name="Text 1"/>
          <p:cNvSpPr/>
          <p:nvPr/>
        </p:nvSpPr>
        <p:spPr>
          <a:xfrm>
            <a:off x="6076950" y="1714500"/>
            <a:ext cx="1581150" cy="3333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ЭНТУЗИАСТ</a:t>
            </a:r>
          </a:p>
        </p:txBody>
      </p:sp>
      <p:sp>
        <p:nvSpPr>
          <p:cNvPr id="6" name="Text 2"/>
          <p:cNvSpPr/>
          <p:nvPr/>
        </p:nvSpPr>
        <p:spPr>
          <a:xfrm>
            <a:off x="8620125" y="1714500"/>
            <a:ext cx="109537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ЭКСПЕРТ</a:t>
            </a:r>
          </a:p>
        </p:txBody>
      </p:sp>
      <p:sp>
        <p:nvSpPr>
          <p:cNvPr id="7" name="Text 3"/>
          <p:cNvSpPr/>
          <p:nvPr/>
        </p:nvSpPr>
        <p:spPr>
          <a:xfrm>
            <a:off x="11049000" y="1714500"/>
            <a:ext cx="98107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МАСТЕР</a:t>
            </a:r>
          </a:p>
        </p:txBody>
      </p:sp>
      <p:sp>
        <p:nvSpPr>
          <p:cNvPr id="8" name="Text 4"/>
          <p:cNvSpPr/>
          <p:nvPr/>
        </p:nvSpPr>
        <p:spPr>
          <a:xfrm>
            <a:off x="12896850" y="1714500"/>
            <a:ext cx="20193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9" name="Text 5"/>
          <p:cNvSpPr/>
          <p:nvPr/>
        </p:nvSpPr>
        <p:spPr>
          <a:xfrm>
            <a:off x="15878175" y="1714500"/>
            <a:ext cx="809625" cy="295275"/>
          </a:xfrm>
          <a:prstGeom prst="rect">
            <a:avLst/>
          </a:prstGeom>
          <a:noFill/>
          <a:ln/>
        </p:spPr>
        <p:txBody>
          <a:bodyPr wrap="square" lIns="0" tIns="0" rIns="0" bIns="0" rtlCol="0" anchor="ctr"/>
          <a:lstStyle/>
          <a:p>
            <a:pPr algn="ctr">
              <a:lnSpc>
                <a:spcPts val="2340"/>
              </a:lnSpc>
            </a:pPr>
            <a:r>
              <a:rPr lang="en-US" sz="1800" b="0" i="0" dirty="0">
                <a:solidFill>
                  <a:srgbClr val="8E8E8E"/>
                </a:solidFill>
                <a:latin typeface="Inter Medium" pitchFamily="34" charset="0"/>
                <a:ea typeface="Inter Medium" pitchFamily="34" charset="-122"/>
                <a:cs typeface="Inter Medium" pitchFamily="34" charset="-120"/>
              </a:rPr>
              <a:t>ИТОГО</a:t>
            </a:r>
            <a:endParaRPr lang="en-US" sz="1800" dirty="0"/>
          </a:p>
        </p:txBody>
      </p:sp>
      <p:sp>
        <p:nvSpPr>
          <p:cNvPr id="10" name="Text 6"/>
          <p:cNvSpPr/>
          <p:nvPr/>
        </p:nvSpPr>
        <p:spPr>
          <a:xfrm>
            <a:off x="15344775" y="6796088"/>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229 375</a:t>
            </a:r>
            <a:endParaRPr lang="en-US" sz="1800" dirty="0"/>
          </a:p>
        </p:txBody>
      </p:sp>
      <p:sp>
        <p:nvSpPr>
          <p:cNvPr id="11" name="Text 7"/>
          <p:cNvSpPr/>
          <p:nvPr/>
        </p:nvSpPr>
        <p:spPr>
          <a:xfrm>
            <a:off x="15344775" y="7472363"/>
            <a:ext cx="1876425" cy="295275"/>
          </a:xfrm>
          <a:prstGeom prst="rect">
            <a:avLst/>
          </a:prstGeom>
          <a:noFill/>
          <a:ln/>
        </p:spPr>
        <p:txBody>
          <a:bodyPr wrap="square" lIns="0" tIns="0" rIns="0" bIns="0" rtlCol="0" anchor="ctr"/>
          <a:lstStyle/>
          <a:p>
            <a:pPr algn="ctr">
              <a:lnSpc>
                <a:spcPts val="2340"/>
              </a:lnSpc>
            </a:pPr>
            <a:r>
              <a:rPr lang="en-US" sz="1800" b="0" i="0" dirty="0">
                <a:solidFill>
                  <a:srgbClr val="2C2C2C"/>
                </a:solidFill>
                <a:latin typeface="Inter Medium" pitchFamily="34" charset="0"/>
                <a:ea typeface="Inter Medium" pitchFamily="34" charset="-122"/>
                <a:cs typeface="Inter Medium" pitchFamily="34" charset="-120"/>
              </a:rPr>
              <a:t>425 971</a:t>
            </a:r>
            <a:endParaRPr lang="en-US" sz="1800" dirty="0"/>
          </a:p>
        </p:txBody>
      </p:sp>
      <p:sp>
        <p:nvSpPr>
          <p:cNvPr id="12" name="Text 8"/>
          <p:cNvSpPr/>
          <p:nvPr/>
        </p:nvSpPr>
        <p:spPr>
          <a:xfrm>
            <a:off x="33337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 name="Text 9"/>
          <p:cNvSpPr/>
          <p:nvPr/>
        </p:nvSpPr>
        <p:spPr>
          <a:xfrm>
            <a:off x="41243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 name="Text 10"/>
          <p:cNvSpPr/>
          <p:nvPr/>
        </p:nvSpPr>
        <p:spPr>
          <a:xfrm>
            <a:off x="49149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 name="Text 11"/>
          <p:cNvSpPr/>
          <p:nvPr/>
        </p:nvSpPr>
        <p:spPr>
          <a:xfrm>
            <a:off x="57054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6" name="Text 12"/>
          <p:cNvSpPr/>
          <p:nvPr/>
        </p:nvSpPr>
        <p:spPr>
          <a:xfrm>
            <a:off x="64960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7" name="Text 13"/>
          <p:cNvSpPr/>
          <p:nvPr/>
        </p:nvSpPr>
        <p:spPr>
          <a:xfrm>
            <a:off x="72866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8" name="Text 14"/>
          <p:cNvSpPr/>
          <p:nvPr/>
        </p:nvSpPr>
        <p:spPr>
          <a:xfrm>
            <a:off x="80772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9" name="Text 15"/>
          <p:cNvSpPr/>
          <p:nvPr/>
        </p:nvSpPr>
        <p:spPr>
          <a:xfrm>
            <a:off x="88677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20" name="Text 16"/>
          <p:cNvSpPr/>
          <p:nvPr/>
        </p:nvSpPr>
        <p:spPr>
          <a:xfrm>
            <a:off x="96583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21" name="Text 17"/>
          <p:cNvSpPr/>
          <p:nvPr/>
        </p:nvSpPr>
        <p:spPr>
          <a:xfrm>
            <a:off x="104489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2" name="Text 18"/>
          <p:cNvSpPr/>
          <p:nvPr/>
        </p:nvSpPr>
        <p:spPr>
          <a:xfrm>
            <a:off x="112395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3" name="Text 19"/>
          <p:cNvSpPr/>
          <p:nvPr/>
        </p:nvSpPr>
        <p:spPr>
          <a:xfrm>
            <a:off x="120300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4" name="Text 20"/>
          <p:cNvSpPr/>
          <p:nvPr/>
        </p:nvSpPr>
        <p:spPr>
          <a:xfrm>
            <a:off x="128206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25" name="Text 21"/>
          <p:cNvSpPr/>
          <p:nvPr/>
        </p:nvSpPr>
        <p:spPr>
          <a:xfrm>
            <a:off x="136112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6" name="Text 22"/>
          <p:cNvSpPr/>
          <p:nvPr/>
        </p:nvSpPr>
        <p:spPr>
          <a:xfrm>
            <a:off x="144018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7" name="Text 23"/>
          <p:cNvSpPr/>
          <p:nvPr/>
        </p:nvSpPr>
        <p:spPr>
          <a:xfrm>
            <a:off x="33337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8" name="Text 24"/>
          <p:cNvSpPr/>
          <p:nvPr/>
        </p:nvSpPr>
        <p:spPr>
          <a:xfrm>
            <a:off x="41243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9" name="Text 25"/>
          <p:cNvSpPr/>
          <p:nvPr/>
        </p:nvSpPr>
        <p:spPr>
          <a:xfrm>
            <a:off x="49149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30" name="Text 26"/>
          <p:cNvSpPr/>
          <p:nvPr/>
        </p:nvSpPr>
        <p:spPr>
          <a:xfrm>
            <a:off x="57054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31" name="Text 27"/>
          <p:cNvSpPr/>
          <p:nvPr/>
        </p:nvSpPr>
        <p:spPr>
          <a:xfrm>
            <a:off x="64960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2" name="Text 28"/>
          <p:cNvSpPr/>
          <p:nvPr/>
        </p:nvSpPr>
        <p:spPr>
          <a:xfrm>
            <a:off x="72866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3" name="Text 29"/>
          <p:cNvSpPr/>
          <p:nvPr/>
        </p:nvSpPr>
        <p:spPr>
          <a:xfrm>
            <a:off x="80772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4" name="Text 30"/>
          <p:cNvSpPr/>
          <p:nvPr/>
        </p:nvSpPr>
        <p:spPr>
          <a:xfrm>
            <a:off x="88677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35" name="Text 31"/>
          <p:cNvSpPr/>
          <p:nvPr/>
        </p:nvSpPr>
        <p:spPr>
          <a:xfrm>
            <a:off x="96583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6" name="Text 32"/>
          <p:cNvSpPr/>
          <p:nvPr/>
        </p:nvSpPr>
        <p:spPr>
          <a:xfrm>
            <a:off x="104489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7" name="Text 33"/>
          <p:cNvSpPr/>
          <p:nvPr/>
        </p:nvSpPr>
        <p:spPr>
          <a:xfrm>
            <a:off x="112395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8" name="Text 34"/>
          <p:cNvSpPr/>
          <p:nvPr/>
        </p:nvSpPr>
        <p:spPr>
          <a:xfrm>
            <a:off x="120300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9" name="Text 35"/>
          <p:cNvSpPr/>
          <p:nvPr/>
        </p:nvSpPr>
        <p:spPr>
          <a:xfrm>
            <a:off x="128206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40" name="Text 36"/>
          <p:cNvSpPr/>
          <p:nvPr/>
        </p:nvSpPr>
        <p:spPr>
          <a:xfrm>
            <a:off x="136112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41" name="Text 37"/>
          <p:cNvSpPr/>
          <p:nvPr/>
        </p:nvSpPr>
        <p:spPr>
          <a:xfrm>
            <a:off x="144018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2" name="Text 38"/>
          <p:cNvSpPr/>
          <p:nvPr/>
        </p:nvSpPr>
        <p:spPr>
          <a:xfrm>
            <a:off x="33337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43" name="Text 39"/>
          <p:cNvSpPr/>
          <p:nvPr/>
        </p:nvSpPr>
        <p:spPr>
          <a:xfrm>
            <a:off x="41243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44" name="Text 40"/>
          <p:cNvSpPr/>
          <p:nvPr/>
        </p:nvSpPr>
        <p:spPr>
          <a:xfrm>
            <a:off x="49149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45" name="Text 41"/>
          <p:cNvSpPr/>
          <p:nvPr/>
        </p:nvSpPr>
        <p:spPr>
          <a:xfrm>
            <a:off x="57054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46" name="Text 42"/>
          <p:cNvSpPr/>
          <p:nvPr/>
        </p:nvSpPr>
        <p:spPr>
          <a:xfrm>
            <a:off x="64960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47" name="Text 43"/>
          <p:cNvSpPr/>
          <p:nvPr/>
        </p:nvSpPr>
        <p:spPr>
          <a:xfrm>
            <a:off x="72866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48" name="Text 44"/>
          <p:cNvSpPr/>
          <p:nvPr/>
        </p:nvSpPr>
        <p:spPr>
          <a:xfrm>
            <a:off x="80772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49" name="Text 45"/>
          <p:cNvSpPr/>
          <p:nvPr/>
        </p:nvSpPr>
        <p:spPr>
          <a:xfrm>
            <a:off x="88677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50" name="Text 46"/>
          <p:cNvSpPr/>
          <p:nvPr/>
        </p:nvSpPr>
        <p:spPr>
          <a:xfrm>
            <a:off x="96583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51" name="Text 47"/>
          <p:cNvSpPr/>
          <p:nvPr/>
        </p:nvSpPr>
        <p:spPr>
          <a:xfrm>
            <a:off x="104489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52" name="Text 48"/>
          <p:cNvSpPr/>
          <p:nvPr/>
        </p:nvSpPr>
        <p:spPr>
          <a:xfrm>
            <a:off x="112395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53" name="Text 49"/>
          <p:cNvSpPr/>
          <p:nvPr/>
        </p:nvSpPr>
        <p:spPr>
          <a:xfrm>
            <a:off x="120300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54" name="Text 50"/>
          <p:cNvSpPr/>
          <p:nvPr/>
        </p:nvSpPr>
        <p:spPr>
          <a:xfrm>
            <a:off x="128206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55" name="Text 51"/>
          <p:cNvSpPr/>
          <p:nvPr/>
        </p:nvSpPr>
        <p:spPr>
          <a:xfrm>
            <a:off x="136112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56" name="Text 52"/>
          <p:cNvSpPr/>
          <p:nvPr/>
        </p:nvSpPr>
        <p:spPr>
          <a:xfrm>
            <a:off x="144018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57" name="Text 53"/>
          <p:cNvSpPr/>
          <p:nvPr/>
        </p:nvSpPr>
        <p:spPr>
          <a:xfrm>
            <a:off x="33337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18</a:t>
            </a:r>
            <a:endParaRPr lang="en-US" sz="1050" dirty="0"/>
          </a:p>
        </p:txBody>
      </p:sp>
      <p:sp>
        <p:nvSpPr>
          <p:cNvPr id="58" name="Text 54"/>
          <p:cNvSpPr/>
          <p:nvPr/>
        </p:nvSpPr>
        <p:spPr>
          <a:xfrm>
            <a:off x="41243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36</a:t>
            </a:r>
            <a:endParaRPr lang="en-US" sz="1050" dirty="0"/>
          </a:p>
        </p:txBody>
      </p:sp>
      <p:sp>
        <p:nvSpPr>
          <p:cNvPr id="59" name="Text 55"/>
          <p:cNvSpPr/>
          <p:nvPr/>
        </p:nvSpPr>
        <p:spPr>
          <a:xfrm>
            <a:off x="49149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72</a:t>
            </a:r>
            <a:endParaRPr lang="en-US" sz="1050" dirty="0"/>
          </a:p>
        </p:txBody>
      </p:sp>
      <p:sp>
        <p:nvSpPr>
          <p:cNvPr id="60" name="Text 56"/>
          <p:cNvSpPr/>
          <p:nvPr/>
        </p:nvSpPr>
        <p:spPr>
          <a:xfrm>
            <a:off x="57054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144</a:t>
            </a:r>
            <a:endParaRPr lang="en-US" sz="1050" dirty="0"/>
          </a:p>
        </p:txBody>
      </p:sp>
      <p:sp>
        <p:nvSpPr>
          <p:cNvPr id="61" name="Text 57"/>
          <p:cNvSpPr/>
          <p:nvPr/>
        </p:nvSpPr>
        <p:spPr>
          <a:xfrm>
            <a:off x="64960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288</a:t>
            </a:r>
            <a:endParaRPr lang="en-US" sz="1050" dirty="0"/>
          </a:p>
        </p:txBody>
      </p:sp>
      <p:sp>
        <p:nvSpPr>
          <p:cNvPr id="62" name="Text 58"/>
          <p:cNvSpPr/>
          <p:nvPr/>
        </p:nvSpPr>
        <p:spPr>
          <a:xfrm>
            <a:off x="72866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576</a:t>
            </a:r>
            <a:endParaRPr lang="en-US" sz="1050" dirty="0"/>
          </a:p>
        </p:txBody>
      </p:sp>
      <p:sp>
        <p:nvSpPr>
          <p:cNvPr id="63" name="Text 59"/>
          <p:cNvSpPr/>
          <p:nvPr/>
        </p:nvSpPr>
        <p:spPr>
          <a:xfrm>
            <a:off x="80772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1152</a:t>
            </a:r>
            <a:endParaRPr lang="en-US" sz="1050" dirty="0"/>
          </a:p>
        </p:txBody>
      </p:sp>
      <p:sp>
        <p:nvSpPr>
          <p:cNvPr id="64" name="Text 60"/>
          <p:cNvSpPr/>
          <p:nvPr/>
        </p:nvSpPr>
        <p:spPr>
          <a:xfrm>
            <a:off x="88677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2304</a:t>
            </a:r>
            <a:endParaRPr lang="en-US" sz="1050" dirty="0"/>
          </a:p>
        </p:txBody>
      </p:sp>
      <p:sp>
        <p:nvSpPr>
          <p:cNvPr id="65" name="Text 61"/>
          <p:cNvSpPr/>
          <p:nvPr/>
        </p:nvSpPr>
        <p:spPr>
          <a:xfrm>
            <a:off x="96583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4608</a:t>
            </a:r>
            <a:endParaRPr lang="en-US" sz="1050" dirty="0"/>
          </a:p>
        </p:txBody>
      </p:sp>
      <p:sp>
        <p:nvSpPr>
          <p:cNvPr id="66" name="Text 62"/>
          <p:cNvSpPr/>
          <p:nvPr/>
        </p:nvSpPr>
        <p:spPr>
          <a:xfrm>
            <a:off x="104489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9216</a:t>
            </a:r>
            <a:endParaRPr lang="en-US" sz="1050" dirty="0"/>
          </a:p>
        </p:txBody>
      </p:sp>
      <p:sp>
        <p:nvSpPr>
          <p:cNvPr id="67" name="Text 63"/>
          <p:cNvSpPr/>
          <p:nvPr/>
        </p:nvSpPr>
        <p:spPr>
          <a:xfrm>
            <a:off x="112395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18 432</a:t>
            </a:r>
            <a:endParaRPr lang="en-US" sz="1050" dirty="0"/>
          </a:p>
        </p:txBody>
      </p:sp>
      <p:sp>
        <p:nvSpPr>
          <p:cNvPr id="68" name="Text 64"/>
          <p:cNvSpPr/>
          <p:nvPr/>
        </p:nvSpPr>
        <p:spPr>
          <a:xfrm>
            <a:off x="120300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36 874</a:t>
            </a:r>
            <a:endParaRPr lang="en-US" sz="1050" dirty="0"/>
          </a:p>
        </p:txBody>
      </p:sp>
      <p:sp>
        <p:nvSpPr>
          <p:cNvPr id="69" name="Text 65"/>
          <p:cNvSpPr/>
          <p:nvPr/>
        </p:nvSpPr>
        <p:spPr>
          <a:xfrm>
            <a:off x="128206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73 728</a:t>
            </a:r>
            <a:endParaRPr lang="en-US" sz="1050" dirty="0"/>
          </a:p>
        </p:txBody>
      </p:sp>
      <p:sp>
        <p:nvSpPr>
          <p:cNvPr id="70" name="Text 66"/>
          <p:cNvSpPr/>
          <p:nvPr/>
        </p:nvSpPr>
        <p:spPr>
          <a:xfrm>
            <a:off x="136112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147 456</a:t>
            </a:r>
            <a:endParaRPr lang="en-US" sz="1050" dirty="0"/>
          </a:p>
        </p:txBody>
      </p:sp>
      <p:sp>
        <p:nvSpPr>
          <p:cNvPr id="71" name="Text 67"/>
          <p:cNvSpPr/>
          <p:nvPr/>
        </p:nvSpPr>
        <p:spPr>
          <a:xfrm>
            <a:off x="144018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294 912</a:t>
            </a:r>
            <a:endParaRPr lang="en-US" sz="1050" dirty="0"/>
          </a:p>
        </p:txBody>
      </p:sp>
      <p:sp>
        <p:nvSpPr>
          <p:cNvPr id="72" name="Text 68"/>
          <p:cNvSpPr/>
          <p:nvPr/>
        </p:nvSpPr>
        <p:spPr>
          <a:xfrm>
            <a:off x="33337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a:t>
            </a:r>
            <a:endParaRPr lang="en-US" sz="1050" dirty="0"/>
          </a:p>
        </p:txBody>
      </p:sp>
      <p:sp>
        <p:nvSpPr>
          <p:cNvPr id="73" name="Text 69"/>
          <p:cNvSpPr/>
          <p:nvPr/>
        </p:nvSpPr>
        <p:spPr>
          <a:xfrm>
            <a:off x="41243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a:t>
            </a:r>
            <a:endParaRPr lang="en-US" sz="1050" dirty="0"/>
          </a:p>
        </p:txBody>
      </p:sp>
      <p:sp>
        <p:nvSpPr>
          <p:cNvPr id="74" name="Text 70"/>
          <p:cNvSpPr/>
          <p:nvPr/>
        </p:nvSpPr>
        <p:spPr>
          <a:xfrm>
            <a:off x="49149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a:t>
            </a:r>
            <a:endParaRPr lang="en-US" sz="1050" dirty="0"/>
          </a:p>
        </p:txBody>
      </p:sp>
      <p:sp>
        <p:nvSpPr>
          <p:cNvPr id="75" name="Text 71"/>
          <p:cNvSpPr/>
          <p:nvPr/>
        </p:nvSpPr>
        <p:spPr>
          <a:xfrm>
            <a:off x="570547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152</a:t>
            </a:r>
            <a:endParaRPr lang="en-US" sz="1050" dirty="0"/>
          </a:p>
        </p:txBody>
      </p:sp>
      <p:sp>
        <p:nvSpPr>
          <p:cNvPr id="76" name="Text 72"/>
          <p:cNvSpPr/>
          <p:nvPr/>
        </p:nvSpPr>
        <p:spPr>
          <a:xfrm>
            <a:off x="64960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304</a:t>
            </a:r>
            <a:endParaRPr lang="en-US" sz="1050" dirty="0"/>
          </a:p>
        </p:txBody>
      </p:sp>
      <p:sp>
        <p:nvSpPr>
          <p:cNvPr id="77" name="Text 73"/>
          <p:cNvSpPr/>
          <p:nvPr/>
        </p:nvSpPr>
        <p:spPr>
          <a:xfrm>
            <a:off x="72866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608</a:t>
            </a:r>
            <a:endParaRPr lang="en-US" sz="1050" dirty="0"/>
          </a:p>
        </p:txBody>
      </p:sp>
      <p:sp>
        <p:nvSpPr>
          <p:cNvPr id="78" name="Text 74"/>
          <p:cNvSpPr/>
          <p:nvPr/>
        </p:nvSpPr>
        <p:spPr>
          <a:xfrm>
            <a:off x="80772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1216</a:t>
            </a:r>
            <a:endParaRPr lang="en-US" sz="1050" dirty="0"/>
          </a:p>
        </p:txBody>
      </p:sp>
      <p:sp>
        <p:nvSpPr>
          <p:cNvPr id="79" name="Text 75"/>
          <p:cNvSpPr/>
          <p:nvPr/>
        </p:nvSpPr>
        <p:spPr>
          <a:xfrm>
            <a:off x="886777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2432</a:t>
            </a:r>
            <a:endParaRPr lang="en-US" sz="1050" dirty="0"/>
          </a:p>
        </p:txBody>
      </p:sp>
      <p:sp>
        <p:nvSpPr>
          <p:cNvPr id="80" name="Text 76"/>
          <p:cNvSpPr/>
          <p:nvPr/>
        </p:nvSpPr>
        <p:spPr>
          <a:xfrm>
            <a:off x="96583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4864</a:t>
            </a:r>
            <a:endParaRPr lang="en-US" sz="1050" dirty="0"/>
          </a:p>
        </p:txBody>
      </p:sp>
      <p:sp>
        <p:nvSpPr>
          <p:cNvPr id="81" name="Text 77"/>
          <p:cNvSpPr/>
          <p:nvPr/>
        </p:nvSpPr>
        <p:spPr>
          <a:xfrm>
            <a:off x="104489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9728</a:t>
            </a:r>
            <a:endParaRPr lang="en-US" sz="1050" dirty="0"/>
          </a:p>
        </p:txBody>
      </p:sp>
      <p:sp>
        <p:nvSpPr>
          <p:cNvPr id="82" name="Text 78"/>
          <p:cNvSpPr/>
          <p:nvPr/>
        </p:nvSpPr>
        <p:spPr>
          <a:xfrm>
            <a:off x="112395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19 456</a:t>
            </a:r>
            <a:endParaRPr lang="en-US" sz="1050" dirty="0"/>
          </a:p>
        </p:txBody>
      </p:sp>
      <p:sp>
        <p:nvSpPr>
          <p:cNvPr id="83" name="Text 79"/>
          <p:cNvSpPr/>
          <p:nvPr/>
        </p:nvSpPr>
        <p:spPr>
          <a:xfrm>
            <a:off x="1203007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38 912</a:t>
            </a:r>
            <a:endParaRPr lang="en-US" sz="1050" dirty="0"/>
          </a:p>
        </p:txBody>
      </p:sp>
      <p:sp>
        <p:nvSpPr>
          <p:cNvPr id="84" name="Text 80"/>
          <p:cNvSpPr/>
          <p:nvPr/>
        </p:nvSpPr>
        <p:spPr>
          <a:xfrm>
            <a:off x="128206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77 824</a:t>
            </a:r>
            <a:endParaRPr lang="en-US" sz="1050" dirty="0"/>
          </a:p>
        </p:txBody>
      </p:sp>
      <p:sp>
        <p:nvSpPr>
          <p:cNvPr id="85" name="Text 81"/>
          <p:cNvSpPr/>
          <p:nvPr/>
        </p:nvSpPr>
        <p:spPr>
          <a:xfrm>
            <a:off x="136112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155 648</a:t>
            </a:r>
            <a:endParaRPr lang="en-US" sz="1050" dirty="0"/>
          </a:p>
        </p:txBody>
      </p:sp>
      <p:sp>
        <p:nvSpPr>
          <p:cNvPr id="86" name="Text 82"/>
          <p:cNvSpPr/>
          <p:nvPr/>
        </p:nvSpPr>
        <p:spPr>
          <a:xfrm>
            <a:off x="144018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311 296</a:t>
            </a:r>
            <a:endParaRPr lang="en-US" sz="1050" dirty="0"/>
          </a:p>
        </p:txBody>
      </p:sp>
      <p:sp>
        <p:nvSpPr>
          <p:cNvPr id="87" name="Text 83"/>
          <p:cNvSpPr/>
          <p:nvPr/>
        </p:nvSpPr>
        <p:spPr>
          <a:xfrm>
            <a:off x="33337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88" name="Text 84"/>
          <p:cNvSpPr/>
          <p:nvPr/>
        </p:nvSpPr>
        <p:spPr>
          <a:xfrm>
            <a:off x="41243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89" name="Text 85"/>
          <p:cNvSpPr/>
          <p:nvPr/>
        </p:nvSpPr>
        <p:spPr>
          <a:xfrm>
            <a:off x="49149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0" name="Text 86"/>
          <p:cNvSpPr/>
          <p:nvPr/>
        </p:nvSpPr>
        <p:spPr>
          <a:xfrm>
            <a:off x="57054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1" name="Text 87"/>
          <p:cNvSpPr/>
          <p:nvPr/>
        </p:nvSpPr>
        <p:spPr>
          <a:xfrm>
            <a:off x="64960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2" name="Text 88"/>
          <p:cNvSpPr/>
          <p:nvPr/>
        </p:nvSpPr>
        <p:spPr>
          <a:xfrm>
            <a:off x="72866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3" name="Text 89"/>
          <p:cNvSpPr/>
          <p:nvPr/>
        </p:nvSpPr>
        <p:spPr>
          <a:xfrm>
            <a:off x="80772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4" name="Text 90"/>
          <p:cNvSpPr/>
          <p:nvPr/>
        </p:nvSpPr>
        <p:spPr>
          <a:xfrm>
            <a:off x="88677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5" name="Text 91"/>
          <p:cNvSpPr/>
          <p:nvPr/>
        </p:nvSpPr>
        <p:spPr>
          <a:xfrm>
            <a:off x="96583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6" name="Text 92"/>
          <p:cNvSpPr/>
          <p:nvPr/>
        </p:nvSpPr>
        <p:spPr>
          <a:xfrm>
            <a:off x="104489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7" name="Text 93"/>
          <p:cNvSpPr/>
          <p:nvPr/>
        </p:nvSpPr>
        <p:spPr>
          <a:xfrm>
            <a:off x="112395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8" name="Text 94"/>
          <p:cNvSpPr/>
          <p:nvPr/>
        </p:nvSpPr>
        <p:spPr>
          <a:xfrm>
            <a:off x="120300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9" name="Text 95"/>
          <p:cNvSpPr/>
          <p:nvPr/>
        </p:nvSpPr>
        <p:spPr>
          <a:xfrm>
            <a:off x="128206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100" name="Text 96"/>
          <p:cNvSpPr/>
          <p:nvPr/>
        </p:nvSpPr>
        <p:spPr>
          <a:xfrm>
            <a:off x="136112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101" name="Text 97"/>
          <p:cNvSpPr/>
          <p:nvPr/>
        </p:nvSpPr>
        <p:spPr>
          <a:xfrm>
            <a:off x="144018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102" name="Text 98"/>
          <p:cNvSpPr/>
          <p:nvPr/>
        </p:nvSpPr>
        <p:spPr>
          <a:xfrm>
            <a:off x="33337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03" name="Text 99"/>
          <p:cNvSpPr/>
          <p:nvPr/>
        </p:nvSpPr>
        <p:spPr>
          <a:xfrm>
            <a:off x="41243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04" name="Text 100"/>
          <p:cNvSpPr/>
          <p:nvPr/>
        </p:nvSpPr>
        <p:spPr>
          <a:xfrm>
            <a:off x="49149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05" name="Text 101"/>
          <p:cNvSpPr/>
          <p:nvPr/>
        </p:nvSpPr>
        <p:spPr>
          <a:xfrm>
            <a:off x="570547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06" name="Text 102"/>
          <p:cNvSpPr/>
          <p:nvPr/>
        </p:nvSpPr>
        <p:spPr>
          <a:xfrm>
            <a:off x="64960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07" name="Text 103"/>
          <p:cNvSpPr/>
          <p:nvPr/>
        </p:nvSpPr>
        <p:spPr>
          <a:xfrm>
            <a:off x="72866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08" name="Text 104"/>
          <p:cNvSpPr/>
          <p:nvPr/>
        </p:nvSpPr>
        <p:spPr>
          <a:xfrm>
            <a:off x="80772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09" name="Text 105"/>
          <p:cNvSpPr/>
          <p:nvPr/>
        </p:nvSpPr>
        <p:spPr>
          <a:xfrm>
            <a:off x="886777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110" name="Text 106"/>
          <p:cNvSpPr/>
          <p:nvPr/>
        </p:nvSpPr>
        <p:spPr>
          <a:xfrm>
            <a:off x="96583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111" name="Text 107"/>
          <p:cNvSpPr/>
          <p:nvPr/>
        </p:nvSpPr>
        <p:spPr>
          <a:xfrm>
            <a:off x="104489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112" name="Text 108"/>
          <p:cNvSpPr/>
          <p:nvPr/>
        </p:nvSpPr>
        <p:spPr>
          <a:xfrm>
            <a:off x="112395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113" name="Text 109"/>
          <p:cNvSpPr/>
          <p:nvPr/>
        </p:nvSpPr>
        <p:spPr>
          <a:xfrm>
            <a:off x="1203007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114" name="Text 110"/>
          <p:cNvSpPr/>
          <p:nvPr/>
        </p:nvSpPr>
        <p:spPr>
          <a:xfrm>
            <a:off x="128206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115" name="Text 111"/>
          <p:cNvSpPr/>
          <p:nvPr/>
        </p:nvSpPr>
        <p:spPr>
          <a:xfrm>
            <a:off x="136112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116" name="Text 112"/>
          <p:cNvSpPr/>
          <p:nvPr/>
        </p:nvSpPr>
        <p:spPr>
          <a:xfrm>
            <a:off x="144018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212 992</a:t>
            </a:r>
            <a:endParaRPr lang="en-US" sz="1050" dirty="0"/>
          </a:p>
        </p:txBody>
      </p:sp>
      <p:sp>
        <p:nvSpPr>
          <p:cNvPr id="117" name="Text 113"/>
          <p:cNvSpPr/>
          <p:nvPr/>
        </p:nvSpPr>
        <p:spPr>
          <a:xfrm>
            <a:off x="33337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13</a:t>
            </a:r>
            <a:endParaRPr lang="en-US" sz="1050" dirty="0"/>
          </a:p>
        </p:txBody>
      </p:sp>
      <p:sp>
        <p:nvSpPr>
          <p:cNvPr id="118" name="Text 114"/>
          <p:cNvSpPr/>
          <p:nvPr/>
        </p:nvSpPr>
        <p:spPr>
          <a:xfrm>
            <a:off x="41243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26</a:t>
            </a:r>
            <a:endParaRPr lang="en-US" sz="1050" dirty="0"/>
          </a:p>
        </p:txBody>
      </p:sp>
      <p:sp>
        <p:nvSpPr>
          <p:cNvPr id="119" name="Text 115"/>
          <p:cNvSpPr/>
          <p:nvPr/>
        </p:nvSpPr>
        <p:spPr>
          <a:xfrm>
            <a:off x="49149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52</a:t>
            </a:r>
            <a:endParaRPr lang="en-US" sz="1050" dirty="0"/>
          </a:p>
        </p:txBody>
      </p:sp>
      <p:sp>
        <p:nvSpPr>
          <p:cNvPr id="120" name="Text 116"/>
          <p:cNvSpPr/>
          <p:nvPr/>
        </p:nvSpPr>
        <p:spPr>
          <a:xfrm>
            <a:off x="57054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104</a:t>
            </a:r>
            <a:endParaRPr lang="en-US" sz="1050" dirty="0"/>
          </a:p>
        </p:txBody>
      </p:sp>
      <p:sp>
        <p:nvSpPr>
          <p:cNvPr id="121" name="Text 117"/>
          <p:cNvSpPr/>
          <p:nvPr/>
        </p:nvSpPr>
        <p:spPr>
          <a:xfrm>
            <a:off x="64960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208</a:t>
            </a:r>
            <a:endParaRPr lang="en-US" sz="1050" dirty="0"/>
          </a:p>
        </p:txBody>
      </p:sp>
      <p:sp>
        <p:nvSpPr>
          <p:cNvPr id="122" name="Text 118"/>
          <p:cNvSpPr/>
          <p:nvPr/>
        </p:nvSpPr>
        <p:spPr>
          <a:xfrm>
            <a:off x="72866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416</a:t>
            </a:r>
            <a:endParaRPr lang="en-US" sz="1050" dirty="0"/>
          </a:p>
        </p:txBody>
      </p:sp>
      <p:sp>
        <p:nvSpPr>
          <p:cNvPr id="123" name="Text 119"/>
          <p:cNvSpPr/>
          <p:nvPr/>
        </p:nvSpPr>
        <p:spPr>
          <a:xfrm>
            <a:off x="80772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832</a:t>
            </a:r>
            <a:endParaRPr lang="en-US" sz="1050" dirty="0"/>
          </a:p>
        </p:txBody>
      </p:sp>
      <p:sp>
        <p:nvSpPr>
          <p:cNvPr id="124" name="Text 120"/>
          <p:cNvSpPr/>
          <p:nvPr/>
        </p:nvSpPr>
        <p:spPr>
          <a:xfrm>
            <a:off x="88677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1664</a:t>
            </a:r>
            <a:endParaRPr lang="en-US" sz="1050" dirty="0"/>
          </a:p>
        </p:txBody>
      </p:sp>
      <p:sp>
        <p:nvSpPr>
          <p:cNvPr id="125" name="Text 121"/>
          <p:cNvSpPr/>
          <p:nvPr/>
        </p:nvSpPr>
        <p:spPr>
          <a:xfrm>
            <a:off x="96583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3328</a:t>
            </a:r>
            <a:endParaRPr lang="en-US" sz="1050" dirty="0"/>
          </a:p>
        </p:txBody>
      </p:sp>
      <p:sp>
        <p:nvSpPr>
          <p:cNvPr id="126" name="Text 122"/>
          <p:cNvSpPr/>
          <p:nvPr/>
        </p:nvSpPr>
        <p:spPr>
          <a:xfrm>
            <a:off x="104489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6656</a:t>
            </a:r>
            <a:endParaRPr lang="en-US" sz="1050" dirty="0"/>
          </a:p>
        </p:txBody>
      </p:sp>
      <p:sp>
        <p:nvSpPr>
          <p:cNvPr id="127" name="Text 123"/>
          <p:cNvSpPr/>
          <p:nvPr/>
        </p:nvSpPr>
        <p:spPr>
          <a:xfrm>
            <a:off x="112395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13 624</a:t>
            </a:r>
            <a:endParaRPr lang="en-US" sz="1050" dirty="0"/>
          </a:p>
        </p:txBody>
      </p:sp>
      <p:sp>
        <p:nvSpPr>
          <p:cNvPr id="128" name="Text 124"/>
          <p:cNvSpPr/>
          <p:nvPr/>
        </p:nvSpPr>
        <p:spPr>
          <a:xfrm>
            <a:off x="120300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26 624</a:t>
            </a:r>
            <a:endParaRPr lang="en-US" sz="1050" dirty="0"/>
          </a:p>
        </p:txBody>
      </p:sp>
      <p:sp>
        <p:nvSpPr>
          <p:cNvPr id="129" name="Text 125"/>
          <p:cNvSpPr/>
          <p:nvPr/>
        </p:nvSpPr>
        <p:spPr>
          <a:xfrm>
            <a:off x="128206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53 248</a:t>
            </a:r>
            <a:endParaRPr lang="en-US" sz="1050" dirty="0"/>
          </a:p>
        </p:txBody>
      </p:sp>
      <p:sp>
        <p:nvSpPr>
          <p:cNvPr id="130" name="Text 126"/>
          <p:cNvSpPr/>
          <p:nvPr/>
        </p:nvSpPr>
        <p:spPr>
          <a:xfrm>
            <a:off x="136112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106 496</a:t>
            </a:r>
            <a:endParaRPr lang="en-US" sz="1050" dirty="0"/>
          </a:p>
        </p:txBody>
      </p:sp>
      <p:sp>
        <p:nvSpPr>
          <p:cNvPr id="131" name="Text 127"/>
          <p:cNvSpPr/>
          <p:nvPr/>
        </p:nvSpPr>
        <p:spPr>
          <a:xfrm>
            <a:off x="144018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212 992</a:t>
            </a:r>
            <a:endParaRPr lang="en-US" sz="1050" dirty="0"/>
          </a:p>
        </p:txBody>
      </p:sp>
      <p:sp>
        <p:nvSpPr>
          <p:cNvPr id="132" name="Text 128"/>
          <p:cNvSpPr/>
          <p:nvPr/>
        </p:nvSpPr>
        <p:spPr>
          <a:xfrm>
            <a:off x="33337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3" name="Text 129"/>
          <p:cNvSpPr/>
          <p:nvPr/>
        </p:nvSpPr>
        <p:spPr>
          <a:xfrm>
            <a:off x="41243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34" name="Text 130"/>
          <p:cNvSpPr/>
          <p:nvPr/>
        </p:nvSpPr>
        <p:spPr>
          <a:xfrm>
            <a:off x="49149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35" name="Text 131"/>
          <p:cNvSpPr/>
          <p:nvPr/>
        </p:nvSpPr>
        <p:spPr>
          <a:xfrm>
            <a:off x="57054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36" name="Text 132"/>
          <p:cNvSpPr/>
          <p:nvPr/>
        </p:nvSpPr>
        <p:spPr>
          <a:xfrm>
            <a:off x="64960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37" name="Text 133"/>
          <p:cNvSpPr/>
          <p:nvPr/>
        </p:nvSpPr>
        <p:spPr>
          <a:xfrm>
            <a:off x="72866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38" name="Text 134"/>
          <p:cNvSpPr/>
          <p:nvPr/>
        </p:nvSpPr>
        <p:spPr>
          <a:xfrm>
            <a:off x="80772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39" name="Text 135"/>
          <p:cNvSpPr/>
          <p:nvPr/>
        </p:nvSpPr>
        <p:spPr>
          <a:xfrm>
            <a:off x="88677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40" name="Text 136"/>
          <p:cNvSpPr/>
          <p:nvPr/>
        </p:nvSpPr>
        <p:spPr>
          <a:xfrm>
            <a:off x="96583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41" name="Text 137"/>
          <p:cNvSpPr/>
          <p:nvPr/>
        </p:nvSpPr>
        <p:spPr>
          <a:xfrm>
            <a:off x="104489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42" name="Text 138"/>
          <p:cNvSpPr/>
          <p:nvPr/>
        </p:nvSpPr>
        <p:spPr>
          <a:xfrm>
            <a:off x="112395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43" name="Text 139"/>
          <p:cNvSpPr/>
          <p:nvPr/>
        </p:nvSpPr>
        <p:spPr>
          <a:xfrm>
            <a:off x="120300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44" name="Text 140"/>
          <p:cNvSpPr/>
          <p:nvPr/>
        </p:nvSpPr>
        <p:spPr>
          <a:xfrm>
            <a:off x="128206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45" name="Text 141"/>
          <p:cNvSpPr/>
          <p:nvPr/>
        </p:nvSpPr>
        <p:spPr>
          <a:xfrm>
            <a:off x="136112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46" name="Text 142"/>
          <p:cNvSpPr/>
          <p:nvPr/>
        </p:nvSpPr>
        <p:spPr>
          <a:xfrm>
            <a:off x="144018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47" name="Text 143"/>
          <p:cNvSpPr/>
          <p:nvPr/>
        </p:nvSpPr>
        <p:spPr>
          <a:xfrm>
            <a:off x="1000125" y="22098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48" name="Text 144"/>
          <p:cNvSpPr/>
          <p:nvPr/>
        </p:nvSpPr>
        <p:spPr>
          <a:xfrm>
            <a:off x="1000125" y="26670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49" name="Text 145"/>
          <p:cNvSpPr/>
          <p:nvPr/>
        </p:nvSpPr>
        <p:spPr>
          <a:xfrm>
            <a:off x="1000125" y="33432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1350" dirty="0"/>
          </a:p>
        </p:txBody>
      </p:sp>
      <p:sp>
        <p:nvSpPr>
          <p:cNvPr id="150" name="Text 146"/>
          <p:cNvSpPr/>
          <p:nvPr/>
        </p:nvSpPr>
        <p:spPr>
          <a:xfrm>
            <a:off x="1000125" y="40195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8,33%</a:t>
            </a:r>
            <a:endParaRPr lang="en-US" sz="1350" dirty="0"/>
          </a:p>
        </p:txBody>
      </p:sp>
      <p:sp>
        <p:nvSpPr>
          <p:cNvPr id="151" name="Text 147"/>
          <p:cNvSpPr/>
          <p:nvPr/>
        </p:nvSpPr>
        <p:spPr>
          <a:xfrm>
            <a:off x="1000125" y="46958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СО 2 
УРОВНЯ 75%</a:t>
            </a:r>
            <a:endParaRPr lang="en-US" sz="1350" dirty="0"/>
          </a:p>
        </p:txBody>
      </p:sp>
      <p:sp>
        <p:nvSpPr>
          <p:cNvPr id="152" name="Text 148"/>
          <p:cNvSpPr/>
          <p:nvPr/>
        </p:nvSpPr>
        <p:spPr>
          <a:xfrm>
            <a:off x="1000125" y="53721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BUSD</a:t>
            </a:r>
            <a:endParaRPr lang="en-US" sz="1350" dirty="0"/>
          </a:p>
        </p:txBody>
      </p:sp>
      <p:sp>
        <p:nvSpPr>
          <p:cNvPr id="153" name="Text 149"/>
          <p:cNvSpPr/>
          <p:nvPr/>
        </p:nvSpPr>
        <p:spPr>
          <a:xfrm>
            <a:off x="1000125" y="5829300"/>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1350" dirty="0"/>
          </a:p>
        </p:txBody>
      </p:sp>
      <p:sp>
        <p:nvSpPr>
          <p:cNvPr id="154" name="Text 150"/>
          <p:cNvSpPr/>
          <p:nvPr/>
        </p:nvSpPr>
        <p:spPr>
          <a:xfrm>
            <a:off x="1000125" y="67246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1350" dirty="0"/>
          </a:p>
        </p:txBody>
      </p:sp>
      <p:sp>
        <p:nvSpPr>
          <p:cNvPr id="155" name="Text 151"/>
          <p:cNvSpPr/>
          <p:nvPr/>
        </p:nvSpPr>
        <p:spPr>
          <a:xfrm>
            <a:off x="1000125" y="7400925"/>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1350" dirty="0"/>
          </a:p>
        </p:txBody>
      </p:sp>
      <p:sp>
        <p:nvSpPr>
          <p:cNvPr id="156" name="Text 152"/>
          <p:cNvSpPr/>
          <p:nvPr/>
        </p:nvSpPr>
        <p:spPr>
          <a:xfrm>
            <a:off x="1752600" y="1676400"/>
            <a:ext cx="581025" cy="371475"/>
          </a:xfrm>
          <a:prstGeom prst="rect">
            <a:avLst/>
          </a:prstGeom>
          <a:noFill/>
          <a:ln/>
        </p:spPr>
        <p:txBody>
          <a:bodyPr wrap="square" lIns="0" tIns="0" rIns="0" bIns="0" rtlCol="0" anchor="t"/>
          <a:lstStyle/>
          <a:p>
            <a:pPr algn="l">
              <a:lnSpc>
                <a:spcPts val="2925"/>
              </a:lnSpc>
            </a:pPr>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CS7</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 66">
    <p:bg>
      <p:bgPr>
        <a:solidFill>
          <a:srgbClr val="161616"/>
        </a:solidFill>
        <a:effectLst/>
      </p:bgPr>
    </p:bg>
    <p:spTree>
      <p:nvGrpSpPr>
        <p:cNvPr id="1" name=""/>
        <p:cNvGrpSpPr/>
        <p:nvPr/>
      </p:nvGrpSpPr>
      <p:grpSpPr>
        <a:xfrm>
          <a:off x="0" y="0"/>
          <a:ext cx="0" cy="0"/>
          <a:chOff x="0" y="0"/>
          <a:chExt cx="0" cy="0"/>
        </a:xfrm>
      </p:grpSpPr>
      <p:pic>
        <p:nvPicPr>
          <p:cNvPr id="173" name="Рисунок 1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857250" y="1628775"/>
            <a:ext cx="16611600" cy="7010400"/>
          </a:xfrm>
          <a:prstGeom prst="rect">
            <a:avLst/>
          </a:prstGeom>
        </p:spPr>
      </p:pic>
      <p:sp>
        <p:nvSpPr>
          <p:cNvPr id="4" name="Text 0"/>
          <p:cNvSpPr/>
          <p:nvPr/>
        </p:nvSpPr>
        <p:spPr>
          <a:xfrm>
            <a:off x="3829050" y="1714500"/>
            <a:ext cx="1181100" cy="295275"/>
          </a:xfrm>
          <a:prstGeom prst="rect">
            <a:avLst/>
          </a:prstGeom>
          <a:noFill/>
          <a:ln/>
        </p:spPr>
        <p:txBody>
          <a:bodyPr wrap="square" lIns="0" tIns="0" rIns="0" bIns="0" rtlCol="0" anchor="ctr"/>
          <a:lstStyle/>
          <a:p>
            <a:pPr algn="ctr">
              <a:lnSpc>
                <a:spcPts val="2340"/>
              </a:lnSpc>
            </a:pPr>
            <a:r>
              <a:rPr lang="en-US" sz="1800" b="0" i="0" dirty="0" smtClean="0">
                <a:solidFill>
                  <a:srgbClr val="81DA00"/>
                </a:solidFill>
                <a:latin typeface="Inter Medium" pitchFamily="34" charset="0"/>
                <a:ea typeface="Inter Medium" pitchFamily="34" charset="-122"/>
                <a:cs typeface="Inter Medium" pitchFamily="34" charset="-120"/>
              </a:rPr>
              <a:t>НОВИЧОК</a:t>
            </a:r>
            <a:endParaRPr lang="en-US" sz="1800" dirty="0"/>
          </a:p>
        </p:txBody>
      </p:sp>
      <p:sp>
        <p:nvSpPr>
          <p:cNvPr id="5" name="Text 1"/>
          <p:cNvSpPr/>
          <p:nvPr/>
        </p:nvSpPr>
        <p:spPr>
          <a:xfrm>
            <a:off x="6076950" y="1714500"/>
            <a:ext cx="1428750" cy="295275"/>
          </a:xfrm>
          <a:prstGeom prst="rect">
            <a:avLst/>
          </a:prstGeom>
          <a:noFill/>
          <a:ln/>
        </p:spPr>
        <p:txBody>
          <a:bodyPr wrap="square" lIns="0" tIns="0" rIns="0" bIns="0" rtlCol="0" anchor="ctr"/>
          <a:lstStyle/>
          <a:p>
            <a:pPr algn="ctr">
              <a:lnSpc>
                <a:spcPts val="2340"/>
              </a:lnSpc>
            </a:pPr>
            <a:r>
              <a:rPr lang="en-US" sz="1800" b="0" i="0" dirty="0">
                <a:solidFill>
                  <a:srgbClr val="FF7A00"/>
                </a:solidFill>
                <a:latin typeface="Inter Medium" pitchFamily="34" charset="0"/>
                <a:ea typeface="Inter Medium" pitchFamily="34" charset="-122"/>
                <a:cs typeface="Inter Medium" pitchFamily="34" charset="-120"/>
              </a:rPr>
              <a:t>ЭНТУЗИАСТ</a:t>
            </a:r>
            <a:endParaRPr lang="en-US" sz="1800" dirty="0"/>
          </a:p>
        </p:txBody>
      </p:sp>
      <p:sp>
        <p:nvSpPr>
          <p:cNvPr id="6" name="Text 2"/>
          <p:cNvSpPr/>
          <p:nvPr/>
        </p:nvSpPr>
        <p:spPr>
          <a:xfrm>
            <a:off x="8620125" y="1714500"/>
            <a:ext cx="1095375" cy="295275"/>
          </a:xfrm>
          <a:prstGeom prst="rect">
            <a:avLst/>
          </a:prstGeom>
          <a:noFill/>
          <a:ln/>
        </p:spPr>
        <p:txBody>
          <a:bodyPr wrap="square" lIns="0" tIns="0" rIns="0" bIns="0" rtlCol="0" anchor="ctr"/>
          <a:lstStyle/>
          <a:p>
            <a:pPr algn="ctr">
              <a:lnSpc>
                <a:spcPts val="2340"/>
              </a:lnSpc>
            </a:pPr>
            <a:r>
              <a:rPr lang="en-US" sz="1800" b="0" i="0" dirty="0">
                <a:solidFill>
                  <a:srgbClr val="00D1FF"/>
                </a:solidFill>
                <a:latin typeface="Inter Medium" pitchFamily="34" charset="0"/>
                <a:ea typeface="Inter Medium" pitchFamily="34" charset="-122"/>
                <a:cs typeface="Inter Medium" pitchFamily="34" charset="-120"/>
              </a:rPr>
              <a:t>ЭКСПЕРТ</a:t>
            </a:r>
            <a:endParaRPr lang="en-US" sz="1800" dirty="0"/>
          </a:p>
        </p:txBody>
      </p:sp>
      <p:sp>
        <p:nvSpPr>
          <p:cNvPr id="7" name="Text 3"/>
          <p:cNvSpPr/>
          <p:nvPr/>
        </p:nvSpPr>
        <p:spPr>
          <a:xfrm>
            <a:off x="11049000" y="1714500"/>
            <a:ext cx="981075" cy="295275"/>
          </a:xfrm>
          <a:prstGeom prst="rect">
            <a:avLst/>
          </a:prstGeom>
          <a:noFill/>
          <a:ln/>
        </p:spPr>
        <p:txBody>
          <a:bodyPr wrap="square" lIns="0" tIns="0" rIns="0" bIns="0" rtlCol="0" anchor="ctr"/>
          <a:lstStyle/>
          <a:p>
            <a:pPr algn="ctr">
              <a:lnSpc>
                <a:spcPts val="2340"/>
              </a:lnSpc>
            </a:pPr>
            <a:r>
              <a:rPr lang="en-US" sz="1800" b="0" i="0" dirty="0">
                <a:solidFill>
                  <a:srgbClr val="BBBBBB"/>
                </a:solidFill>
                <a:latin typeface="Inter Medium" pitchFamily="34" charset="0"/>
                <a:ea typeface="Inter Medium" pitchFamily="34" charset="-122"/>
                <a:cs typeface="Inter Medium" pitchFamily="34" charset="-120"/>
              </a:rPr>
              <a:t>МАСТЕР</a:t>
            </a:r>
            <a:endParaRPr lang="en-US" sz="1800" dirty="0"/>
          </a:p>
        </p:txBody>
      </p:sp>
      <p:sp>
        <p:nvSpPr>
          <p:cNvPr id="8" name="Text 4"/>
          <p:cNvSpPr/>
          <p:nvPr/>
        </p:nvSpPr>
        <p:spPr>
          <a:xfrm>
            <a:off x="12896850" y="1714500"/>
            <a:ext cx="2019300" cy="295275"/>
          </a:xfrm>
          <a:prstGeom prst="rect">
            <a:avLst/>
          </a:prstGeom>
          <a:noFill/>
          <a:ln/>
        </p:spPr>
        <p:txBody>
          <a:bodyPr wrap="square" lIns="0" tIns="0" rIns="0" bIns="0" rtlCol="0" anchor="ctr"/>
          <a:lstStyle/>
          <a:p>
            <a:pPr algn="ctr">
              <a:lnSpc>
                <a:spcPts val="2340"/>
              </a:lnSpc>
            </a:pPr>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9" name="Text 5"/>
          <p:cNvSpPr/>
          <p:nvPr/>
        </p:nvSpPr>
        <p:spPr>
          <a:xfrm>
            <a:off x="15878175" y="1714500"/>
            <a:ext cx="809625" cy="295275"/>
          </a:xfrm>
          <a:prstGeom prst="rect">
            <a:avLst/>
          </a:prstGeom>
          <a:noFill/>
          <a:ln/>
        </p:spPr>
        <p:txBody>
          <a:bodyPr wrap="square" lIns="0" tIns="0" rIns="0" bIns="0" rtlCol="0" anchor="ctr"/>
          <a:lstStyle/>
          <a:p>
            <a:pPr algn="ctr">
              <a:lnSpc>
                <a:spcPts val="2340"/>
              </a:lnSpc>
            </a:pPr>
            <a:r>
              <a:rPr lang="en-US" sz="1800" b="0" i="0" dirty="0">
                <a:solidFill>
                  <a:srgbClr val="8E8E8E"/>
                </a:solidFill>
                <a:latin typeface="Inter Medium" pitchFamily="34" charset="0"/>
                <a:ea typeface="Inter Medium" pitchFamily="34" charset="-122"/>
                <a:cs typeface="Inter Medium" pitchFamily="34" charset="-120"/>
              </a:rPr>
              <a:t>ИТОГО</a:t>
            </a:r>
            <a:endParaRPr lang="en-US" sz="1800" dirty="0"/>
          </a:p>
        </p:txBody>
      </p:sp>
      <p:sp>
        <p:nvSpPr>
          <p:cNvPr id="10" name="Text 6"/>
          <p:cNvSpPr/>
          <p:nvPr/>
        </p:nvSpPr>
        <p:spPr>
          <a:xfrm>
            <a:off x="15344775" y="7472363"/>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524 278</a:t>
            </a:r>
            <a:endParaRPr lang="en-US" sz="1800" dirty="0"/>
          </a:p>
        </p:txBody>
      </p:sp>
      <p:sp>
        <p:nvSpPr>
          <p:cNvPr id="11" name="Text 7"/>
          <p:cNvSpPr/>
          <p:nvPr/>
        </p:nvSpPr>
        <p:spPr>
          <a:xfrm>
            <a:off x="15344775" y="8148638"/>
            <a:ext cx="1876425" cy="295275"/>
          </a:xfrm>
          <a:prstGeom prst="rect">
            <a:avLst/>
          </a:prstGeom>
          <a:noFill/>
          <a:ln/>
        </p:spPr>
        <p:txBody>
          <a:bodyPr wrap="square" lIns="0" tIns="0" rIns="0" bIns="0" rtlCol="0" anchor="ctr"/>
          <a:lstStyle/>
          <a:p>
            <a:pPr algn="ctr">
              <a:lnSpc>
                <a:spcPts val="2340"/>
              </a:lnSpc>
            </a:pPr>
            <a:r>
              <a:rPr lang="en-US" sz="1800" b="0" i="0" dirty="0">
                <a:solidFill>
                  <a:srgbClr val="2C2C2C"/>
                </a:solidFill>
                <a:latin typeface="Inter Medium" pitchFamily="34" charset="0"/>
                <a:ea typeface="Inter Medium" pitchFamily="34" charset="-122"/>
                <a:cs typeface="Inter Medium" pitchFamily="34" charset="-120"/>
              </a:rPr>
              <a:t>720 874</a:t>
            </a:r>
            <a:endParaRPr lang="en-US" sz="1800" dirty="0"/>
          </a:p>
        </p:txBody>
      </p:sp>
      <p:sp>
        <p:nvSpPr>
          <p:cNvPr id="12" name="Text 8"/>
          <p:cNvSpPr/>
          <p:nvPr/>
        </p:nvSpPr>
        <p:spPr>
          <a:xfrm>
            <a:off x="33337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 name="Text 9"/>
          <p:cNvSpPr/>
          <p:nvPr/>
        </p:nvSpPr>
        <p:spPr>
          <a:xfrm>
            <a:off x="41243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 name="Text 10"/>
          <p:cNvSpPr/>
          <p:nvPr/>
        </p:nvSpPr>
        <p:spPr>
          <a:xfrm>
            <a:off x="49149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 name="Text 11"/>
          <p:cNvSpPr/>
          <p:nvPr/>
        </p:nvSpPr>
        <p:spPr>
          <a:xfrm>
            <a:off x="57054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6" name="Text 12"/>
          <p:cNvSpPr/>
          <p:nvPr/>
        </p:nvSpPr>
        <p:spPr>
          <a:xfrm>
            <a:off x="64960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7" name="Text 13"/>
          <p:cNvSpPr/>
          <p:nvPr/>
        </p:nvSpPr>
        <p:spPr>
          <a:xfrm>
            <a:off x="72866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8" name="Text 14"/>
          <p:cNvSpPr/>
          <p:nvPr/>
        </p:nvSpPr>
        <p:spPr>
          <a:xfrm>
            <a:off x="80772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9" name="Text 15"/>
          <p:cNvSpPr/>
          <p:nvPr/>
        </p:nvSpPr>
        <p:spPr>
          <a:xfrm>
            <a:off x="88677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20" name="Text 16"/>
          <p:cNvSpPr/>
          <p:nvPr/>
        </p:nvSpPr>
        <p:spPr>
          <a:xfrm>
            <a:off x="96583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21" name="Text 17"/>
          <p:cNvSpPr/>
          <p:nvPr/>
        </p:nvSpPr>
        <p:spPr>
          <a:xfrm>
            <a:off x="104489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2" name="Text 18"/>
          <p:cNvSpPr/>
          <p:nvPr/>
        </p:nvSpPr>
        <p:spPr>
          <a:xfrm>
            <a:off x="112395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3" name="Text 19"/>
          <p:cNvSpPr/>
          <p:nvPr/>
        </p:nvSpPr>
        <p:spPr>
          <a:xfrm>
            <a:off x="120300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4" name="Text 20"/>
          <p:cNvSpPr/>
          <p:nvPr/>
        </p:nvSpPr>
        <p:spPr>
          <a:xfrm>
            <a:off x="128206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25" name="Text 21"/>
          <p:cNvSpPr/>
          <p:nvPr/>
        </p:nvSpPr>
        <p:spPr>
          <a:xfrm>
            <a:off x="136112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6" name="Text 22"/>
          <p:cNvSpPr/>
          <p:nvPr/>
        </p:nvSpPr>
        <p:spPr>
          <a:xfrm>
            <a:off x="144018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7" name="Text 23"/>
          <p:cNvSpPr/>
          <p:nvPr/>
        </p:nvSpPr>
        <p:spPr>
          <a:xfrm>
            <a:off x="33337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8" name="Text 24"/>
          <p:cNvSpPr/>
          <p:nvPr/>
        </p:nvSpPr>
        <p:spPr>
          <a:xfrm>
            <a:off x="41243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9" name="Text 25"/>
          <p:cNvSpPr/>
          <p:nvPr/>
        </p:nvSpPr>
        <p:spPr>
          <a:xfrm>
            <a:off x="49149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30" name="Text 26"/>
          <p:cNvSpPr/>
          <p:nvPr/>
        </p:nvSpPr>
        <p:spPr>
          <a:xfrm>
            <a:off x="57054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31" name="Text 27"/>
          <p:cNvSpPr/>
          <p:nvPr/>
        </p:nvSpPr>
        <p:spPr>
          <a:xfrm>
            <a:off x="64960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2" name="Text 28"/>
          <p:cNvSpPr/>
          <p:nvPr/>
        </p:nvSpPr>
        <p:spPr>
          <a:xfrm>
            <a:off x="72866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3" name="Text 29"/>
          <p:cNvSpPr/>
          <p:nvPr/>
        </p:nvSpPr>
        <p:spPr>
          <a:xfrm>
            <a:off x="80772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4" name="Text 30"/>
          <p:cNvSpPr/>
          <p:nvPr/>
        </p:nvSpPr>
        <p:spPr>
          <a:xfrm>
            <a:off x="88677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35" name="Text 31"/>
          <p:cNvSpPr/>
          <p:nvPr/>
        </p:nvSpPr>
        <p:spPr>
          <a:xfrm>
            <a:off x="96583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6" name="Text 32"/>
          <p:cNvSpPr/>
          <p:nvPr/>
        </p:nvSpPr>
        <p:spPr>
          <a:xfrm>
            <a:off x="104489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7" name="Text 33"/>
          <p:cNvSpPr/>
          <p:nvPr/>
        </p:nvSpPr>
        <p:spPr>
          <a:xfrm>
            <a:off x="112395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8" name="Text 34"/>
          <p:cNvSpPr/>
          <p:nvPr/>
        </p:nvSpPr>
        <p:spPr>
          <a:xfrm>
            <a:off x="120300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9" name="Text 35"/>
          <p:cNvSpPr/>
          <p:nvPr/>
        </p:nvSpPr>
        <p:spPr>
          <a:xfrm>
            <a:off x="128206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40" name="Text 36"/>
          <p:cNvSpPr/>
          <p:nvPr/>
        </p:nvSpPr>
        <p:spPr>
          <a:xfrm>
            <a:off x="136112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41" name="Text 37"/>
          <p:cNvSpPr/>
          <p:nvPr/>
        </p:nvSpPr>
        <p:spPr>
          <a:xfrm>
            <a:off x="144018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2" name="Text 38"/>
          <p:cNvSpPr/>
          <p:nvPr/>
        </p:nvSpPr>
        <p:spPr>
          <a:xfrm>
            <a:off x="33337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43" name="Text 39"/>
          <p:cNvSpPr/>
          <p:nvPr/>
        </p:nvSpPr>
        <p:spPr>
          <a:xfrm>
            <a:off x="41243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44" name="Text 40"/>
          <p:cNvSpPr/>
          <p:nvPr/>
        </p:nvSpPr>
        <p:spPr>
          <a:xfrm>
            <a:off x="49149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45" name="Text 41"/>
          <p:cNvSpPr/>
          <p:nvPr/>
        </p:nvSpPr>
        <p:spPr>
          <a:xfrm>
            <a:off x="57054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46" name="Text 42"/>
          <p:cNvSpPr/>
          <p:nvPr/>
        </p:nvSpPr>
        <p:spPr>
          <a:xfrm>
            <a:off x="64960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47" name="Text 43"/>
          <p:cNvSpPr/>
          <p:nvPr/>
        </p:nvSpPr>
        <p:spPr>
          <a:xfrm>
            <a:off x="72866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48" name="Text 44"/>
          <p:cNvSpPr/>
          <p:nvPr/>
        </p:nvSpPr>
        <p:spPr>
          <a:xfrm>
            <a:off x="80772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49" name="Text 45"/>
          <p:cNvSpPr/>
          <p:nvPr/>
        </p:nvSpPr>
        <p:spPr>
          <a:xfrm>
            <a:off x="88677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50" name="Text 46"/>
          <p:cNvSpPr/>
          <p:nvPr/>
        </p:nvSpPr>
        <p:spPr>
          <a:xfrm>
            <a:off x="96583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51" name="Text 47"/>
          <p:cNvSpPr/>
          <p:nvPr/>
        </p:nvSpPr>
        <p:spPr>
          <a:xfrm>
            <a:off x="104489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52" name="Text 48"/>
          <p:cNvSpPr/>
          <p:nvPr/>
        </p:nvSpPr>
        <p:spPr>
          <a:xfrm>
            <a:off x="112395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53" name="Text 49"/>
          <p:cNvSpPr/>
          <p:nvPr/>
        </p:nvSpPr>
        <p:spPr>
          <a:xfrm>
            <a:off x="120300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54" name="Text 50"/>
          <p:cNvSpPr/>
          <p:nvPr/>
        </p:nvSpPr>
        <p:spPr>
          <a:xfrm>
            <a:off x="128206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55" name="Text 51"/>
          <p:cNvSpPr/>
          <p:nvPr/>
        </p:nvSpPr>
        <p:spPr>
          <a:xfrm>
            <a:off x="136112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56" name="Text 52"/>
          <p:cNvSpPr/>
          <p:nvPr/>
        </p:nvSpPr>
        <p:spPr>
          <a:xfrm>
            <a:off x="144018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32 768</a:t>
            </a:r>
            <a:endParaRPr lang="en-US" sz="1050" dirty="0"/>
          </a:p>
        </p:txBody>
      </p:sp>
      <p:sp>
        <p:nvSpPr>
          <p:cNvPr id="57" name="Text 53"/>
          <p:cNvSpPr/>
          <p:nvPr/>
        </p:nvSpPr>
        <p:spPr>
          <a:xfrm>
            <a:off x="33337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58" name="Text 54"/>
          <p:cNvSpPr/>
          <p:nvPr/>
        </p:nvSpPr>
        <p:spPr>
          <a:xfrm>
            <a:off x="41243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59" name="Text 55"/>
          <p:cNvSpPr/>
          <p:nvPr/>
        </p:nvSpPr>
        <p:spPr>
          <a:xfrm>
            <a:off x="49149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60" name="Text 56"/>
          <p:cNvSpPr/>
          <p:nvPr/>
        </p:nvSpPr>
        <p:spPr>
          <a:xfrm>
            <a:off x="57054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61" name="Text 57"/>
          <p:cNvSpPr/>
          <p:nvPr/>
        </p:nvSpPr>
        <p:spPr>
          <a:xfrm>
            <a:off x="64960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62" name="Text 58"/>
          <p:cNvSpPr/>
          <p:nvPr/>
        </p:nvSpPr>
        <p:spPr>
          <a:xfrm>
            <a:off x="72866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63" name="Text 59"/>
          <p:cNvSpPr/>
          <p:nvPr/>
        </p:nvSpPr>
        <p:spPr>
          <a:xfrm>
            <a:off x="80772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64" name="Text 60"/>
          <p:cNvSpPr/>
          <p:nvPr/>
        </p:nvSpPr>
        <p:spPr>
          <a:xfrm>
            <a:off x="88677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65" name="Text 61"/>
          <p:cNvSpPr/>
          <p:nvPr/>
        </p:nvSpPr>
        <p:spPr>
          <a:xfrm>
            <a:off x="96583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66" name="Text 62"/>
          <p:cNvSpPr/>
          <p:nvPr/>
        </p:nvSpPr>
        <p:spPr>
          <a:xfrm>
            <a:off x="104489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67" name="Text 63"/>
          <p:cNvSpPr/>
          <p:nvPr/>
        </p:nvSpPr>
        <p:spPr>
          <a:xfrm>
            <a:off x="112395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68" name="Text 64"/>
          <p:cNvSpPr/>
          <p:nvPr/>
        </p:nvSpPr>
        <p:spPr>
          <a:xfrm>
            <a:off x="120300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69" name="Text 65"/>
          <p:cNvSpPr/>
          <p:nvPr/>
        </p:nvSpPr>
        <p:spPr>
          <a:xfrm>
            <a:off x="128206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70" name="Text 66"/>
          <p:cNvSpPr/>
          <p:nvPr/>
        </p:nvSpPr>
        <p:spPr>
          <a:xfrm>
            <a:off x="136112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71" name="Text 67"/>
          <p:cNvSpPr/>
          <p:nvPr/>
        </p:nvSpPr>
        <p:spPr>
          <a:xfrm>
            <a:off x="144018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72" name="Text 68"/>
          <p:cNvSpPr/>
          <p:nvPr/>
        </p:nvSpPr>
        <p:spPr>
          <a:xfrm>
            <a:off x="33337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a:t>
            </a:r>
            <a:endParaRPr lang="en-US" sz="1050" dirty="0"/>
          </a:p>
        </p:txBody>
      </p:sp>
      <p:sp>
        <p:nvSpPr>
          <p:cNvPr id="73" name="Text 69"/>
          <p:cNvSpPr/>
          <p:nvPr/>
        </p:nvSpPr>
        <p:spPr>
          <a:xfrm>
            <a:off x="41243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a:t>
            </a:r>
            <a:endParaRPr lang="en-US" sz="1050" dirty="0"/>
          </a:p>
        </p:txBody>
      </p:sp>
      <p:sp>
        <p:nvSpPr>
          <p:cNvPr id="74" name="Text 70"/>
          <p:cNvSpPr/>
          <p:nvPr/>
        </p:nvSpPr>
        <p:spPr>
          <a:xfrm>
            <a:off x="49149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a:t>
            </a:r>
            <a:endParaRPr lang="en-US" sz="1050" dirty="0"/>
          </a:p>
        </p:txBody>
      </p:sp>
      <p:sp>
        <p:nvSpPr>
          <p:cNvPr id="75" name="Text 71"/>
          <p:cNvSpPr/>
          <p:nvPr/>
        </p:nvSpPr>
        <p:spPr>
          <a:xfrm>
            <a:off x="57054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160</a:t>
            </a:r>
            <a:endParaRPr lang="en-US" sz="1050" dirty="0"/>
          </a:p>
        </p:txBody>
      </p:sp>
      <p:sp>
        <p:nvSpPr>
          <p:cNvPr id="76" name="Text 72"/>
          <p:cNvSpPr/>
          <p:nvPr/>
        </p:nvSpPr>
        <p:spPr>
          <a:xfrm>
            <a:off x="64960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320</a:t>
            </a:r>
            <a:endParaRPr lang="en-US" sz="1050" dirty="0"/>
          </a:p>
        </p:txBody>
      </p:sp>
      <p:sp>
        <p:nvSpPr>
          <p:cNvPr id="77" name="Text 73"/>
          <p:cNvSpPr/>
          <p:nvPr/>
        </p:nvSpPr>
        <p:spPr>
          <a:xfrm>
            <a:off x="72866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640</a:t>
            </a:r>
            <a:endParaRPr lang="en-US" sz="1050" dirty="0"/>
          </a:p>
        </p:txBody>
      </p:sp>
      <p:sp>
        <p:nvSpPr>
          <p:cNvPr id="78" name="Text 74"/>
          <p:cNvSpPr/>
          <p:nvPr/>
        </p:nvSpPr>
        <p:spPr>
          <a:xfrm>
            <a:off x="80772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1280</a:t>
            </a:r>
            <a:endParaRPr lang="en-US" sz="1050" dirty="0"/>
          </a:p>
        </p:txBody>
      </p:sp>
      <p:sp>
        <p:nvSpPr>
          <p:cNvPr id="79" name="Text 75"/>
          <p:cNvSpPr/>
          <p:nvPr/>
        </p:nvSpPr>
        <p:spPr>
          <a:xfrm>
            <a:off x="88677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2560</a:t>
            </a:r>
            <a:endParaRPr lang="en-US" sz="1050" dirty="0"/>
          </a:p>
        </p:txBody>
      </p:sp>
      <p:sp>
        <p:nvSpPr>
          <p:cNvPr id="80" name="Text 76"/>
          <p:cNvSpPr/>
          <p:nvPr/>
        </p:nvSpPr>
        <p:spPr>
          <a:xfrm>
            <a:off x="96583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5120</a:t>
            </a:r>
            <a:endParaRPr lang="en-US" sz="1050" dirty="0"/>
          </a:p>
        </p:txBody>
      </p:sp>
      <p:sp>
        <p:nvSpPr>
          <p:cNvPr id="81" name="Text 77"/>
          <p:cNvSpPr/>
          <p:nvPr/>
        </p:nvSpPr>
        <p:spPr>
          <a:xfrm>
            <a:off x="104489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10 240</a:t>
            </a:r>
            <a:endParaRPr lang="en-US" sz="1050" dirty="0"/>
          </a:p>
        </p:txBody>
      </p:sp>
      <p:sp>
        <p:nvSpPr>
          <p:cNvPr id="82" name="Text 78"/>
          <p:cNvSpPr/>
          <p:nvPr/>
        </p:nvSpPr>
        <p:spPr>
          <a:xfrm>
            <a:off x="112395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20 480</a:t>
            </a:r>
            <a:endParaRPr lang="en-US" sz="1050" dirty="0"/>
          </a:p>
        </p:txBody>
      </p:sp>
      <p:sp>
        <p:nvSpPr>
          <p:cNvPr id="83" name="Text 79"/>
          <p:cNvSpPr/>
          <p:nvPr/>
        </p:nvSpPr>
        <p:spPr>
          <a:xfrm>
            <a:off x="120300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40 960</a:t>
            </a:r>
            <a:endParaRPr lang="en-US" sz="1050" dirty="0"/>
          </a:p>
        </p:txBody>
      </p:sp>
      <p:sp>
        <p:nvSpPr>
          <p:cNvPr id="84" name="Text 80"/>
          <p:cNvSpPr/>
          <p:nvPr/>
        </p:nvSpPr>
        <p:spPr>
          <a:xfrm>
            <a:off x="128206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81 920</a:t>
            </a:r>
            <a:endParaRPr lang="en-US" sz="1050" dirty="0"/>
          </a:p>
        </p:txBody>
      </p:sp>
      <p:sp>
        <p:nvSpPr>
          <p:cNvPr id="85" name="Text 81"/>
          <p:cNvSpPr/>
          <p:nvPr/>
        </p:nvSpPr>
        <p:spPr>
          <a:xfrm>
            <a:off x="136112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163 840</a:t>
            </a:r>
            <a:endParaRPr lang="en-US" sz="1050" dirty="0"/>
          </a:p>
        </p:txBody>
      </p:sp>
      <p:sp>
        <p:nvSpPr>
          <p:cNvPr id="86" name="Text 82"/>
          <p:cNvSpPr/>
          <p:nvPr/>
        </p:nvSpPr>
        <p:spPr>
          <a:xfrm>
            <a:off x="144018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327 680</a:t>
            </a:r>
            <a:endParaRPr lang="en-US" sz="1050" dirty="0"/>
          </a:p>
        </p:txBody>
      </p:sp>
      <p:sp>
        <p:nvSpPr>
          <p:cNvPr id="87" name="Text 83"/>
          <p:cNvSpPr/>
          <p:nvPr/>
        </p:nvSpPr>
        <p:spPr>
          <a:xfrm>
            <a:off x="33337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28</a:t>
            </a:r>
            <a:endParaRPr lang="en-US" sz="1050" dirty="0"/>
          </a:p>
        </p:txBody>
      </p:sp>
      <p:sp>
        <p:nvSpPr>
          <p:cNvPr id="88" name="Text 84"/>
          <p:cNvSpPr/>
          <p:nvPr/>
        </p:nvSpPr>
        <p:spPr>
          <a:xfrm>
            <a:off x="41243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56</a:t>
            </a:r>
            <a:endParaRPr lang="en-US" sz="1050" dirty="0"/>
          </a:p>
        </p:txBody>
      </p:sp>
      <p:sp>
        <p:nvSpPr>
          <p:cNvPr id="89" name="Text 85"/>
          <p:cNvSpPr/>
          <p:nvPr/>
        </p:nvSpPr>
        <p:spPr>
          <a:xfrm>
            <a:off x="49149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112</a:t>
            </a:r>
            <a:endParaRPr lang="en-US" sz="1050" dirty="0"/>
          </a:p>
        </p:txBody>
      </p:sp>
      <p:sp>
        <p:nvSpPr>
          <p:cNvPr id="90" name="Text 86"/>
          <p:cNvSpPr/>
          <p:nvPr/>
        </p:nvSpPr>
        <p:spPr>
          <a:xfrm>
            <a:off x="57054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224</a:t>
            </a:r>
            <a:endParaRPr lang="en-US" sz="1050" dirty="0"/>
          </a:p>
        </p:txBody>
      </p:sp>
      <p:sp>
        <p:nvSpPr>
          <p:cNvPr id="91" name="Text 87"/>
          <p:cNvSpPr/>
          <p:nvPr/>
        </p:nvSpPr>
        <p:spPr>
          <a:xfrm>
            <a:off x="64960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448</a:t>
            </a:r>
            <a:endParaRPr lang="en-US" sz="1050" dirty="0"/>
          </a:p>
        </p:txBody>
      </p:sp>
      <p:sp>
        <p:nvSpPr>
          <p:cNvPr id="92" name="Text 88"/>
          <p:cNvSpPr/>
          <p:nvPr/>
        </p:nvSpPr>
        <p:spPr>
          <a:xfrm>
            <a:off x="72866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896</a:t>
            </a:r>
            <a:endParaRPr lang="en-US" sz="1050" dirty="0"/>
          </a:p>
        </p:txBody>
      </p:sp>
      <p:sp>
        <p:nvSpPr>
          <p:cNvPr id="93" name="Text 89"/>
          <p:cNvSpPr/>
          <p:nvPr/>
        </p:nvSpPr>
        <p:spPr>
          <a:xfrm>
            <a:off x="80772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1792</a:t>
            </a:r>
            <a:endParaRPr lang="en-US" sz="1050" dirty="0"/>
          </a:p>
        </p:txBody>
      </p:sp>
      <p:sp>
        <p:nvSpPr>
          <p:cNvPr id="94" name="Text 90"/>
          <p:cNvSpPr/>
          <p:nvPr/>
        </p:nvSpPr>
        <p:spPr>
          <a:xfrm>
            <a:off x="88677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3584</a:t>
            </a:r>
            <a:endParaRPr lang="en-US" sz="1050" dirty="0"/>
          </a:p>
        </p:txBody>
      </p:sp>
      <p:sp>
        <p:nvSpPr>
          <p:cNvPr id="95" name="Text 91"/>
          <p:cNvSpPr/>
          <p:nvPr/>
        </p:nvSpPr>
        <p:spPr>
          <a:xfrm>
            <a:off x="96583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7168</a:t>
            </a:r>
            <a:endParaRPr lang="en-US" sz="1050" dirty="0"/>
          </a:p>
        </p:txBody>
      </p:sp>
      <p:sp>
        <p:nvSpPr>
          <p:cNvPr id="96" name="Text 92"/>
          <p:cNvSpPr/>
          <p:nvPr/>
        </p:nvSpPr>
        <p:spPr>
          <a:xfrm>
            <a:off x="104489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14 336</a:t>
            </a:r>
            <a:endParaRPr lang="en-US" sz="1050" dirty="0"/>
          </a:p>
        </p:txBody>
      </p:sp>
      <p:sp>
        <p:nvSpPr>
          <p:cNvPr id="97" name="Text 93"/>
          <p:cNvSpPr/>
          <p:nvPr/>
        </p:nvSpPr>
        <p:spPr>
          <a:xfrm>
            <a:off x="112395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28 672</a:t>
            </a:r>
            <a:endParaRPr lang="en-US" sz="1050" dirty="0"/>
          </a:p>
        </p:txBody>
      </p:sp>
      <p:sp>
        <p:nvSpPr>
          <p:cNvPr id="98" name="Text 94"/>
          <p:cNvSpPr/>
          <p:nvPr/>
        </p:nvSpPr>
        <p:spPr>
          <a:xfrm>
            <a:off x="120300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57 344</a:t>
            </a:r>
            <a:endParaRPr lang="en-US" sz="1050" dirty="0"/>
          </a:p>
        </p:txBody>
      </p:sp>
      <p:sp>
        <p:nvSpPr>
          <p:cNvPr id="99" name="Text 95"/>
          <p:cNvSpPr/>
          <p:nvPr/>
        </p:nvSpPr>
        <p:spPr>
          <a:xfrm>
            <a:off x="128206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114 688</a:t>
            </a:r>
            <a:endParaRPr lang="en-US" sz="1050" dirty="0"/>
          </a:p>
        </p:txBody>
      </p:sp>
      <p:sp>
        <p:nvSpPr>
          <p:cNvPr id="100" name="Text 96"/>
          <p:cNvSpPr/>
          <p:nvPr/>
        </p:nvSpPr>
        <p:spPr>
          <a:xfrm>
            <a:off x="136112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229 376</a:t>
            </a:r>
            <a:endParaRPr lang="en-US" sz="1050" dirty="0"/>
          </a:p>
        </p:txBody>
      </p:sp>
      <p:sp>
        <p:nvSpPr>
          <p:cNvPr id="101" name="Text 97"/>
          <p:cNvSpPr/>
          <p:nvPr/>
        </p:nvSpPr>
        <p:spPr>
          <a:xfrm>
            <a:off x="144018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458 752</a:t>
            </a:r>
            <a:endParaRPr lang="en-US" sz="1050" dirty="0"/>
          </a:p>
        </p:txBody>
      </p:sp>
      <p:sp>
        <p:nvSpPr>
          <p:cNvPr id="102" name="Text 98"/>
          <p:cNvSpPr/>
          <p:nvPr/>
        </p:nvSpPr>
        <p:spPr>
          <a:xfrm>
            <a:off x="33337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3" name="Text 99"/>
          <p:cNvSpPr/>
          <p:nvPr/>
        </p:nvSpPr>
        <p:spPr>
          <a:xfrm>
            <a:off x="41243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4" name="Text 100"/>
          <p:cNvSpPr/>
          <p:nvPr/>
        </p:nvSpPr>
        <p:spPr>
          <a:xfrm>
            <a:off x="49149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5" name="Text 101"/>
          <p:cNvSpPr/>
          <p:nvPr/>
        </p:nvSpPr>
        <p:spPr>
          <a:xfrm>
            <a:off x="57054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6" name="Text 102"/>
          <p:cNvSpPr/>
          <p:nvPr/>
        </p:nvSpPr>
        <p:spPr>
          <a:xfrm>
            <a:off x="64960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7" name="Text 103"/>
          <p:cNvSpPr/>
          <p:nvPr/>
        </p:nvSpPr>
        <p:spPr>
          <a:xfrm>
            <a:off x="72866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8" name="Text 104"/>
          <p:cNvSpPr/>
          <p:nvPr/>
        </p:nvSpPr>
        <p:spPr>
          <a:xfrm>
            <a:off x="80772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9" name="Text 105"/>
          <p:cNvSpPr/>
          <p:nvPr/>
        </p:nvSpPr>
        <p:spPr>
          <a:xfrm>
            <a:off x="88677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0" name="Text 106"/>
          <p:cNvSpPr/>
          <p:nvPr/>
        </p:nvSpPr>
        <p:spPr>
          <a:xfrm>
            <a:off x="96583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1" name="Text 107"/>
          <p:cNvSpPr/>
          <p:nvPr/>
        </p:nvSpPr>
        <p:spPr>
          <a:xfrm>
            <a:off x="104489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2" name="Text 108"/>
          <p:cNvSpPr/>
          <p:nvPr/>
        </p:nvSpPr>
        <p:spPr>
          <a:xfrm>
            <a:off x="112395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3" name="Text 109"/>
          <p:cNvSpPr/>
          <p:nvPr/>
        </p:nvSpPr>
        <p:spPr>
          <a:xfrm>
            <a:off x="120300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4" name="Text 110"/>
          <p:cNvSpPr/>
          <p:nvPr/>
        </p:nvSpPr>
        <p:spPr>
          <a:xfrm>
            <a:off x="128206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5" name="Text 111"/>
          <p:cNvSpPr/>
          <p:nvPr/>
        </p:nvSpPr>
        <p:spPr>
          <a:xfrm>
            <a:off x="136112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6" name="Text 112"/>
          <p:cNvSpPr/>
          <p:nvPr/>
        </p:nvSpPr>
        <p:spPr>
          <a:xfrm>
            <a:off x="144018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7" name="Text 113"/>
          <p:cNvSpPr/>
          <p:nvPr/>
        </p:nvSpPr>
        <p:spPr>
          <a:xfrm>
            <a:off x="33337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18" name="Text 114"/>
          <p:cNvSpPr/>
          <p:nvPr/>
        </p:nvSpPr>
        <p:spPr>
          <a:xfrm>
            <a:off x="41243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a:t>
            </a:r>
            <a:endParaRPr lang="en-US" sz="1050" dirty="0"/>
          </a:p>
        </p:txBody>
      </p:sp>
      <p:sp>
        <p:nvSpPr>
          <p:cNvPr id="119" name="Text 115"/>
          <p:cNvSpPr/>
          <p:nvPr/>
        </p:nvSpPr>
        <p:spPr>
          <a:xfrm>
            <a:off x="49149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a:t>
            </a:r>
            <a:endParaRPr lang="en-US" sz="1050" dirty="0"/>
          </a:p>
        </p:txBody>
      </p:sp>
      <p:sp>
        <p:nvSpPr>
          <p:cNvPr id="120" name="Text 116"/>
          <p:cNvSpPr/>
          <p:nvPr/>
        </p:nvSpPr>
        <p:spPr>
          <a:xfrm>
            <a:off x="57054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a:t>
            </a:r>
            <a:endParaRPr lang="en-US" sz="1050" dirty="0"/>
          </a:p>
        </p:txBody>
      </p:sp>
      <p:sp>
        <p:nvSpPr>
          <p:cNvPr id="121" name="Text 117"/>
          <p:cNvSpPr/>
          <p:nvPr/>
        </p:nvSpPr>
        <p:spPr>
          <a:xfrm>
            <a:off x="64960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160</a:t>
            </a:r>
            <a:endParaRPr lang="en-US" sz="1050" dirty="0"/>
          </a:p>
        </p:txBody>
      </p:sp>
      <p:sp>
        <p:nvSpPr>
          <p:cNvPr id="122" name="Text 118"/>
          <p:cNvSpPr/>
          <p:nvPr/>
        </p:nvSpPr>
        <p:spPr>
          <a:xfrm>
            <a:off x="72866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320</a:t>
            </a:r>
            <a:endParaRPr lang="en-US" sz="1050" dirty="0"/>
          </a:p>
        </p:txBody>
      </p:sp>
      <p:sp>
        <p:nvSpPr>
          <p:cNvPr id="123" name="Text 119"/>
          <p:cNvSpPr/>
          <p:nvPr/>
        </p:nvSpPr>
        <p:spPr>
          <a:xfrm>
            <a:off x="80772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640</a:t>
            </a:r>
            <a:endParaRPr lang="en-US" sz="1050" dirty="0"/>
          </a:p>
        </p:txBody>
      </p:sp>
      <p:sp>
        <p:nvSpPr>
          <p:cNvPr id="124" name="Text 120"/>
          <p:cNvSpPr/>
          <p:nvPr/>
        </p:nvSpPr>
        <p:spPr>
          <a:xfrm>
            <a:off x="88677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1280</a:t>
            </a:r>
            <a:endParaRPr lang="en-US" sz="1050" dirty="0"/>
          </a:p>
        </p:txBody>
      </p:sp>
      <p:sp>
        <p:nvSpPr>
          <p:cNvPr id="125" name="Text 121"/>
          <p:cNvSpPr/>
          <p:nvPr/>
        </p:nvSpPr>
        <p:spPr>
          <a:xfrm>
            <a:off x="96583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2560</a:t>
            </a:r>
            <a:endParaRPr lang="en-US" sz="1050" dirty="0"/>
          </a:p>
        </p:txBody>
      </p:sp>
      <p:sp>
        <p:nvSpPr>
          <p:cNvPr id="126" name="Text 122"/>
          <p:cNvSpPr/>
          <p:nvPr/>
        </p:nvSpPr>
        <p:spPr>
          <a:xfrm>
            <a:off x="104489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5120</a:t>
            </a:r>
            <a:endParaRPr lang="en-US" sz="1050" dirty="0"/>
          </a:p>
        </p:txBody>
      </p:sp>
      <p:sp>
        <p:nvSpPr>
          <p:cNvPr id="127" name="Text 123"/>
          <p:cNvSpPr/>
          <p:nvPr/>
        </p:nvSpPr>
        <p:spPr>
          <a:xfrm>
            <a:off x="112395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10 240</a:t>
            </a:r>
            <a:endParaRPr lang="en-US" sz="1050" dirty="0"/>
          </a:p>
        </p:txBody>
      </p:sp>
      <p:sp>
        <p:nvSpPr>
          <p:cNvPr id="128" name="Text 124"/>
          <p:cNvSpPr/>
          <p:nvPr/>
        </p:nvSpPr>
        <p:spPr>
          <a:xfrm>
            <a:off x="120300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20 480</a:t>
            </a:r>
            <a:endParaRPr lang="en-US" sz="1050" dirty="0"/>
          </a:p>
        </p:txBody>
      </p:sp>
      <p:sp>
        <p:nvSpPr>
          <p:cNvPr id="129" name="Text 125"/>
          <p:cNvSpPr/>
          <p:nvPr/>
        </p:nvSpPr>
        <p:spPr>
          <a:xfrm>
            <a:off x="128206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40 960</a:t>
            </a:r>
            <a:endParaRPr lang="en-US" sz="1050" dirty="0"/>
          </a:p>
        </p:txBody>
      </p:sp>
      <p:sp>
        <p:nvSpPr>
          <p:cNvPr id="130" name="Text 126"/>
          <p:cNvSpPr/>
          <p:nvPr/>
        </p:nvSpPr>
        <p:spPr>
          <a:xfrm>
            <a:off x="136112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81 920</a:t>
            </a:r>
            <a:endParaRPr lang="en-US" sz="1050" dirty="0"/>
          </a:p>
        </p:txBody>
      </p:sp>
      <p:sp>
        <p:nvSpPr>
          <p:cNvPr id="131" name="Text 127"/>
          <p:cNvSpPr/>
          <p:nvPr/>
        </p:nvSpPr>
        <p:spPr>
          <a:xfrm>
            <a:off x="144018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360 448</a:t>
            </a:r>
            <a:endParaRPr lang="en-US" sz="1050" dirty="0"/>
          </a:p>
        </p:txBody>
      </p:sp>
      <p:sp>
        <p:nvSpPr>
          <p:cNvPr id="132" name="Text 128"/>
          <p:cNvSpPr/>
          <p:nvPr/>
        </p:nvSpPr>
        <p:spPr>
          <a:xfrm>
            <a:off x="33337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a:t>
            </a:r>
            <a:endParaRPr lang="en-US" sz="1050" dirty="0"/>
          </a:p>
        </p:txBody>
      </p:sp>
      <p:sp>
        <p:nvSpPr>
          <p:cNvPr id="133" name="Text 129"/>
          <p:cNvSpPr/>
          <p:nvPr/>
        </p:nvSpPr>
        <p:spPr>
          <a:xfrm>
            <a:off x="41243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44</a:t>
            </a:r>
            <a:endParaRPr lang="en-US" sz="1050" dirty="0"/>
          </a:p>
        </p:txBody>
      </p:sp>
      <p:sp>
        <p:nvSpPr>
          <p:cNvPr id="134" name="Text 130"/>
          <p:cNvSpPr/>
          <p:nvPr/>
        </p:nvSpPr>
        <p:spPr>
          <a:xfrm>
            <a:off x="49149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88</a:t>
            </a:r>
            <a:endParaRPr lang="en-US" sz="1050" dirty="0"/>
          </a:p>
        </p:txBody>
      </p:sp>
      <p:sp>
        <p:nvSpPr>
          <p:cNvPr id="135" name="Text 131"/>
          <p:cNvSpPr/>
          <p:nvPr/>
        </p:nvSpPr>
        <p:spPr>
          <a:xfrm>
            <a:off x="57054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176</a:t>
            </a:r>
            <a:endParaRPr lang="en-US" sz="1050" dirty="0"/>
          </a:p>
        </p:txBody>
      </p:sp>
      <p:sp>
        <p:nvSpPr>
          <p:cNvPr id="136" name="Text 132"/>
          <p:cNvSpPr/>
          <p:nvPr/>
        </p:nvSpPr>
        <p:spPr>
          <a:xfrm>
            <a:off x="64960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352</a:t>
            </a:r>
            <a:endParaRPr lang="en-US" sz="1050" dirty="0"/>
          </a:p>
        </p:txBody>
      </p:sp>
      <p:sp>
        <p:nvSpPr>
          <p:cNvPr id="137" name="Text 133"/>
          <p:cNvSpPr/>
          <p:nvPr/>
        </p:nvSpPr>
        <p:spPr>
          <a:xfrm>
            <a:off x="72866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704</a:t>
            </a:r>
            <a:endParaRPr lang="en-US" sz="1050" dirty="0"/>
          </a:p>
        </p:txBody>
      </p:sp>
      <p:sp>
        <p:nvSpPr>
          <p:cNvPr id="138" name="Text 134"/>
          <p:cNvSpPr/>
          <p:nvPr/>
        </p:nvSpPr>
        <p:spPr>
          <a:xfrm>
            <a:off x="80772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1408</a:t>
            </a:r>
            <a:endParaRPr lang="en-US" sz="1050" dirty="0"/>
          </a:p>
        </p:txBody>
      </p:sp>
      <p:sp>
        <p:nvSpPr>
          <p:cNvPr id="139" name="Text 135"/>
          <p:cNvSpPr/>
          <p:nvPr/>
        </p:nvSpPr>
        <p:spPr>
          <a:xfrm>
            <a:off x="88677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2816</a:t>
            </a:r>
            <a:endParaRPr lang="en-US" sz="1050" dirty="0"/>
          </a:p>
        </p:txBody>
      </p:sp>
      <p:sp>
        <p:nvSpPr>
          <p:cNvPr id="140" name="Text 136"/>
          <p:cNvSpPr/>
          <p:nvPr/>
        </p:nvSpPr>
        <p:spPr>
          <a:xfrm>
            <a:off x="96583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5632</a:t>
            </a:r>
            <a:endParaRPr lang="en-US" sz="1050" dirty="0"/>
          </a:p>
        </p:txBody>
      </p:sp>
      <p:sp>
        <p:nvSpPr>
          <p:cNvPr id="141" name="Text 137"/>
          <p:cNvSpPr/>
          <p:nvPr/>
        </p:nvSpPr>
        <p:spPr>
          <a:xfrm>
            <a:off x="104489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11 264</a:t>
            </a:r>
            <a:endParaRPr lang="en-US" sz="1050" dirty="0"/>
          </a:p>
        </p:txBody>
      </p:sp>
      <p:sp>
        <p:nvSpPr>
          <p:cNvPr id="142" name="Text 138"/>
          <p:cNvSpPr/>
          <p:nvPr/>
        </p:nvSpPr>
        <p:spPr>
          <a:xfrm>
            <a:off x="112395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22 528</a:t>
            </a:r>
            <a:endParaRPr lang="en-US" sz="1050" dirty="0"/>
          </a:p>
        </p:txBody>
      </p:sp>
      <p:sp>
        <p:nvSpPr>
          <p:cNvPr id="143" name="Text 139"/>
          <p:cNvSpPr/>
          <p:nvPr/>
        </p:nvSpPr>
        <p:spPr>
          <a:xfrm>
            <a:off x="120300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45 056</a:t>
            </a:r>
            <a:endParaRPr lang="en-US" sz="1050" dirty="0"/>
          </a:p>
        </p:txBody>
      </p:sp>
      <p:sp>
        <p:nvSpPr>
          <p:cNvPr id="144" name="Text 140"/>
          <p:cNvSpPr/>
          <p:nvPr/>
        </p:nvSpPr>
        <p:spPr>
          <a:xfrm>
            <a:off x="128206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90 112</a:t>
            </a:r>
            <a:endParaRPr lang="en-US" sz="1050" dirty="0"/>
          </a:p>
        </p:txBody>
      </p:sp>
      <p:sp>
        <p:nvSpPr>
          <p:cNvPr id="145" name="Text 141"/>
          <p:cNvSpPr/>
          <p:nvPr/>
        </p:nvSpPr>
        <p:spPr>
          <a:xfrm>
            <a:off x="136112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180 224</a:t>
            </a:r>
            <a:endParaRPr lang="en-US" sz="1050" dirty="0"/>
          </a:p>
        </p:txBody>
      </p:sp>
      <p:sp>
        <p:nvSpPr>
          <p:cNvPr id="146" name="Text 142"/>
          <p:cNvSpPr/>
          <p:nvPr/>
        </p:nvSpPr>
        <p:spPr>
          <a:xfrm>
            <a:off x="144018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360 448</a:t>
            </a:r>
            <a:endParaRPr lang="en-US" sz="1050" dirty="0"/>
          </a:p>
        </p:txBody>
      </p:sp>
      <p:sp>
        <p:nvSpPr>
          <p:cNvPr id="147" name="Text 143"/>
          <p:cNvSpPr/>
          <p:nvPr/>
        </p:nvSpPr>
        <p:spPr>
          <a:xfrm>
            <a:off x="33337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48" name="Text 144"/>
          <p:cNvSpPr/>
          <p:nvPr/>
        </p:nvSpPr>
        <p:spPr>
          <a:xfrm>
            <a:off x="41243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9" name="Text 145"/>
          <p:cNvSpPr/>
          <p:nvPr/>
        </p:nvSpPr>
        <p:spPr>
          <a:xfrm>
            <a:off x="49149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50" name="Text 146"/>
          <p:cNvSpPr/>
          <p:nvPr/>
        </p:nvSpPr>
        <p:spPr>
          <a:xfrm>
            <a:off x="57054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1" name="Text 147"/>
          <p:cNvSpPr/>
          <p:nvPr/>
        </p:nvSpPr>
        <p:spPr>
          <a:xfrm>
            <a:off x="64960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52" name="Text 148"/>
          <p:cNvSpPr/>
          <p:nvPr/>
        </p:nvSpPr>
        <p:spPr>
          <a:xfrm>
            <a:off x="72866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53" name="Text 149"/>
          <p:cNvSpPr/>
          <p:nvPr/>
        </p:nvSpPr>
        <p:spPr>
          <a:xfrm>
            <a:off x="80772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54" name="Text 150"/>
          <p:cNvSpPr/>
          <p:nvPr/>
        </p:nvSpPr>
        <p:spPr>
          <a:xfrm>
            <a:off x="88677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55" name="Text 151"/>
          <p:cNvSpPr/>
          <p:nvPr/>
        </p:nvSpPr>
        <p:spPr>
          <a:xfrm>
            <a:off x="96583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56" name="Text 152"/>
          <p:cNvSpPr/>
          <p:nvPr/>
        </p:nvSpPr>
        <p:spPr>
          <a:xfrm>
            <a:off x="104489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57" name="Text 153"/>
          <p:cNvSpPr/>
          <p:nvPr/>
        </p:nvSpPr>
        <p:spPr>
          <a:xfrm>
            <a:off x="112395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58" name="Text 154"/>
          <p:cNvSpPr/>
          <p:nvPr/>
        </p:nvSpPr>
        <p:spPr>
          <a:xfrm>
            <a:off x="120300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59" name="Text 155"/>
          <p:cNvSpPr/>
          <p:nvPr/>
        </p:nvSpPr>
        <p:spPr>
          <a:xfrm>
            <a:off x="128206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60" name="Text 156"/>
          <p:cNvSpPr/>
          <p:nvPr/>
        </p:nvSpPr>
        <p:spPr>
          <a:xfrm>
            <a:off x="136112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61" name="Text 157"/>
          <p:cNvSpPr/>
          <p:nvPr/>
        </p:nvSpPr>
        <p:spPr>
          <a:xfrm>
            <a:off x="144018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62" name="Text 158"/>
          <p:cNvSpPr/>
          <p:nvPr/>
        </p:nvSpPr>
        <p:spPr>
          <a:xfrm>
            <a:off x="1000125" y="22098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63" name="Text 159"/>
          <p:cNvSpPr/>
          <p:nvPr/>
        </p:nvSpPr>
        <p:spPr>
          <a:xfrm>
            <a:off x="1000125" y="26670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64" name="Text 160"/>
          <p:cNvSpPr/>
          <p:nvPr/>
        </p:nvSpPr>
        <p:spPr>
          <a:xfrm>
            <a:off x="1000125" y="33432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1350" dirty="0"/>
          </a:p>
        </p:txBody>
      </p:sp>
      <p:sp>
        <p:nvSpPr>
          <p:cNvPr id="165" name="Text 161"/>
          <p:cNvSpPr/>
          <p:nvPr/>
        </p:nvSpPr>
        <p:spPr>
          <a:xfrm>
            <a:off x="1000125" y="40195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16,67%</a:t>
            </a:r>
            <a:endParaRPr lang="en-US" sz="1350" dirty="0"/>
          </a:p>
        </p:txBody>
      </p:sp>
      <p:sp>
        <p:nvSpPr>
          <p:cNvPr id="166" name="Text 162"/>
          <p:cNvSpPr/>
          <p:nvPr/>
        </p:nvSpPr>
        <p:spPr>
          <a:xfrm>
            <a:off x="1000125" y="46958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СО 2 
УРОВНЯ 25%</a:t>
            </a:r>
            <a:endParaRPr lang="en-US" sz="1350" dirty="0"/>
          </a:p>
        </p:txBody>
      </p:sp>
      <p:sp>
        <p:nvSpPr>
          <p:cNvPr id="167" name="Text 163"/>
          <p:cNvSpPr/>
          <p:nvPr/>
        </p:nvSpPr>
        <p:spPr>
          <a:xfrm>
            <a:off x="1000125" y="53721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3 
УРОВНЯ 41,67%</a:t>
            </a:r>
            <a:endParaRPr lang="en-US" sz="1350" dirty="0"/>
          </a:p>
        </p:txBody>
      </p:sp>
      <p:sp>
        <p:nvSpPr>
          <p:cNvPr id="168" name="Text 164"/>
          <p:cNvSpPr/>
          <p:nvPr/>
        </p:nvSpPr>
        <p:spPr>
          <a:xfrm>
            <a:off x="1000125" y="6048375"/>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USDT</a:t>
            </a:r>
            <a:endParaRPr lang="en-US" sz="1350" dirty="0"/>
          </a:p>
        </p:txBody>
      </p:sp>
      <p:sp>
        <p:nvSpPr>
          <p:cNvPr id="169" name="Text 165"/>
          <p:cNvSpPr/>
          <p:nvPr/>
        </p:nvSpPr>
        <p:spPr>
          <a:xfrm>
            <a:off x="1000125" y="6505575"/>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1350" dirty="0"/>
          </a:p>
        </p:txBody>
      </p:sp>
      <p:sp>
        <p:nvSpPr>
          <p:cNvPr id="170" name="Text 166"/>
          <p:cNvSpPr/>
          <p:nvPr/>
        </p:nvSpPr>
        <p:spPr>
          <a:xfrm>
            <a:off x="1000125" y="74009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1350" dirty="0"/>
          </a:p>
        </p:txBody>
      </p:sp>
      <p:sp>
        <p:nvSpPr>
          <p:cNvPr id="171" name="Text 167"/>
          <p:cNvSpPr/>
          <p:nvPr/>
        </p:nvSpPr>
        <p:spPr>
          <a:xfrm>
            <a:off x="1000125" y="8077200"/>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1350" dirty="0"/>
          </a:p>
        </p:txBody>
      </p:sp>
      <p:sp>
        <p:nvSpPr>
          <p:cNvPr id="172" name="Text 168"/>
          <p:cNvSpPr/>
          <p:nvPr/>
        </p:nvSpPr>
        <p:spPr>
          <a:xfrm>
            <a:off x="1676400" y="1676400"/>
            <a:ext cx="733425" cy="371475"/>
          </a:xfrm>
          <a:prstGeom prst="rect">
            <a:avLst/>
          </a:prstGeom>
          <a:noFill/>
          <a:ln/>
        </p:spPr>
        <p:txBody>
          <a:bodyPr wrap="square" lIns="0" tIns="0" rIns="0" bIns="0" rtlCol="0" anchor="t"/>
          <a:lstStyle/>
          <a:p>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1182350" y="6581775"/>
            <a:ext cx="4943475" cy="952500"/>
          </a:xfrm>
          <a:prstGeom prst="rect">
            <a:avLst/>
          </a:prstGeom>
        </p:spPr>
      </p:pic>
      <p:pic>
        <p:nvPicPr>
          <p:cNvPr id="4" name="Image 2" descr="preencoded.png"/>
          <p:cNvPicPr>
            <a:picLocks noChangeAspect="1"/>
          </p:cNvPicPr>
          <p:nvPr/>
        </p:nvPicPr>
        <p:blipFill>
          <a:blip r:embed="rId6"/>
          <a:srcRect/>
          <a:stretch/>
        </p:blipFill>
        <p:spPr>
          <a:xfrm>
            <a:off x="11001375" y="2705100"/>
            <a:ext cx="5638800" cy="2894437"/>
          </a:xfrm>
          <a:prstGeom prst="rect">
            <a:avLst/>
          </a:prstGeom>
        </p:spPr>
      </p:pic>
      <p:sp>
        <p:nvSpPr>
          <p:cNvPr id="5" name="Text 0"/>
          <p:cNvSpPr/>
          <p:nvPr/>
        </p:nvSpPr>
        <p:spPr>
          <a:xfrm>
            <a:off x="1276349" y="2085975"/>
            <a:ext cx="12259541" cy="914400"/>
          </a:xfrm>
          <a:prstGeom prst="rect">
            <a:avLst/>
          </a:prstGeom>
          <a:noFill/>
          <a:ln/>
        </p:spPr>
        <p:txBody>
          <a:bodyPr wrap="square" lIns="0" tIns="0" rIns="0" bIns="0" rtlCol="0" anchor="t"/>
          <a:lstStyle/>
          <a:p>
            <a:pPr>
              <a:lnSpc>
                <a:spcPts val="7200"/>
              </a:lnSpc>
            </a:pPr>
            <a:r>
              <a:rPr lang="en-US" sz="7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REAL GOLD </a:t>
            </a:r>
            <a:r>
              <a:rPr lang="en-US" sz="72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BUSD</a:t>
            </a:r>
            <a:endParaRPr lang="en-US" sz="7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6" name="Text 1"/>
          <p:cNvSpPr/>
          <p:nvPr/>
        </p:nvSpPr>
        <p:spPr>
          <a:xfrm>
            <a:off x="1257300" y="3400425"/>
            <a:ext cx="7591425" cy="4247284"/>
          </a:xfrm>
          <a:prstGeom prst="rect">
            <a:avLst/>
          </a:prstGeom>
          <a:noFill/>
          <a:ln/>
        </p:spPr>
        <p:txBody>
          <a:bodyPr wrap="square" lIns="0" tIns="0" rIns="0" bIns="0" rtlCol="0" anchor="t"/>
          <a:lstStyle/>
          <a:p>
            <a:pPr>
              <a:lnSpc>
                <a:spcPts val="4050"/>
              </a:lnSpc>
              <a:spcAft>
                <a:spcPts val="1125"/>
              </a:spcAft>
            </a:pPr>
            <a:r>
              <a:rPr lang="en-US" sz="2700">
                <a:solidFill>
                  <a:srgbClr val="FFFFFF"/>
                </a:solidFill>
                <a:latin typeface="Inter Regular" pitchFamily="34" charset="0"/>
                <a:ea typeface="Inter Regular" pitchFamily="34" charset="-122"/>
                <a:cs typeface="Inter Regular" pitchFamily="34" charset="-120"/>
              </a:rPr>
              <a:t>The REALGOLD 2.0 program works on the most progressive blockchain, Binance Smart Chain, operates on the BUSD stablecoin, where 1 BUSD = $1. It is the binding to the stablecoin that provides stable and secure operations and profits unlike smart contracts, which operate on coins whose exchange rate can fall or rise sharply.</a:t>
            </a:r>
            <a:endParaRPr lang="en-US" sz="2700" dirty="0"/>
          </a:p>
        </p:txBody>
      </p:sp>
      <p:sp>
        <p:nvSpPr>
          <p:cNvPr id="7" name="Text 2"/>
          <p:cNvSpPr/>
          <p:nvPr/>
        </p:nvSpPr>
        <p:spPr>
          <a:xfrm>
            <a:off x="13335000" y="6600825"/>
            <a:ext cx="638175" cy="914400"/>
          </a:xfrm>
          <a:prstGeom prst="rect">
            <a:avLst/>
          </a:prstGeom>
          <a:noFill/>
          <a:ln/>
        </p:spPr>
        <p:txBody>
          <a:bodyPr wrap="square" lIns="0" tIns="0" rIns="0" bIns="0" rtlCol="0" anchor="t"/>
          <a:lstStyle/>
          <a:p>
            <a:pPr algn="ctr">
              <a:lnSpc>
                <a:spcPts val="7200"/>
              </a:lnSpc>
            </a:pPr>
            <a:r>
              <a:rPr lang="en-US" sz="7200" b="0" i="0" dirty="0">
                <a:solidFill>
                  <a:srgbClr val="FFFFFF"/>
                </a:solidFill>
                <a:latin typeface="Inter Semi Bold" pitchFamily="34" charset="0"/>
                <a:ea typeface="Inter Semi Bold" pitchFamily="34" charset="-122"/>
                <a:cs typeface="Inter Semi Bold" pitchFamily="34" charset="-120"/>
              </a:rPr>
              <a:t>=</a:t>
            </a:r>
            <a:endParaRPr lang="en-US" sz="7200" dirty="0"/>
          </a:p>
        </p:txBody>
      </p:sp>
      <p:sp>
        <p:nvSpPr>
          <p:cNvPr id="8" name="Text 3"/>
          <p:cNvSpPr/>
          <p:nvPr/>
        </p:nvSpPr>
        <p:spPr>
          <a:xfrm>
            <a:off x="14525625" y="6581775"/>
            <a:ext cx="466725" cy="914400"/>
          </a:xfrm>
          <a:prstGeom prst="rect">
            <a:avLst/>
          </a:prstGeom>
          <a:noFill/>
          <a:ln/>
        </p:spPr>
        <p:txBody>
          <a:bodyPr wrap="square" lIns="0" tIns="0" rIns="0" bIns="0" rtlCol="0" anchor="t"/>
          <a:lstStyle/>
          <a:p>
            <a:pPr algn="ctr">
              <a:lnSpc>
                <a:spcPts val="7200"/>
              </a:lnSpc>
            </a:pPr>
            <a:r>
              <a:rPr lang="en-US" sz="7200" b="0" i="0" dirty="0">
                <a:solidFill>
                  <a:srgbClr val="FFFFFF"/>
                </a:solidFill>
                <a:latin typeface="Inter Semi Bold" pitchFamily="34" charset="0"/>
                <a:ea typeface="Inter Semi Bold" pitchFamily="34" charset="-122"/>
                <a:cs typeface="Inter Semi Bold" pitchFamily="34" charset="-120"/>
              </a:rPr>
              <a:t>1</a:t>
            </a:r>
            <a:endParaRPr lang="en-US" sz="7200" dirty="0"/>
          </a:p>
        </p:txBody>
      </p:sp>
      <p:sp>
        <p:nvSpPr>
          <p:cNvPr id="9" name="Text 4"/>
          <p:cNvSpPr/>
          <p:nvPr/>
        </p:nvSpPr>
        <p:spPr>
          <a:xfrm>
            <a:off x="11172825" y="6600825"/>
            <a:ext cx="466725" cy="914400"/>
          </a:xfrm>
          <a:prstGeom prst="rect">
            <a:avLst/>
          </a:prstGeom>
          <a:noFill/>
          <a:ln/>
        </p:spPr>
        <p:txBody>
          <a:bodyPr wrap="square" lIns="0" tIns="0" rIns="0" bIns="0" rtlCol="0" anchor="t"/>
          <a:lstStyle/>
          <a:p>
            <a:pPr algn="ctr">
              <a:lnSpc>
                <a:spcPts val="7200"/>
              </a:lnSpc>
            </a:pPr>
            <a:r>
              <a:rPr lang="en-US" sz="7200" b="0" i="0" dirty="0">
                <a:solidFill>
                  <a:srgbClr val="FFFFFF"/>
                </a:solidFill>
                <a:latin typeface="Inter Semi Bold" pitchFamily="34" charset="0"/>
                <a:ea typeface="Inter Semi Bold" pitchFamily="34" charset="-122"/>
                <a:cs typeface="Inter Semi Bold" pitchFamily="34" charset="-120"/>
              </a:rPr>
              <a:t>1</a:t>
            </a:r>
            <a:endParaRPr lang="en-US" sz="72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 67">
    <p:bg>
      <p:bgPr>
        <a:solidFill>
          <a:srgbClr val="161616"/>
        </a:solidFill>
        <a:effectLst/>
      </p:bgPr>
    </p:bg>
    <p:spTree>
      <p:nvGrpSpPr>
        <p:cNvPr id="1" name=""/>
        <p:cNvGrpSpPr/>
        <p:nvPr/>
      </p:nvGrpSpPr>
      <p:grpSpPr>
        <a:xfrm>
          <a:off x="0" y="0"/>
          <a:ext cx="0" cy="0"/>
          <a:chOff x="0" y="0"/>
          <a:chExt cx="0" cy="0"/>
        </a:xfrm>
      </p:grpSpPr>
      <p:pic>
        <p:nvPicPr>
          <p:cNvPr id="173" name="Рисунок 1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857250" y="1628775"/>
            <a:ext cx="16611600" cy="7010400"/>
          </a:xfrm>
          <a:prstGeom prst="rect">
            <a:avLst/>
          </a:prstGeom>
        </p:spPr>
      </p:pic>
      <p:sp>
        <p:nvSpPr>
          <p:cNvPr id="4" name="Text 0"/>
          <p:cNvSpPr/>
          <p:nvPr/>
        </p:nvSpPr>
        <p:spPr>
          <a:xfrm>
            <a:off x="3829050" y="1714500"/>
            <a:ext cx="1341896" cy="2571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НОВИЧОК</a:t>
            </a:r>
          </a:p>
        </p:txBody>
      </p:sp>
      <p:sp>
        <p:nvSpPr>
          <p:cNvPr id="5" name="Text 1"/>
          <p:cNvSpPr/>
          <p:nvPr/>
        </p:nvSpPr>
        <p:spPr>
          <a:xfrm>
            <a:off x="6076949" y="1714500"/>
            <a:ext cx="1623261" cy="2571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ЭНТУЗИАСТ</a:t>
            </a:r>
          </a:p>
        </p:txBody>
      </p:sp>
      <p:sp>
        <p:nvSpPr>
          <p:cNvPr id="6" name="Text 2"/>
          <p:cNvSpPr/>
          <p:nvPr/>
        </p:nvSpPr>
        <p:spPr>
          <a:xfrm>
            <a:off x="8620125" y="1714500"/>
            <a:ext cx="1244500" cy="2571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ЭКСПЕРТ</a:t>
            </a:r>
          </a:p>
        </p:txBody>
      </p:sp>
      <p:sp>
        <p:nvSpPr>
          <p:cNvPr id="7" name="Text 3"/>
          <p:cNvSpPr/>
          <p:nvPr/>
        </p:nvSpPr>
        <p:spPr>
          <a:xfrm>
            <a:off x="11049000" y="1714500"/>
            <a:ext cx="1114639" cy="2571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МАСТЕР</a:t>
            </a:r>
          </a:p>
        </p:txBody>
      </p:sp>
      <p:sp>
        <p:nvSpPr>
          <p:cNvPr id="8" name="Text 4"/>
          <p:cNvSpPr/>
          <p:nvPr/>
        </p:nvSpPr>
        <p:spPr>
          <a:xfrm>
            <a:off x="12896849" y="1714500"/>
            <a:ext cx="2294209" cy="2571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9" name="Text 5"/>
          <p:cNvSpPr/>
          <p:nvPr/>
        </p:nvSpPr>
        <p:spPr>
          <a:xfrm>
            <a:off x="15878175" y="1714500"/>
            <a:ext cx="809625" cy="295275"/>
          </a:xfrm>
          <a:prstGeom prst="rect">
            <a:avLst/>
          </a:prstGeom>
          <a:noFill/>
          <a:ln/>
        </p:spPr>
        <p:txBody>
          <a:bodyPr wrap="square" lIns="0" tIns="0" rIns="0" bIns="0" rtlCol="0" anchor="ctr"/>
          <a:lstStyle/>
          <a:p>
            <a:pPr algn="ctr">
              <a:lnSpc>
                <a:spcPts val="2340"/>
              </a:lnSpc>
            </a:pPr>
            <a:r>
              <a:rPr lang="en-US" sz="1800" b="0" i="0" dirty="0">
                <a:solidFill>
                  <a:srgbClr val="8E8E8E"/>
                </a:solidFill>
                <a:latin typeface="Inter Medium" pitchFamily="34" charset="0"/>
                <a:ea typeface="Inter Medium" pitchFamily="34" charset="-122"/>
                <a:cs typeface="Inter Medium" pitchFamily="34" charset="-120"/>
              </a:rPr>
              <a:t>ИТОГО</a:t>
            </a:r>
            <a:endParaRPr lang="en-US" sz="1800" dirty="0"/>
          </a:p>
        </p:txBody>
      </p:sp>
      <p:sp>
        <p:nvSpPr>
          <p:cNvPr id="10" name="Text 6"/>
          <p:cNvSpPr/>
          <p:nvPr/>
        </p:nvSpPr>
        <p:spPr>
          <a:xfrm>
            <a:off x="15344775" y="7472363"/>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524 278</a:t>
            </a:r>
            <a:endParaRPr lang="en-US" sz="1800" dirty="0"/>
          </a:p>
        </p:txBody>
      </p:sp>
      <p:sp>
        <p:nvSpPr>
          <p:cNvPr id="11" name="Text 7"/>
          <p:cNvSpPr/>
          <p:nvPr/>
        </p:nvSpPr>
        <p:spPr>
          <a:xfrm>
            <a:off x="15344775" y="8148638"/>
            <a:ext cx="1876425" cy="295275"/>
          </a:xfrm>
          <a:prstGeom prst="rect">
            <a:avLst/>
          </a:prstGeom>
          <a:noFill/>
          <a:ln/>
        </p:spPr>
        <p:txBody>
          <a:bodyPr wrap="square" lIns="0" tIns="0" rIns="0" bIns="0" rtlCol="0" anchor="ctr"/>
          <a:lstStyle/>
          <a:p>
            <a:pPr algn="ctr">
              <a:lnSpc>
                <a:spcPts val="2340"/>
              </a:lnSpc>
            </a:pPr>
            <a:r>
              <a:rPr lang="en-US" sz="1800" b="0" i="0" dirty="0">
                <a:solidFill>
                  <a:srgbClr val="2C2C2C"/>
                </a:solidFill>
                <a:latin typeface="Inter Medium" pitchFamily="34" charset="0"/>
                <a:ea typeface="Inter Medium" pitchFamily="34" charset="-122"/>
                <a:cs typeface="Inter Medium" pitchFamily="34" charset="-120"/>
              </a:rPr>
              <a:t>720 874</a:t>
            </a:r>
            <a:endParaRPr lang="en-US" sz="1800" dirty="0"/>
          </a:p>
        </p:txBody>
      </p:sp>
      <p:sp>
        <p:nvSpPr>
          <p:cNvPr id="12" name="Text 8"/>
          <p:cNvSpPr/>
          <p:nvPr/>
        </p:nvSpPr>
        <p:spPr>
          <a:xfrm>
            <a:off x="33337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 name="Text 9"/>
          <p:cNvSpPr/>
          <p:nvPr/>
        </p:nvSpPr>
        <p:spPr>
          <a:xfrm>
            <a:off x="41243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 name="Text 10"/>
          <p:cNvSpPr/>
          <p:nvPr/>
        </p:nvSpPr>
        <p:spPr>
          <a:xfrm>
            <a:off x="49149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 name="Text 11"/>
          <p:cNvSpPr/>
          <p:nvPr/>
        </p:nvSpPr>
        <p:spPr>
          <a:xfrm>
            <a:off x="57054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6" name="Text 12"/>
          <p:cNvSpPr/>
          <p:nvPr/>
        </p:nvSpPr>
        <p:spPr>
          <a:xfrm>
            <a:off x="64960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7" name="Text 13"/>
          <p:cNvSpPr/>
          <p:nvPr/>
        </p:nvSpPr>
        <p:spPr>
          <a:xfrm>
            <a:off x="72866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8" name="Text 14"/>
          <p:cNvSpPr/>
          <p:nvPr/>
        </p:nvSpPr>
        <p:spPr>
          <a:xfrm>
            <a:off x="80772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9" name="Text 15"/>
          <p:cNvSpPr/>
          <p:nvPr/>
        </p:nvSpPr>
        <p:spPr>
          <a:xfrm>
            <a:off x="88677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20" name="Text 16"/>
          <p:cNvSpPr/>
          <p:nvPr/>
        </p:nvSpPr>
        <p:spPr>
          <a:xfrm>
            <a:off x="96583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21" name="Text 17"/>
          <p:cNvSpPr/>
          <p:nvPr/>
        </p:nvSpPr>
        <p:spPr>
          <a:xfrm>
            <a:off x="104489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2" name="Text 18"/>
          <p:cNvSpPr/>
          <p:nvPr/>
        </p:nvSpPr>
        <p:spPr>
          <a:xfrm>
            <a:off x="112395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3" name="Text 19"/>
          <p:cNvSpPr/>
          <p:nvPr/>
        </p:nvSpPr>
        <p:spPr>
          <a:xfrm>
            <a:off x="120300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4" name="Text 20"/>
          <p:cNvSpPr/>
          <p:nvPr/>
        </p:nvSpPr>
        <p:spPr>
          <a:xfrm>
            <a:off x="128206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25" name="Text 21"/>
          <p:cNvSpPr/>
          <p:nvPr/>
        </p:nvSpPr>
        <p:spPr>
          <a:xfrm>
            <a:off x="136112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6" name="Text 22"/>
          <p:cNvSpPr/>
          <p:nvPr/>
        </p:nvSpPr>
        <p:spPr>
          <a:xfrm>
            <a:off x="144018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7" name="Text 23"/>
          <p:cNvSpPr/>
          <p:nvPr/>
        </p:nvSpPr>
        <p:spPr>
          <a:xfrm>
            <a:off x="33337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8" name="Text 24"/>
          <p:cNvSpPr/>
          <p:nvPr/>
        </p:nvSpPr>
        <p:spPr>
          <a:xfrm>
            <a:off x="41243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9" name="Text 25"/>
          <p:cNvSpPr/>
          <p:nvPr/>
        </p:nvSpPr>
        <p:spPr>
          <a:xfrm>
            <a:off x="49149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30" name="Text 26"/>
          <p:cNvSpPr/>
          <p:nvPr/>
        </p:nvSpPr>
        <p:spPr>
          <a:xfrm>
            <a:off x="57054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31" name="Text 27"/>
          <p:cNvSpPr/>
          <p:nvPr/>
        </p:nvSpPr>
        <p:spPr>
          <a:xfrm>
            <a:off x="64960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2" name="Text 28"/>
          <p:cNvSpPr/>
          <p:nvPr/>
        </p:nvSpPr>
        <p:spPr>
          <a:xfrm>
            <a:off x="72866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3" name="Text 29"/>
          <p:cNvSpPr/>
          <p:nvPr/>
        </p:nvSpPr>
        <p:spPr>
          <a:xfrm>
            <a:off x="80772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4" name="Text 30"/>
          <p:cNvSpPr/>
          <p:nvPr/>
        </p:nvSpPr>
        <p:spPr>
          <a:xfrm>
            <a:off x="88677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35" name="Text 31"/>
          <p:cNvSpPr/>
          <p:nvPr/>
        </p:nvSpPr>
        <p:spPr>
          <a:xfrm>
            <a:off x="96583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6" name="Text 32"/>
          <p:cNvSpPr/>
          <p:nvPr/>
        </p:nvSpPr>
        <p:spPr>
          <a:xfrm>
            <a:off x="104489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7" name="Text 33"/>
          <p:cNvSpPr/>
          <p:nvPr/>
        </p:nvSpPr>
        <p:spPr>
          <a:xfrm>
            <a:off x="112395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8" name="Text 34"/>
          <p:cNvSpPr/>
          <p:nvPr/>
        </p:nvSpPr>
        <p:spPr>
          <a:xfrm>
            <a:off x="120300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9" name="Text 35"/>
          <p:cNvSpPr/>
          <p:nvPr/>
        </p:nvSpPr>
        <p:spPr>
          <a:xfrm>
            <a:off x="128206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40" name="Text 36"/>
          <p:cNvSpPr/>
          <p:nvPr/>
        </p:nvSpPr>
        <p:spPr>
          <a:xfrm>
            <a:off x="136112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41" name="Text 37"/>
          <p:cNvSpPr/>
          <p:nvPr/>
        </p:nvSpPr>
        <p:spPr>
          <a:xfrm>
            <a:off x="144018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2" name="Text 38"/>
          <p:cNvSpPr/>
          <p:nvPr/>
        </p:nvSpPr>
        <p:spPr>
          <a:xfrm>
            <a:off x="33337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43" name="Text 39"/>
          <p:cNvSpPr/>
          <p:nvPr/>
        </p:nvSpPr>
        <p:spPr>
          <a:xfrm>
            <a:off x="41243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44" name="Text 40"/>
          <p:cNvSpPr/>
          <p:nvPr/>
        </p:nvSpPr>
        <p:spPr>
          <a:xfrm>
            <a:off x="49149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45" name="Text 41"/>
          <p:cNvSpPr/>
          <p:nvPr/>
        </p:nvSpPr>
        <p:spPr>
          <a:xfrm>
            <a:off x="57054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46" name="Text 42"/>
          <p:cNvSpPr/>
          <p:nvPr/>
        </p:nvSpPr>
        <p:spPr>
          <a:xfrm>
            <a:off x="64960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47" name="Text 43"/>
          <p:cNvSpPr/>
          <p:nvPr/>
        </p:nvSpPr>
        <p:spPr>
          <a:xfrm>
            <a:off x="72866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48" name="Text 44"/>
          <p:cNvSpPr/>
          <p:nvPr/>
        </p:nvSpPr>
        <p:spPr>
          <a:xfrm>
            <a:off x="80772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49" name="Text 45"/>
          <p:cNvSpPr/>
          <p:nvPr/>
        </p:nvSpPr>
        <p:spPr>
          <a:xfrm>
            <a:off x="88677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50" name="Text 46"/>
          <p:cNvSpPr/>
          <p:nvPr/>
        </p:nvSpPr>
        <p:spPr>
          <a:xfrm>
            <a:off x="96583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51" name="Text 47"/>
          <p:cNvSpPr/>
          <p:nvPr/>
        </p:nvSpPr>
        <p:spPr>
          <a:xfrm>
            <a:off x="104489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52" name="Text 48"/>
          <p:cNvSpPr/>
          <p:nvPr/>
        </p:nvSpPr>
        <p:spPr>
          <a:xfrm>
            <a:off x="112395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53" name="Text 49"/>
          <p:cNvSpPr/>
          <p:nvPr/>
        </p:nvSpPr>
        <p:spPr>
          <a:xfrm>
            <a:off x="120300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54" name="Text 50"/>
          <p:cNvSpPr/>
          <p:nvPr/>
        </p:nvSpPr>
        <p:spPr>
          <a:xfrm>
            <a:off x="128206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55" name="Text 51"/>
          <p:cNvSpPr/>
          <p:nvPr/>
        </p:nvSpPr>
        <p:spPr>
          <a:xfrm>
            <a:off x="136112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56" name="Text 52"/>
          <p:cNvSpPr/>
          <p:nvPr/>
        </p:nvSpPr>
        <p:spPr>
          <a:xfrm>
            <a:off x="144018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32 768</a:t>
            </a:r>
            <a:endParaRPr lang="en-US" sz="1050" dirty="0"/>
          </a:p>
        </p:txBody>
      </p:sp>
      <p:sp>
        <p:nvSpPr>
          <p:cNvPr id="57" name="Text 53"/>
          <p:cNvSpPr/>
          <p:nvPr/>
        </p:nvSpPr>
        <p:spPr>
          <a:xfrm>
            <a:off x="33337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58" name="Text 54"/>
          <p:cNvSpPr/>
          <p:nvPr/>
        </p:nvSpPr>
        <p:spPr>
          <a:xfrm>
            <a:off x="41243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59" name="Text 55"/>
          <p:cNvSpPr/>
          <p:nvPr/>
        </p:nvSpPr>
        <p:spPr>
          <a:xfrm>
            <a:off x="49149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60" name="Text 56"/>
          <p:cNvSpPr/>
          <p:nvPr/>
        </p:nvSpPr>
        <p:spPr>
          <a:xfrm>
            <a:off x="57054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61" name="Text 57"/>
          <p:cNvSpPr/>
          <p:nvPr/>
        </p:nvSpPr>
        <p:spPr>
          <a:xfrm>
            <a:off x="64960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62" name="Text 58"/>
          <p:cNvSpPr/>
          <p:nvPr/>
        </p:nvSpPr>
        <p:spPr>
          <a:xfrm>
            <a:off x="72866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63" name="Text 59"/>
          <p:cNvSpPr/>
          <p:nvPr/>
        </p:nvSpPr>
        <p:spPr>
          <a:xfrm>
            <a:off x="80772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64" name="Text 60"/>
          <p:cNvSpPr/>
          <p:nvPr/>
        </p:nvSpPr>
        <p:spPr>
          <a:xfrm>
            <a:off x="88677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65" name="Text 61"/>
          <p:cNvSpPr/>
          <p:nvPr/>
        </p:nvSpPr>
        <p:spPr>
          <a:xfrm>
            <a:off x="96583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66" name="Text 62"/>
          <p:cNvSpPr/>
          <p:nvPr/>
        </p:nvSpPr>
        <p:spPr>
          <a:xfrm>
            <a:off x="104489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67" name="Text 63"/>
          <p:cNvSpPr/>
          <p:nvPr/>
        </p:nvSpPr>
        <p:spPr>
          <a:xfrm>
            <a:off x="112395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68" name="Text 64"/>
          <p:cNvSpPr/>
          <p:nvPr/>
        </p:nvSpPr>
        <p:spPr>
          <a:xfrm>
            <a:off x="120300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69" name="Text 65"/>
          <p:cNvSpPr/>
          <p:nvPr/>
        </p:nvSpPr>
        <p:spPr>
          <a:xfrm>
            <a:off x="128206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70" name="Text 66"/>
          <p:cNvSpPr/>
          <p:nvPr/>
        </p:nvSpPr>
        <p:spPr>
          <a:xfrm>
            <a:off x="136112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71" name="Text 67"/>
          <p:cNvSpPr/>
          <p:nvPr/>
        </p:nvSpPr>
        <p:spPr>
          <a:xfrm>
            <a:off x="144018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72" name="Text 68"/>
          <p:cNvSpPr/>
          <p:nvPr/>
        </p:nvSpPr>
        <p:spPr>
          <a:xfrm>
            <a:off x="33337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a:t>
            </a:r>
            <a:endParaRPr lang="en-US" sz="1050" dirty="0"/>
          </a:p>
        </p:txBody>
      </p:sp>
      <p:sp>
        <p:nvSpPr>
          <p:cNvPr id="73" name="Text 69"/>
          <p:cNvSpPr/>
          <p:nvPr/>
        </p:nvSpPr>
        <p:spPr>
          <a:xfrm>
            <a:off x="41243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a:t>
            </a:r>
            <a:endParaRPr lang="en-US" sz="1050" dirty="0"/>
          </a:p>
        </p:txBody>
      </p:sp>
      <p:sp>
        <p:nvSpPr>
          <p:cNvPr id="74" name="Text 70"/>
          <p:cNvSpPr/>
          <p:nvPr/>
        </p:nvSpPr>
        <p:spPr>
          <a:xfrm>
            <a:off x="49149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a:t>
            </a:r>
            <a:endParaRPr lang="en-US" sz="1050" dirty="0"/>
          </a:p>
        </p:txBody>
      </p:sp>
      <p:sp>
        <p:nvSpPr>
          <p:cNvPr id="75" name="Text 71"/>
          <p:cNvSpPr/>
          <p:nvPr/>
        </p:nvSpPr>
        <p:spPr>
          <a:xfrm>
            <a:off x="57054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160</a:t>
            </a:r>
            <a:endParaRPr lang="en-US" sz="1050" dirty="0"/>
          </a:p>
        </p:txBody>
      </p:sp>
      <p:sp>
        <p:nvSpPr>
          <p:cNvPr id="76" name="Text 72"/>
          <p:cNvSpPr/>
          <p:nvPr/>
        </p:nvSpPr>
        <p:spPr>
          <a:xfrm>
            <a:off x="64960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320</a:t>
            </a:r>
            <a:endParaRPr lang="en-US" sz="1050" dirty="0"/>
          </a:p>
        </p:txBody>
      </p:sp>
      <p:sp>
        <p:nvSpPr>
          <p:cNvPr id="77" name="Text 73"/>
          <p:cNvSpPr/>
          <p:nvPr/>
        </p:nvSpPr>
        <p:spPr>
          <a:xfrm>
            <a:off x="72866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640</a:t>
            </a:r>
            <a:endParaRPr lang="en-US" sz="1050" dirty="0"/>
          </a:p>
        </p:txBody>
      </p:sp>
      <p:sp>
        <p:nvSpPr>
          <p:cNvPr id="78" name="Text 74"/>
          <p:cNvSpPr/>
          <p:nvPr/>
        </p:nvSpPr>
        <p:spPr>
          <a:xfrm>
            <a:off x="80772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1280</a:t>
            </a:r>
            <a:endParaRPr lang="en-US" sz="1050" dirty="0"/>
          </a:p>
        </p:txBody>
      </p:sp>
      <p:sp>
        <p:nvSpPr>
          <p:cNvPr id="79" name="Text 75"/>
          <p:cNvSpPr/>
          <p:nvPr/>
        </p:nvSpPr>
        <p:spPr>
          <a:xfrm>
            <a:off x="88677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2560</a:t>
            </a:r>
            <a:endParaRPr lang="en-US" sz="1050" dirty="0"/>
          </a:p>
        </p:txBody>
      </p:sp>
      <p:sp>
        <p:nvSpPr>
          <p:cNvPr id="80" name="Text 76"/>
          <p:cNvSpPr/>
          <p:nvPr/>
        </p:nvSpPr>
        <p:spPr>
          <a:xfrm>
            <a:off x="96583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5120</a:t>
            </a:r>
            <a:endParaRPr lang="en-US" sz="1050" dirty="0"/>
          </a:p>
        </p:txBody>
      </p:sp>
      <p:sp>
        <p:nvSpPr>
          <p:cNvPr id="81" name="Text 77"/>
          <p:cNvSpPr/>
          <p:nvPr/>
        </p:nvSpPr>
        <p:spPr>
          <a:xfrm>
            <a:off x="104489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10 240</a:t>
            </a:r>
            <a:endParaRPr lang="en-US" sz="1050" dirty="0"/>
          </a:p>
        </p:txBody>
      </p:sp>
      <p:sp>
        <p:nvSpPr>
          <p:cNvPr id="82" name="Text 78"/>
          <p:cNvSpPr/>
          <p:nvPr/>
        </p:nvSpPr>
        <p:spPr>
          <a:xfrm>
            <a:off x="112395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20 480</a:t>
            </a:r>
            <a:endParaRPr lang="en-US" sz="1050" dirty="0"/>
          </a:p>
        </p:txBody>
      </p:sp>
      <p:sp>
        <p:nvSpPr>
          <p:cNvPr id="83" name="Text 79"/>
          <p:cNvSpPr/>
          <p:nvPr/>
        </p:nvSpPr>
        <p:spPr>
          <a:xfrm>
            <a:off x="120300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40 960</a:t>
            </a:r>
            <a:endParaRPr lang="en-US" sz="1050" dirty="0"/>
          </a:p>
        </p:txBody>
      </p:sp>
      <p:sp>
        <p:nvSpPr>
          <p:cNvPr id="84" name="Text 80"/>
          <p:cNvSpPr/>
          <p:nvPr/>
        </p:nvSpPr>
        <p:spPr>
          <a:xfrm>
            <a:off x="128206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81 920</a:t>
            </a:r>
            <a:endParaRPr lang="en-US" sz="1050" dirty="0"/>
          </a:p>
        </p:txBody>
      </p:sp>
      <p:sp>
        <p:nvSpPr>
          <p:cNvPr id="85" name="Text 81"/>
          <p:cNvSpPr/>
          <p:nvPr/>
        </p:nvSpPr>
        <p:spPr>
          <a:xfrm>
            <a:off x="136112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163 840</a:t>
            </a:r>
            <a:endParaRPr lang="en-US" sz="1050" dirty="0"/>
          </a:p>
        </p:txBody>
      </p:sp>
      <p:sp>
        <p:nvSpPr>
          <p:cNvPr id="86" name="Text 82"/>
          <p:cNvSpPr/>
          <p:nvPr/>
        </p:nvSpPr>
        <p:spPr>
          <a:xfrm>
            <a:off x="144018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327 680</a:t>
            </a:r>
            <a:endParaRPr lang="en-US" sz="1050" dirty="0"/>
          </a:p>
        </p:txBody>
      </p:sp>
      <p:sp>
        <p:nvSpPr>
          <p:cNvPr id="87" name="Text 83"/>
          <p:cNvSpPr/>
          <p:nvPr/>
        </p:nvSpPr>
        <p:spPr>
          <a:xfrm>
            <a:off x="33337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28</a:t>
            </a:r>
            <a:endParaRPr lang="en-US" sz="1050" dirty="0"/>
          </a:p>
        </p:txBody>
      </p:sp>
      <p:sp>
        <p:nvSpPr>
          <p:cNvPr id="88" name="Text 84"/>
          <p:cNvSpPr/>
          <p:nvPr/>
        </p:nvSpPr>
        <p:spPr>
          <a:xfrm>
            <a:off x="41243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56</a:t>
            </a:r>
            <a:endParaRPr lang="en-US" sz="1050" dirty="0"/>
          </a:p>
        </p:txBody>
      </p:sp>
      <p:sp>
        <p:nvSpPr>
          <p:cNvPr id="89" name="Text 85"/>
          <p:cNvSpPr/>
          <p:nvPr/>
        </p:nvSpPr>
        <p:spPr>
          <a:xfrm>
            <a:off x="49149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112</a:t>
            </a:r>
            <a:endParaRPr lang="en-US" sz="1050" dirty="0"/>
          </a:p>
        </p:txBody>
      </p:sp>
      <p:sp>
        <p:nvSpPr>
          <p:cNvPr id="90" name="Text 86"/>
          <p:cNvSpPr/>
          <p:nvPr/>
        </p:nvSpPr>
        <p:spPr>
          <a:xfrm>
            <a:off x="57054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224</a:t>
            </a:r>
            <a:endParaRPr lang="en-US" sz="1050" dirty="0"/>
          </a:p>
        </p:txBody>
      </p:sp>
      <p:sp>
        <p:nvSpPr>
          <p:cNvPr id="91" name="Text 87"/>
          <p:cNvSpPr/>
          <p:nvPr/>
        </p:nvSpPr>
        <p:spPr>
          <a:xfrm>
            <a:off x="64960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448</a:t>
            </a:r>
            <a:endParaRPr lang="en-US" sz="1050" dirty="0"/>
          </a:p>
        </p:txBody>
      </p:sp>
      <p:sp>
        <p:nvSpPr>
          <p:cNvPr id="92" name="Text 88"/>
          <p:cNvSpPr/>
          <p:nvPr/>
        </p:nvSpPr>
        <p:spPr>
          <a:xfrm>
            <a:off x="72866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896</a:t>
            </a:r>
            <a:endParaRPr lang="en-US" sz="1050" dirty="0"/>
          </a:p>
        </p:txBody>
      </p:sp>
      <p:sp>
        <p:nvSpPr>
          <p:cNvPr id="93" name="Text 89"/>
          <p:cNvSpPr/>
          <p:nvPr/>
        </p:nvSpPr>
        <p:spPr>
          <a:xfrm>
            <a:off x="80772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1792</a:t>
            </a:r>
            <a:endParaRPr lang="en-US" sz="1050" dirty="0"/>
          </a:p>
        </p:txBody>
      </p:sp>
      <p:sp>
        <p:nvSpPr>
          <p:cNvPr id="94" name="Text 90"/>
          <p:cNvSpPr/>
          <p:nvPr/>
        </p:nvSpPr>
        <p:spPr>
          <a:xfrm>
            <a:off x="88677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3584</a:t>
            </a:r>
            <a:endParaRPr lang="en-US" sz="1050" dirty="0"/>
          </a:p>
        </p:txBody>
      </p:sp>
      <p:sp>
        <p:nvSpPr>
          <p:cNvPr id="95" name="Text 91"/>
          <p:cNvSpPr/>
          <p:nvPr/>
        </p:nvSpPr>
        <p:spPr>
          <a:xfrm>
            <a:off x="96583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7168</a:t>
            </a:r>
            <a:endParaRPr lang="en-US" sz="1050" dirty="0"/>
          </a:p>
        </p:txBody>
      </p:sp>
      <p:sp>
        <p:nvSpPr>
          <p:cNvPr id="96" name="Text 92"/>
          <p:cNvSpPr/>
          <p:nvPr/>
        </p:nvSpPr>
        <p:spPr>
          <a:xfrm>
            <a:off x="104489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14 336</a:t>
            </a:r>
            <a:endParaRPr lang="en-US" sz="1050" dirty="0"/>
          </a:p>
        </p:txBody>
      </p:sp>
      <p:sp>
        <p:nvSpPr>
          <p:cNvPr id="97" name="Text 93"/>
          <p:cNvSpPr/>
          <p:nvPr/>
        </p:nvSpPr>
        <p:spPr>
          <a:xfrm>
            <a:off x="112395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28 672</a:t>
            </a:r>
            <a:endParaRPr lang="en-US" sz="1050" dirty="0"/>
          </a:p>
        </p:txBody>
      </p:sp>
      <p:sp>
        <p:nvSpPr>
          <p:cNvPr id="98" name="Text 94"/>
          <p:cNvSpPr/>
          <p:nvPr/>
        </p:nvSpPr>
        <p:spPr>
          <a:xfrm>
            <a:off x="120300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57 344</a:t>
            </a:r>
            <a:endParaRPr lang="en-US" sz="1050" dirty="0"/>
          </a:p>
        </p:txBody>
      </p:sp>
      <p:sp>
        <p:nvSpPr>
          <p:cNvPr id="99" name="Text 95"/>
          <p:cNvSpPr/>
          <p:nvPr/>
        </p:nvSpPr>
        <p:spPr>
          <a:xfrm>
            <a:off x="128206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114 688</a:t>
            </a:r>
            <a:endParaRPr lang="en-US" sz="1050" dirty="0"/>
          </a:p>
        </p:txBody>
      </p:sp>
      <p:sp>
        <p:nvSpPr>
          <p:cNvPr id="100" name="Text 96"/>
          <p:cNvSpPr/>
          <p:nvPr/>
        </p:nvSpPr>
        <p:spPr>
          <a:xfrm>
            <a:off x="136112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229 376</a:t>
            </a:r>
            <a:endParaRPr lang="en-US" sz="1050" dirty="0"/>
          </a:p>
        </p:txBody>
      </p:sp>
      <p:sp>
        <p:nvSpPr>
          <p:cNvPr id="101" name="Text 97"/>
          <p:cNvSpPr/>
          <p:nvPr/>
        </p:nvSpPr>
        <p:spPr>
          <a:xfrm>
            <a:off x="144018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458 752</a:t>
            </a:r>
            <a:endParaRPr lang="en-US" sz="1050" dirty="0"/>
          </a:p>
        </p:txBody>
      </p:sp>
      <p:sp>
        <p:nvSpPr>
          <p:cNvPr id="102" name="Text 98"/>
          <p:cNvSpPr/>
          <p:nvPr/>
        </p:nvSpPr>
        <p:spPr>
          <a:xfrm>
            <a:off x="33337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3" name="Text 99"/>
          <p:cNvSpPr/>
          <p:nvPr/>
        </p:nvSpPr>
        <p:spPr>
          <a:xfrm>
            <a:off x="41243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4" name="Text 100"/>
          <p:cNvSpPr/>
          <p:nvPr/>
        </p:nvSpPr>
        <p:spPr>
          <a:xfrm>
            <a:off x="49149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5" name="Text 101"/>
          <p:cNvSpPr/>
          <p:nvPr/>
        </p:nvSpPr>
        <p:spPr>
          <a:xfrm>
            <a:off x="57054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6" name="Text 102"/>
          <p:cNvSpPr/>
          <p:nvPr/>
        </p:nvSpPr>
        <p:spPr>
          <a:xfrm>
            <a:off x="64960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7" name="Text 103"/>
          <p:cNvSpPr/>
          <p:nvPr/>
        </p:nvSpPr>
        <p:spPr>
          <a:xfrm>
            <a:off x="72866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8" name="Text 104"/>
          <p:cNvSpPr/>
          <p:nvPr/>
        </p:nvSpPr>
        <p:spPr>
          <a:xfrm>
            <a:off x="80772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9" name="Text 105"/>
          <p:cNvSpPr/>
          <p:nvPr/>
        </p:nvSpPr>
        <p:spPr>
          <a:xfrm>
            <a:off x="88677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0" name="Text 106"/>
          <p:cNvSpPr/>
          <p:nvPr/>
        </p:nvSpPr>
        <p:spPr>
          <a:xfrm>
            <a:off x="96583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1" name="Text 107"/>
          <p:cNvSpPr/>
          <p:nvPr/>
        </p:nvSpPr>
        <p:spPr>
          <a:xfrm>
            <a:off x="104489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2" name="Text 108"/>
          <p:cNvSpPr/>
          <p:nvPr/>
        </p:nvSpPr>
        <p:spPr>
          <a:xfrm>
            <a:off x="112395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3" name="Text 109"/>
          <p:cNvSpPr/>
          <p:nvPr/>
        </p:nvSpPr>
        <p:spPr>
          <a:xfrm>
            <a:off x="120300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4" name="Text 110"/>
          <p:cNvSpPr/>
          <p:nvPr/>
        </p:nvSpPr>
        <p:spPr>
          <a:xfrm>
            <a:off x="128206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5" name="Text 111"/>
          <p:cNvSpPr/>
          <p:nvPr/>
        </p:nvSpPr>
        <p:spPr>
          <a:xfrm>
            <a:off x="136112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6" name="Text 112"/>
          <p:cNvSpPr/>
          <p:nvPr/>
        </p:nvSpPr>
        <p:spPr>
          <a:xfrm>
            <a:off x="144018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7" name="Text 113"/>
          <p:cNvSpPr/>
          <p:nvPr/>
        </p:nvSpPr>
        <p:spPr>
          <a:xfrm>
            <a:off x="33337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18" name="Text 114"/>
          <p:cNvSpPr/>
          <p:nvPr/>
        </p:nvSpPr>
        <p:spPr>
          <a:xfrm>
            <a:off x="41243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a:t>
            </a:r>
            <a:endParaRPr lang="en-US" sz="1050" dirty="0"/>
          </a:p>
        </p:txBody>
      </p:sp>
      <p:sp>
        <p:nvSpPr>
          <p:cNvPr id="119" name="Text 115"/>
          <p:cNvSpPr/>
          <p:nvPr/>
        </p:nvSpPr>
        <p:spPr>
          <a:xfrm>
            <a:off x="49149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a:t>
            </a:r>
            <a:endParaRPr lang="en-US" sz="1050" dirty="0"/>
          </a:p>
        </p:txBody>
      </p:sp>
      <p:sp>
        <p:nvSpPr>
          <p:cNvPr id="120" name="Text 116"/>
          <p:cNvSpPr/>
          <p:nvPr/>
        </p:nvSpPr>
        <p:spPr>
          <a:xfrm>
            <a:off x="57054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a:t>
            </a:r>
            <a:endParaRPr lang="en-US" sz="1050" dirty="0"/>
          </a:p>
        </p:txBody>
      </p:sp>
      <p:sp>
        <p:nvSpPr>
          <p:cNvPr id="121" name="Text 117"/>
          <p:cNvSpPr/>
          <p:nvPr/>
        </p:nvSpPr>
        <p:spPr>
          <a:xfrm>
            <a:off x="64960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160</a:t>
            </a:r>
            <a:endParaRPr lang="en-US" sz="1050" dirty="0"/>
          </a:p>
        </p:txBody>
      </p:sp>
      <p:sp>
        <p:nvSpPr>
          <p:cNvPr id="122" name="Text 118"/>
          <p:cNvSpPr/>
          <p:nvPr/>
        </p:nvSpPr>
        <p:spPr>
          <a:xfrm>
            <a:off x="72866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320</a:t>
            </a:r>
            <a:endParaRPr lang="en-US" sz="1050" dirty="0"/>
          </a:p>
        </p:txBody>
      </p:sp>
      <p:sp>
        <p:nvSpPr>
          <p:cNvPr id="123" name="Text 119"/>
          <p:cNvSpPr/>
          <p:nvPr/>
        </p:nvSpPr>
        <p:spPr>
          <a:xfrm>
            <a:off x="80772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640</a:t>
            </a:r>
            <a:endParaRPr lang="en-US" sz="1050" dirty="0"/>
          </a:p>
        </p:txBody>
      </p:sp>
      <p:sp>
        <p:nvSpPr>
          <p:cNvPr id="124" name="Text 120"/>
          <p:cNvSpPr/>
          <p:nvPr/>
        </p:nvSpPr>
        <p:spPr>
          <a:xfrm>
            <a:off x="88677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1280</a:t>
            </a:r>
            <a:endParaRPr lang="en-US" sz="1050" dirty="0"/>
          </a:p>
        </p:txBody>
      </p:sp>
      <p:sp>
        <p:nvSpPr>
          <p:cNvPr id="125" name="Text 121"/>
          <p:cNvSpPr/>
          <p:nvPr/>
        </p:nvSpPr>
        <p:spPr>
          <a:xfrm>
            <a:off x="96583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2560</a:t>
            </a:r>
            <a:endParaRPr lang="en-US" sz="1050" dirty="0"/>
          </a:p>
        </p:txBody>
      </p:sp>
      <p:sp>
        <p:nvSpPr>
          <p:cNvPr id="126" name="Text 122"/>
          <p:cNvSpPr/>
          <p:nvPr/>
        </p:nvSpPr>
        <p:spPr>
          <a:xfrm>
            <a:off x="104489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5120</a:t>
            </a:r>
            <a:endParaRPr lang="en-US" sz="1050" dirty="0"/>
          </a:p>
        </p:txBody>
      </p:sp>
      <p:sp>
        <p:nvSpPr>
          <p:cNvPr id="127" name="Text 123"/>
          <p:cNvSpPr/>
          <p:nvPr/>
        </p:nvSpPr>
        <p:spPr>
          <a:xfrm>
            <a:off x="112395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10 240</a:t>
            </a:r>
            <a:endParaRPr lang="en-US" sz="1050" dirty="0"/>
          </a:p>
        </p:txBody>
      </p:sp>
      <p:sp>
        <p:nvSpPr>
          <p:cNvPr id="128" name="Text 124"/>
          <p:cNvSpPr/>
          <p:nvPr/>
        </p:nvSpPr>
        <p:spPr>
          <a:xfrm>
            <a:off x="120300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20 480</a:t>
            </a:r>
            <a:endParaRPr lang="en-US" sz="1050" dirty="0"/>
          </a:p>
        </p:txBody>
      </p:sp>
      <p:sp>
        <p:nvSpPr>
          <p:cNvPr id="129" name="Text 125"/>
          <p:cNvSpPr/>
          <p:nvPr/>
        </p:nvSpPr>
        <p:spPr>
          <a:xfrm>
            <a:off x="128206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40 960</a:t>
            </a:r>
            <a:endParaRPr lang="en-US" sz="1050" dirty="0"/>
          </a:p>
        </p:txBody>
      </p:sp>
      <p:sp>
        <p:nvSpPr>
          <p:cNvPr id="130" name="Text 126"/>
          <p:cNvSpPr/>
          <p:nvPr/>
        </p:nvSpPr>
        <p:spPr>
          <a:xfrm>
            <a:off x="136112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81 920</a:t>
            </a:r>
            <a:endParaRPr lang="en-US" sz="1050" dirty="0"/>
          </a:p>
        </p:txBody>
      </p:sp>
      <p:sp>
        <p:nvSpPr>
          <p:cNvPr id="131" name="Text 127"/>
          <p:cNvSpPr/>
          <p:nvPr/>
        </p:nvSpPr>
        <p:spPr>
          <a:xfrm>
            <a:off x="144018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360 448</a:t>
            </a:r>
            <a:endParaRPr lang="en-US" sz="1050" dirty="0"/>
          </a:p>
        </p:txBody>
      </p:sp>
      <p:sp>
        <p:nvSpPr>
          <p:cNvPr id="132" name="Text 128"/>
          <p:cNvSpPr/>
          <p:nvPr/>
        </p:nvSpPr>
        <p:spPr>
          <a:xfrm>
            <a:off x="33337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a:t>
            </a:r>
            <a:endParaRPr lang="en-US" sz="1050" dirty="0"/>
          </a:p>
        </p:txBody>
      </p:sp>
      <p:sp>
        <p:nvSpPr>
          <p:cNvPr id="133" name="Text 129"/>
          <p:cNvSpPr/>
          <p:nvPr/>
        </p:nvSpPr>
        <p:spPr>
          <a:xfrm>
            <a:off x="41243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44</a:t>
            </a:r>
            <a:endParaRPr lang="en-US" sz="1050" dirty="0"/>
          </a:p>
        </p:txBody>
      </p:sp>
      <p:sp>
        <p:nvSpPr>
          <p:cNvPr id="134" name="Text 130"/>
          <p:cNvSpPr/>
          <p:nvPr/>
        </p:nvSpPr>
        <p:spPr>
          <a:xfrm>
            <a:off x="49149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88</a:t>
            </a:r>
            <a:endParaRPr lang="en-US" sz="1050" dirty="0"/>
          </a:p>
        </p:txBody>
      </p:sp>
      <p:sp>
        <p:nvSpPr>
          <p:cNvPr id="135" name="Text 131"/>
          <p:cNvSpPr/>
          <p:nvPr/>
        </p:nvSpPr>
        <p:spPr>
          <a:xfrm>
            <a:off x="57054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176</a:t>
            </a:r>
            <a:endParaRPr lang="en-US" sz="1050" dirty="0"/>
          </a:p>
        </p:txBody>
      </p:sp>
      <p:sp>
        <p:nvSpPr>
          <p:cNvPr id="136" name="Text 132"/>
          <p:cNvSpPr/>
          <p:nvPr/>
        </p:nvSpPr>
        <p:spPr>
          <a:xfrm>
            <a:off x="64960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352</a:t>
            </a:r>
            <a:endParaRPr lang="en-US" sz="1050" dirty="0"/>
          </a:p>
        </p:txBody>
      </p:sp>
      <p:sp>
        <p:nvSpPr>
          <p:cNvPr id="137" name="Text 133"/>
          <p:cNvSpPr/>
          <p:nvPr/>
        </p:nvSpPr>
        <p:spPr>
          <a:xfrm>
            <a:off x="72866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704</a:t>
            </a:r>
            <a:endParaRPr lang="en-US" sz="1050" dirty="0"/>
          </a:p>
        </p:txBody>
      </p:sp>
      <p:sp>
        <p:nvSpPr>
          <p:cNvPr id="138" name="Text 134"/>
          <p:cNvSpPr/>
          <p:nvPr/>
        </p:nvSpPr>
        <p:spPr>
          <a:xfrm>
            <a:off x="80772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1408</a:t>
            </a:r>
            <a:endParaRPr lang="en-US" sz="1050" dirty="0"/>
          </a:p>
        </p:txBody>
      </p:sp>
      <p:sp>
        <p:nvSpPr>
          <p:cNvPr id="139" name="Text 135"/>
          <p:cNvSpPr/>
          <p:nvPr/>
        </p:nvSpPr>
        <p:spPr>
          <a:xfrm>
            <a:off x="88677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2816</a:t>
            </a:r>
            <a:endParaRPr lang="en-US" sz="1050" dirty="0"/>
          </a:p>
        </p:txBody>
      </p:sp>
      <p:sp>
        <p:nvSpPr>
          <p:cNvPr id="140" name="Text 136"/>
          <p:cNvSpPr/>
          <p:nvPr/>
        </p:nvSpPr>
        <p:spPr>
          <a:xfrm>
            <a:off x="96583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5632</a:t>
            </a:r>
            <a:endParaRPr lang="en-US" sz="1050" dirty="0"/>
          </a:p>
        </p:txBody>
      </p:sp>
      <p:sp>
        <p:nvSpPr>
          <p:cNvPr id="141" name="Text 137"/>
          <p:cNvSpPr/>
          <p:nvPr/>
        </p:nvSpPr>
        <p:spPr>
          <a:xfrm>
            <a:off x="104489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11 264</a:t>
            </a:r>
            <a:endParaRPr lang="en-US" sz="1050" dirty="0"/>
          </a:p>
        </p:txBody>
      </p:sp>
      <p:sp>
        <p:nvSpPr>
          <p:cNvPr id="142" name="Text 138"/>
          <p:cNvSpPr/>
          <p:nvPr/>
        </p:nvSpPr>
        <p:spPr>
          <a:xfrm>
            <a:off x="112395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22 528</a:t>
            </a:r>
            <a:endParaRPr lang="en-US" sz="1050" dirty="0"/>
          </a:p>
        </p:txBody>
      </p:sp>
      <p:sp>
        <p:nvSpPr>
          <p:cNvPr id="143" name="Text 139"/>
          <p:cNvSpPr/>
          <p:nvPr/>
        </p:nvSpPr>
        <p:spPr>
          <a:xfrm>
            <a:off x="120300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45 056</a:t>
            </a:r>
            <a:endParaRPr lang="en-US" sz="1050" dirty="0"/>
          </a:p>
        </p:txBody>
      </p:sp>
      <p:sp>
        <p:nvSpPr>
          <p:cNvPr id="144" name="Text 140"/>
          <p:cNvSpPr/>
          <p:nvPr/>
        </p:nvSpPr>
        <p:spPr>
          <a:xfrm>
            <a:off x="128206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90 112</a:t>
            </a:r>
            <a:endParaRPr lang="en-US" sz="1050" dirty="0"/>
          </a:p>
        </p:txBody>
      </p:sp>
      <p:sp>
        <p:nvSpPr>
          <p:cNvPr id="145" name="Text 141"/>
          <p:cNvSpPr/>
          <p:nvPr/>
        </p:nvSpPr>
        <p:spPr>
          <a:xfrm>
            <a:off x="136112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180 224</a:t>
            </a:r>
            <a:endParaRPr lang="en-US" sz="1050" dirty="0"/>
          </a:p>
        </p:txBody>
      </p:sp>
      <p:sp>
        <p:nvSpPr>
          <p:cNvPr id="146" name="Text 142"/>
          <p:cNvSpPr/>
          <p:nvPr/>
        </p:nvSpPr>
        <p:spPr>
          <a:xfrm>
            <a:off x="144018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360 448</a:t>
            </a:r>
            <a:endParaRPr lang="en-US" sz="1050" dirty="0"/>
          </a:p>
        </p:txBody>
      </p:sp>
      <p:sp>
        <p:nvSpPr>
          <p:cNvPr id="147" name="Text 143"/>
          <p:cNvSpPr/>
          <p:nvPr/>
        </p:nvSpPr>
        <p:spPr>
          <a:xfrm>
            <a:off x="33337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48" name="Text 144"/>
          <p:cNvSpPr/>
          <p:nvPr/>
        </p:nvSpPr>
        <p:spPr>
          <a:xfrm>
            <a:off x="41243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9" name="Text 145"/>
          <p:cNvSpPr/>
          <p:nvPr/>
        </p:nvSpPr>
        <p:spPr>
          <a:xfrm>
            <a:off x="49149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50" name="Text 146"/>
          <p:cNvSpPr/>
          <p:nvPr/>
        </p:nvSpPr>
        <p:spPr>
          <a:xfrm>
            <a:off x="57054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1" name="Text 147"/>
          <p:cNvSpPr/>
          <p:nvPr/>
        </p:nvSpPr>
        <p:spPr>
          <a:xfrm>
            <a:off x="64960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52" name="Text 148"/>
          <p:cNvSpPr/>
          <p:nvPr/>
        </p:nvSpPr>
        <p:spPr>
          <a:xfrm>
            <a:off x="72866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53" name="Text 149"/>
          <p:cNvSpPr/>
          <p:nvPr/>
        </p:nvSpPr>
        <p:spPr>
          <a:xfrm>
            <a:off x="80772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54" name="Text 150"/>
          <p:cNvSpPr/>
          <p:nvPr/>
        </p:nvSpPr>
        <p:spPr>
          <a:xfrm>
            <a:off x="88677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55" name="Text 151"/>
          <p:cNvSpPr/>
          <p:nvPr/>
        </p:nvSpPr>
        <p:spPr>
          <a:xfrm>
            <a:off x="96583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56" name="Text 152"/>
          <p:cNvSpPr/>
          <p:nvPr/>
        </p:nvSpPr>
        <p:spPr>
          <a:xfrm>
            <a:off x="104489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57" name="Text 153"/>
          <p:cNvSpPr/>
          <p:nvPr/>
        </p:nvSpPr>
        <p:spPr>
          <a:xfrm>
            <a:off x="112395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58" name="Text 154"/>
          <p:cNvSpPr/>
          <p:nvPr/>
        </p:nvSpPr>
        <p:spPr>
          <a:xfrm>
            <a:off x="120300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59" name="Text 155"/>
          <p:cNvSpPr/>
          <p:nvPr/>
        </p:nvSpPr>
        <p:spPr>
          <a:xfrm>
            <a:off x="128206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60" name="Text 156"/>
          <p:cNvSpPr/>
          <p:nvPr/>
        </p:nvSpPr>
        <p:spPr>
          <a:xfrm>
            <a:off x="136112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61" name="Text 157"/>
          <p:cNvSpPr/>
          <p:nvPr/>
        </p:nvSpPr>
        <p:spPr>
          <a:xfrm>
            <a:off x="144018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62" name="Text 158"/>
          <p:cNvSpPr/>
          <p:nvPr/>
        </p:nvSpPr>
        <p:spPr>
          <a:xfrm>
            <a:off x="1000125" y="22098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63" name="Text 159"/>
          <p:cNvSpPr/>
          <p:nvPr/>
        </p:nvSpPr>
        <p:spPr>
          <a:xfrm>
            <a:off x="1000125" y="26670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64" name="Text 160"/>
          <p:cNvSpPr/>
          <p:nvPr/>
        </p:nvSpPr>
        <p:spPr>
          <a:xfrm>
            <a:off x="1000125" y="33432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1350" dirty="0"/>
          </a:p>
        </p:txBody>
      </p:sp>
      <p:sp>
        <p:nvSpPr>
          <p:cNvPr id="165" name="Text 161"/>
          <p:cNvSpPr/>
          <p:nvPr/>
        </p:nvSpPr>
        <p:spPr>
          <a:xfrm>
            <a:off x="1000125" y="40195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16,67%</a:t>
            </a:r>
            <a:endParaRPr lang="en-US" sz="1350" dirty="0"/>
          </a:p>
        </p:txBody>
      </p:sp>
      <p:sp>
        <p:nvSpPr>
          <p:cNvPr id="166" name="Text 162"/>
          <p:cNvSpPr/>
          <p:nvPr/>
        </p:nvSpPr>
        <p:spPr>
          <a:xfrm>
            <a:off x="1000125" y="46958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СО 2 
УРОВНЯ 25%</a:t>
            </a:r>
            <a:endParaRPr lang="en-US" sz="1350" dirty="0"/>
          </a:p>
        </p:txBody>
      </p:sp>
      <p:sp>
        <p:nvSpPr>
          <p:cNvPr id="167" name="Text 163"/>
          <p:cNvSpPr/>
          <p:nvPr/>
        </p:nvSpPr>
        <p:spPr>
          <a:xfrm>
            <a:off x="1000125" y="53721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3 
УРОВНЯ 41,67%</a:t>
            </a:r>
            <a:endParaRPr lang="en-US" sz="1350" dirty="0"/>
          </a:p>
        </p:txBody>
      </p:sp>
      <p:sp>
        <p:nvSpPr>
          <p:cNvPr id="168" name="Text 164"/>
          <p:cNvSpPr/>
          <p:nvPr/>
        </p:nvSpPr>
        <p:spPr>
          <a:xfrm>
            <a:off x="1000125" y="6048375"/>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BUSD</a:t>
            </a:r>
            <a:endParaRPr lang="en-US" sz="1350" dirty="0"/>
          </a:p>
        </p:txBody>
      </p:sp>
      <p:sp>
        <p:nvSpPr>
          <p:cNvPr id="169" name="Text 165"/>
          <p:cNvSpPr/>
          <p:nvPr/>
        </p:nvSpPr>
        <p:spPr>
          <a:xfrm>
            <a:off x="1000125" y="6505575"/>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1350" dirty="0"/>
          </a:p>
        </p:txBody>
      </p:sp>
      <p:sp>
        <p:nvSpPr>
          <p:cNvPr id="170" name="Text 166"/>
          <p:cNvSpPr/>
          <p:nvPr/>
        </p:nvSpPr>
        <p:spPr>
          <a:xfrm>
            <a:off x="1000125" y="74009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1350" dirty="0"/>
          </a:p>
        </p:txBody>
      </p:sp>
      <p:sp>
        <p:nvSpPr>
          <p:cNvPr id="171" name="Text 167"/>
          <p:cNvSpPr/>
          <p:nvPr/>
        </p:nvSpPr>
        <p:spPr>
          <a:xfrm>
            <a:off x="1000125" y="8077200"/>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1350" dirty="0"/>
          </a:p>
        </p:txBody>
      </p:sp>
      <p:sp>
        <p:nvSpPr>
          <p:cNvPr id="172" name="Text 168"/>
          <p:cNvSpPr/>
          <p:nvPr/>
        </p:nvSpPr>
        <p:spPr>
          <a:xfrm>
            <a:off x="1676400" y="1676400"/>
            <a:ext cx="733425" cy="371475"/>
          </a:xfrm>
          <a:prstGeom prst="rect">
            <a:avLst/>
          </a:prstGeom>
          <a:noFill/>
          <a:ln/>
        </p:spPr>
        <p:txBody>
          <a:bodyPr wrap="square" lIns="0" tIns="0" rIns="0" bIns="0" rtlCol="0" anchor="t"/>
          <a:lstStyle/>
          <a:p>
            <a:pPr algn="l">
              <a:lnSpc>
                <a:spcPts val="2925"/>
              </a:lnSpc>
            </a:pPr>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CS15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 68">
    <p:bg>
      <p:bgPr>
        <a:solidFill>
          <a:srgbClr val="161616"/>
        </a:solidFill>
        <a:effectLst/>
      </p:bgPr>
    </p:bg>
    <p:spTree>
      <p:nvGrpSpPr>
        <p:cNvPr id="1" name=""/>
        <p:cNvGrpSpPr/>
        <p:nvPr/>
      </p:nvGrpSpPr>
      <p:grpSpPr>
        <a:xfrm>
          <a:off x="0" y="0"/>
          <a:ext cx="0" cy="0"/>
          <a:chOff x="0" y="0"/>
          <a:chExt cx="0" cy="0"/>
        </a:xfrm>
      </p:grpSpPr>
      <p:pic>
        <p:nvPicPr>
          <p:cNvPr id="189" name="Рисунок 18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857250" y="952500"/>
            <a:ext cx="16611600" cy="7686675"/>
          </a:xfrm>
          <a:prstGeom prst="rect">
            <a:avLst/>
          </a:prstGeom>
        </p:spPr>
      </p:pic>
      <p:sp>
        <p:nvSpPr>
          <p:cNvPr id="4" name="Text 0"/>
          <p:cNvSpPr/>
          <p:nvPr/>
        </p:nvSpPr>
        <p:spPr>
          <a:xfrm>
            <a:off x="3829050" y="1038225"/>
            <a:ext cx="1181100" cy="295275"/>
          </a:xfrm>
          <a:prstGeom prst="rect">
            <a:avLst/>
          </a:prstGeom>
          <a:noFill/>
          <a:ln/>
        </p:spPr>
        <p:txBody>
          <a:bodyPr wrap="square" lIns="0" tIns="0" rIns="0" bIns="0" rtlCol="0" anchor="ctr"/>
          <a:lstStyle/>
          <a:p>
            <a:pPr algn="ctr">
              <a:lnSpc>
                <a:spcPts val="2340"/>
              </a:lnSpc>
            </a:pPr>
            <a:r>
              <a:rPr lang="en-US" sz="1800" b="0" i="0" smtClean="0">
                <a:solidFill>
                  <a:srgbClr val="81DA00"/>
                </a:solidFill>
                <a:latin typeface="Inter Medium" pitchFamily="34" charset="0"/>
                <a:ea typeface="Inter Medium" pitchFamily="34" charset="-122"/>
                <a:cs typeface="Inter Medium" pitchFamily="34" charset="-120"/>
              </a:rPr>
              <a:t>НОВИЧОК</a:t>
            </a:r>
            <a:endParaRPr lang="en-US" sz="1800" dirty="0"/>
          </a:p>
        </p:txBody>
      </p:sp>
      <p:sp>
        <p:nvSpPr>
          <p:cNvPr id="5" name="Text 1"/>
          <p:cNvSpPr/>
          <p:nvPr/>
        </p:nvSpPr>
        <p:spPr>
          <a:xfrm>
            <a:off x="6076950" y="1038225"/>
            <a:ext cx="1428750" cy="295275"/>
          </a:xfrm>
          <a:prstGeom prst="rect">
            <a:avLst/>
          </a:prstGeom>
          <a:noFill/>
          <a:ln/>
        </p:spPr>
        <p:txBody>
          <a:bodyPr wrap="square" lIns="0" tIns="0" rIns="0" bIns="0" rtlCol="0" anchor="ctr"/>
          <a:lstStyle/>
          <a:p>
            <a:pPr algn="ctr">
              <a:lnSpc>
                <a:spcPts val="2340"/>
              </a:lnSpc>
            </a:pPr>
            <a:r>
              <a:rPr lang="en-US" sz="1800" b="0" i="0" dirty="0">
                <a:solidFill>
                  <a:srgbClr val="FF7A00"/>
                </a:solidFill>
                <a:latin typeface="Inter Medium" pitchFamily="34" charset="0"/>
                <a:ea typeface="Inter Medium" pitchFamily="34" charset="-122"/>
                <a:cs typeface="Inter Medium" pitchFamily="34" charset="-120"/>
              </a:rPr>
              <a:t>ЭНТУЗИАСТ</a:t>
            </a:r>
            <a:endParaRPr lang="en-US" sz="1800" dirty="0"/>
          </a:p>
        </p:txBody>
      </p:sp>
      <p:sp>
        <p:nvSpPr>
          <p:cNvPr id="6" name="Text 2"/>
          <p:cNvSpPr/>
          <p:nvPr/>
        </p:nvSpPr>
        <p:spPr>
          <a:xfrm>
            <a:off x="8620125" y="1038225"/>
            <a:ext cx="1095375" cy="295275"/>
          </a:xfrm>
          <a:prstGeom prst="rect">
            <a:avLst/>
          </a:prstGeom>
          <a:noFill/>
          <a:ln/>
        </p:spPr>
        <p:txBody>
          <a:bodyPr wrap="square" lIns="0" tIns="0" rIns="0" bIns="0" rtlCol="0" anchor="ctr"/>
          <a:lstStyle/>
          <a:p>
            <a:pPr algn="ctr">
              <a:lnSpc>
                <a:spcPts val="2340"/>
              </a:lnSpc>
            </a:pPr>
            <a:r>
              <a:rPr lang="en-US" sz="1800" b="0" i="0" dirty="0">
                <a:solidFill>
                  <a:srgbClr val="00D1FF"/>
                </a:solidFill>
                <a:latin typeface="Inter Medium" pitchFamily="34" charset="0"/>
                <a:ea typeface="Inter Medium" pitchFamily="34" charset="-122"/>
                <a:cs typeface="Inter Medium" pitchFamily="34" charset="-120"/>
              </a:rPr>
              <a:t>ЭКСПЕРТ</a:t>
            </a:r>
            <a:endParaRPr lang="en-US" sz="1800" dirty="0"/>
          </a:p>
        </p:txBody>
      </p:sp>
      <p:sp>
        <p:nvSpPr>
          <p:cNvPr id="7" name="Text 3"/>
          <p:cNvSpPr/>
          <p:nvPr/>
        </p:nvSpPr>
        <p:spPr>
          <a:xfrm>
            <a:off x="11049000" y="1038225"/>
            <a:ext cx="981075" cy="295275"/>
          </a:xfrm>
          <a:prstGeom prst="rect">
            <a:avLst/>
          </a:prstGeom>
          <a:noFill/>
          <a:ln/>
        </p:spPr>
        <p:txBody>
          <a:bodyPr wrap="square" lIns="0" tIns="0" rIns="0" bIns="0" rtlCol="0" anchor="ctr"/>
          <a:lstStyle/>
          <a:p>
            <a:pPr algn="ctr">
              <a:lnSpc>
                <a:spcPts val="2340"/>
              </a:lnSpc>
            </a:pPr>
            <a:r>
              <a:rPr lang="en-US" sz="1800" b="0" i="0" dirty="0">
                <a:solidFill>
                  <a:srgbClr val="BBBBBB"/>
                </a:solidFill>
                <a:latin typeface="Inter Medium" pitchFamily="34" charset="0"/>
                <a:ea typeface="Inter Medium" pitchFamily="34" charset="-122"/>
                <a:cs typeface="Inter Medium" pitchFamily="34" charset="-120"/>
              </a:rPr>
              <a:t>МАСТЕР</a:t>
            </a:r>
            <a:endParaRPr lang="en-US" sz="1800" dirty="0"/>
          </a:p>
        </p:txBody>
      </p:sp>
      <p:sp>
        <p:nvSpPr>
          <p:cNvPr id="8" name="Text 4"/>
          <p:cNvSpPr/>
          <p:nvPr/>
        </p:nvSpPr>
        <p:spPr>
          <a:xfrm>
            <a:off x="12896850" y="1038225"/>
            <a:ext cx="2019300" cy="295275"/>
          </a:xfrm>
          <a:prstGeom prst="rect">
            <a:avLst/>
          </a:prstGeom>
          <a:noFill/>
          <a:ln/>
        </p:spPr>
        <p:txBody>
          <a:bodyPr wrap="square" lIns="0" tIns="0" rIns="0" bIns="0" rtlCol="0" anchor="ctr"/>
          <a:lstStyle/>
          <a:p>
            <a:pPr algn="ctr">
              <a:lnSpc>
                <a:spcPts val="2340"/>
              </a:lnSpc>
            </a:pPr>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9" name="Text 5"/>
          <p:cNvSpPr/>
          <p:nvPr/>
        </p:nvSpPr>
        <p:spPr>
          <a:xfrm>
            <a:off x="15878175" y="1038225"/>
            <a:ext cx="809625" cy="295275"/>
          </a:xfrm>
          <a:prstGeom prst="rect">
            <a:avLst/>
          </a:prstGeom>
          <a:noFill/>
          <a:ln/>
        </p:spPr>
        <p:txBody>
          <a:bodyPr wrap="square" lIns="0" tIns="0" rIns="0" bIns="0" rtlCol="0" anchor="ctr"/>
          <a:lstStyle/>
          <a:p>
            <a:pPr algn="ctr">
              <a:lnSpc>
                <a:spcPts val="2340"/>
              </a:lnSpc>
            </a:pPr>
            <a:r>
              <a:rPr lang="en-US" sz="1800" b="0" i="0" dirty="0">
                <a:solidFill>
                  <a:srgbClr val="8E8E8E"/>
                </a:solidFill>
                <a:latin typeface="Inter Medium" pitchFamily="34" charset="0"/>
                <a:ea typeface="Inter Medium" pitchFamily="34" charset="-122"/>
                <a:cs typeface="Inter Medium" pitchFamily="34" charset="-120"/>
              </a:rPr>
              <a:t>ИТОГО</a:t>
            </a:r>
            <a:endParaRPr lang="en-US" sz="1800" dirty="0"/>
          </a:p>
        </p:txBody>
      </p:sp>
      <p:sp>
        <p:nvSpPr>
          <p:cNvPr id="10" name="Text 6"/>
          <p:cNvSpPr/>
          <p:nvPr/>
        </p:nvSpPr>
        <p:spPr>
          <a:xfrm>
            <a:off x="15344775" y="7472363"/>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1 212 385</a:t>
            </a:r>
            <a:endParaRPr lang="en-US" sz="1800" dirty="0"/>
          </a:p>
        </p:txBody>
      </p:sp>
      <p:sp>
        <p:nvSpPr>
          <p:cNvPr id="11" name="Text 7"/>
          <p:cNvSpPr/>
          <p:nvPr/>
        </p:nvSpPr>
        <p:spPr>
          <a:xfrm>
            <a:off x="15344775" y="8148638"/>
            <a:ext cx="1876425" cy="295275"/>
          </a:xfrm>
          <a:prstGeom prst="rect">
            <a:avLst/>
          </a:prstGeom>
          <a:noFill/>
          <a:ln/>
        </p:spPr>
        <p:txBody>
          <a:bodyPr wrap="square" lIns="0" tIns="0" rIns="0" bIns="0" rtlCol="0" anchor="ctr"/>
          <a:lstStyle/>
          <a:p>
            <a:pPr algn="ctr">
              <a:lnSpc>
                <a:spcPts val="2340"/>
              </a:lnSpc>
            </a:pPr>
            <a:r>
              <a:rPr lang="en-US" sz="1800" b="0" i="0" dirty="0" smtClean="0">
                <a:solidFill>
                  <a:srgbClr val="2C2C2C"/>
                </a:solidFill>
                <a:latin typeface="Inter Medium" pitchFamily="34" charset="0"/>
                <a:ea typeface="Inter Medium" pitchFamily="34" charset="-122"/>
                <a:cs typeface="Inter Medium" pitchFamily="34" charset="-120"/>
              </a:rPr>
              <a:t>1</a:t>
            </a:r>
            <a:r>
              <a:rPr lang="ru-RU" sz="1800" b="0" i="0" dirty="0" smtClean="0">
                <a:solidFill>
                  <a:srgbClr val="2C2C2C"/>
                </a:solidFill>
                <a:latin typeface="Inter Medium" pitchFamily="34" charset="0"/>
                <a:ea typeface="Inter Medium" pitchFamily="34" charset="-122"/>
                <a:cs typeface="Inter Medium" pitchFamily="34" charset="-120"/>
              </a:rPr>
              <a:t> </a:t>
            </a:r>
            <a:r>
              <a:rPr lang="en-US" sz="1800" b="0" i="0" dirty="0" smtClean="0">
                <a:solidFill>
                  <a:srgbClr val="2C2C2C"/>
                </a:solidFill>
                <a:latin typeface="Inter Medium" pitchFamily="34" charset="0"/>
                <a:ea typeface="Inter Medium" pitchFamily="34" charset="-122"/>
                <a:cs typeface="Inter Medium" pitchFamily="34" charset="-120"/>
              </a:rPr>
              <a:t>408 </a:t>
            </a:r>
            <a:r>
              <a:rPr lang="en-US" sz="1800" b="0" i="0" dirty="0">
                <a:solidFill>
                  <a:srgbClr val="2C2C2C"/>
                </a:solidFill>
                <a:latin typeface="Inter Medium" pitchFamily="34" charset="0"/>
                <a:ea typeface="Inter Medium" pitchFamily="34" charset="-122"/>
                <a:cs typeface="Inter Medium" pitchFamily="34" charset="-120"/>
              </a:rPr>
              <a:t>981</a:t>
            </a:r>
            <a:endParaRPr lang="en-US" sz="1800" dirty="0"/>
          </a:p>
        </p:txBody>
      </p:sp>
      <p:sp>
        <p:nvSpPr>
          <p:cNvPr id="12" name="Text 8"/>
          <p:cNvSpPr/>
          <p:nvPr/>
        </p:nvSpPr>
        <p:spPr>
          <a:xfrm>
            <a:off x="33337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 name="Text 9"/>
          <p:cNvSpPr/>
          <p:nvPr/>
        </p:nvSpPr>
        <p:spPr>
          <a:xfrm>
            <a:off x="41243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 name="Text 10"/>
          <p:cNvSpPr/>
          <p:nvPr/>
        </p:nvSpPr>
        <p:spPr>
          <a:xfrm>
            <a:off x="49149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 name="Text 11"/>
          <p:cNvSpPr/>
          <p:nvPr/>
        </p:nvSpPr>
        <p:spPr>
          <a:xfrm>
            <a:off x="570547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6" name="Text 12"/>
          <p:cNvSpPr/>
          <p:nvPr/>
        </p:nvSpPr>
        <p:spPr>
          <a:xfrm>
            <a:off x="64960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7" name="Text 13"/>
          <p:cNvSpPr/>
          <p:nvPr/>
        </p:nvSpPr>
        <p:spPr>
          <a:xfrm>
            <a:off x="72866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8" name="Text 14"/>
          <p:cNvSpPr/>
          <p:nvPr/>
        </p:nvSpPr>
        <p:spPr>
          <a:xfrm>
            <a:off x="80772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9" name="Text 15"/>
          <p:cNvSpPr/>
          <p:nvPr/>
        </p:nvSpPr>
        <p:spPr>
          <a:xfrm>
            <a:off x="886777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20" name="Text 16"/>
          <p:cNvSpPr/>
          <p:nvPr/>
        </p:nvSpPr>
        <p:spPr>
          <a:xfrm>
            <a:off x="96583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21" name="Text 17"/>
          <p:cNvSpPr/>
          <p:nvPr/>
        </p:nvSpPr>
        <p:spPr>
          <a:xfrm>
            <a:off x="104489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2" name="Text 18"/>
          <p:cNvSpPr/>
          <p:nvPr/>
        </p:nvSpPr>
        <p:spPr>
          <a:xfrm>
            <a:off x="112395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3" name="Text 19"/>
          <p:cNvSpPr/>
          <p:nvPr/>
        </p:nvSpPr>
        <p:spPr>
          <a:xfrm>
            <a:off x="1203007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4" name="Text 20"/>
          <p:cNvSpPr/>
          <p:nvPr/>
        </p:nvSpPr>
        <p:spPr>
          <a:xfrm>
            <a:off x="128206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25" name="Text 21"/>
          <p:cNvSpPr/>
          <p:nvPr/>
        </p:nvSpPr>
        <p:spPr>
          <a:xfrm>
            <a:off x="136112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6" name="Text 22"/>
          <p:cNvSpPr/>
          <p:nvPr/>
        </p:nvSpPr>
        <p:spPr>
          <a:xfrm>
            <a:off x="144018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7" name="Text 23"/>
          <p:cNvSpPr/>
          <p:nvPr/>
        </p:nvSpPr>
        <p:spPr>
          <a:xfrm>
            <a:off x="33337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8" name="Text 24"/>
          <p:cNvSpPr/>
          <p:nvPr/>
        </p:nvSpPr>
        <p:spPr>
          <a:xfrm>
            <a:off x="41243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9" name="Text 25"/>
          <p:cNvSpPr/>
          <p:nvPr/>
        </p:nvSpPr>
        <p:spPr>
          <a:xfrm>
            <a:off x="49149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30" name="Text 26"/>
          <p:cNvSpPr/>
          <p:nvPr/>
        </p:nvSpPr>
        <p:spPr>
          <a:xfrm>
            <a:off x="57054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31" name="Text 27"/>
          <p:cNvSpPr/>
          <p:nvPr/>
        </p:nvSpPr>
        <p:spPr>
          <a:xfrm>
            <a:off x="64960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2" name="Text 28"/>
          <p:cNvSpPr/>
          <p:nvPr/>
        </p:nvSpPr>
        <p:spPr>
          <a:xfrm>
            <a:off x="72866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3" name="Text 29"/>
          <p:cNvSpPr/>
          <p:nvPr/>
        </p:nvSpPr>
        <p:spPr>
          <a:xfrm>
            <a:off x="80772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4" name="Text 30"/>
          <p:cNvSpPr/>
          <p:nvPr/>
        </p:nvSpPr>
        <p:spPr>
          <a:xfrm>
            <a:off x="88677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35" name="Text 31"/>
          <p:cNvSpPr/>
          <p:nvPr/>
        </p:nvSpPr>
        <p:spPr>
          <a:xfrm>
            <a:off x="96583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6" name="Text 32"/>
          <p:cNvSpPr/>
          <p:nvPr/>
        </p:nvSpPr>
        <p:spPr>
          <a:xfrm>
            <a:off x="104489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7" name="Text 33"/>
          <p:cNvSpPr/>
          <p:nvPr/>
        </p:nvSpPr>
        <p:spPr>
          <a:xfrm>
            <a:off x="112395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8" name="Text 34"/>
          <p:cNvSpPr/>
          <p:nvPr/>
        </p:nvSpPr>
        <p:spPr>
          <a:xfrm>
            <a:off x="120300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9" name="Text 35"/>
          <p:cNvSpPr/>
          <p:nvPr/>
        </p:nvSpPr>
        <p:spPr>
          <a:xfrm>
            <a:off x="128206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40" name="Text 36"/>
          <p:cNvSpPr/>
          <p:nvPr/>
        </p:nvSpPr>
        <p:spPr>
          <a:xfrm>
            <a:off x="136112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41" name="Text 37"/>
          <p:cNvSpPr/>
          <p:nvPr/>
        </p:nvSpPr>
        <p:spPr>
          <a:xfrm>
            <a:off x="144018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2" name="Text 38"/>
          <p:cNvSpPr/>
          <p:nvPr/>
        </p:nvSpPr>
        <p:spPr>
          <a:xfrm>
            <a:off x="33337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43" name="Text 39"/>
          <p:cNvSpPr/>
          <p:nvPr/>
        </p:nvSpPr>
        <p:spPr>
          <a:xfrm>
            <a:off x="41243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44" name="Text 40"/>
          <p:cNvSpPr/>
          <p:nvPr/>
        </p:nvSpPr>
        <p:spPr>
          <a:xfrm>
            <a:off x="49149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45" name="Text 41"/>
          <p:cNvSpPr/>
          <p:nvPr/>
        </p:nvSpPr>
        <p:spPr>
          <a:xfrm>
            <a:off x="57054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46" name="Text 42"/>
          <p:cNvSpPr/>
          <p:nvPr/>
        </p:nvSpPr>
        <p:spPr>
          <a:xfrm>
            <a:off x="64960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47" name="Text 43"/>
          <p:cNvSpPr/>
          <p:nvPr/>
        </p:nvSpPr>
        <p:spPr>
          <a:xfrm>
            <a:off x="72866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48" name="Text 44"/>
          <p:cNvSpPr/>
          <p:nvPr/>
        </p:nvSpPr>
        <p:spPr>
          <a:xfrm>
            <a:off x="80772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49" name="Text 45"/>
          <p:cNvSpPr/>
          <p:nvPr/>
        </p:nvSpPr>
        <p:spPr>
          <a:xfrm>
            <a:off x="88677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50" name="Text 46"/>
          <p:cNvSpPr/>
          <p:nvPr/>
        </p:nvSpPr>
        <p:spPr>
          <a:xfrm>
            <a:off x="96583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51" name="Text 47"/>
          <p:cNvSpPr/>
          <p:nvPr/>
        </p:nvSpPr>
        <p:spPr>
          <a:xfrm>
            <a:off x="104489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52" name="Text 48"/>
          <p:cNvSpPr/>
          <p:nvPr/>
        </p:nvSpPr>
        <p:spPr>
          <a:xfrm>
            <a:off x="112395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53" name="Text 49"/>
          <p:cNvSpPr/>
          <p:nvPr/>
        </p:nvSpPr>
        <p:spPr>
          <a:xfrm>
            <a:off x="120300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54" name="Text 50"/>
          <p:cNvSpPr/>
          <p:nvPr/>
        </p:nvSpPr>
        <p:spPr>
          <a:xfrm>
            <a:off x="128206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55" name="Text 51"/>
          <p:cNvSpPr/>
          <p:nvPr/>
        </p:nvSpPr>
        <p:spPr>
          <a:xfrm>
            <a:off x="136112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56" name="Text 52"/>
          <p:cNvSpPr/>
          <p:nvPr/>
        </p:nvSpPr>
        <p:spPr>
          <a:xfrm>
            <a:off x="144018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57" name="Text 53"/>
          <p:cNvSpPr/>
          <p:nvPr/>
        </p:nvSpPr>
        <p:spPr>
          <a:xfrm>
            <a:off x="33337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58" name="Text 54"/>
          <p:cNvSpPr/>
          <p:nvPr/>
        </p:nvSpPr>
        <p:spPr>
          <a:xfrm>
            <a:off x="41243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59" name="Text 55"/>
          <p:cNvSpPr/>
          <p:nvPr/>
        </p:nvSpPr>
        <p:spPr>
          <a:xfrm>
            <a:off x="49149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60" name="Text 56"/>
          <p:cNvSpPr/>
          <p:nvPr/>
        </p:nvSpPr>
        <p:spPr>
          <a:xfrm>
            <a:off x="57054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61" name="Text 57"/>
          <p:cNvSpPr/>
          <p:nvPr/>
        </p:nvSpPr>
        <p:spPr>
          <a:xfrm>
            <a:off x="64960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62" name="Text 58"/>
          <p:cNvSpPr/>
          <p:nvPr/>
        </p:nvSpPr>
        <p:spPr>
          <a:xfrm>
            <a:off x="72866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63" name="Text 59"/>
          <p:cNvSpPr/>
          <p:nvPr/>
        </p:nvSpPr>
        <p:spPr>
          <a:xfrm>
            <a:off x="80772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64" name="Text 60"/>
          <p:cNvSpPr/>
          <p:nvPr/>
        </p:nvSpPr>
        <p:spPr>
          <a:xfrm>
            <a:off x="88677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65" name="Text 61"/>
          <p:cNvSpPr/>
          <p:nvPr/>
        </p:nvSpPr>
        <p:spPr>
          <a:xfrm>
            <a:off x="96583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66" name="Text 62"/>
          <p:cNvSpPr/>
          <p:nvPr/>
        </p:nvSpPr>
        <p:spPr>
          <a:xfrm>
            <a:off x="104489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67" name="Text 63"/>
          <p:cNvSpPr/>
          <p:nvPr/>
        </p:nvSpPr>
        <p:spPr>
          <a:xfrm>
            <a:off x="112395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68" name="Text 64"/>
          <p:cNvSpPr/>
          <p:nvPr/>
        </p:nvSpPr>
        <p:spPr>
          <a:xfrm>
            <a:off x="120300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69" name="Text 65"/>
          <p:cNvSpPr/>
          <p:nvPr/>
        </p:nvSpPr>
        <p:spPr>
          <a:xfrm>
            <a:off x="128206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70" name="Text 66"/>
          <p:cNvSpPr/>
          <p:nvPr/>
        </p:nvSpPr>
        <p:spPr>
          <a:xfrm>
            <a:off x="136112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32 768</a:t>
            </a:r>
            <a:endParaRPr lang="en-US" sz="1050" dirty="0"/>
          </a:p>
        </p:txBody>
      </p:sp>
      <p:sp>
        <p:nvSpPr>
          <p:cNvPr id="71" name="Text 67"/>
          <p:cNvSpPr/>
          <p:nvPr/>
        </p:nvSpPr>
        <p:spPr>
          <a:xfrm>
            <a:off x="144018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65 536</a:t>
            </a:r>
            <a:endParaRPr lang="en-US" sz="1050" dirty="0"/>
          </a:p>
        </p:txBody>
      </p:sp>
      <p:sp>
        <p:nvSpPr>
          <p:cNvPr id="72" name="Text 68"/>
          <p:cNvSpPr/>
          <p:nvPr/>
        </p:nvSpPr>
        <p:spPr>
          <a:xfrm>
            <a:off x="33337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73" name="Text 69"/>
          <p:cNvSpPr/>
          <p:nvPr/>
        </p:nvSpPr>
        <p:spPr>
          <a:xfrm>
            <a:off x="41243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74" name="Text 70"/>
          <p:cNvSpPr/>
          <p:nvPr/>
        </p:nvSpPr>
        <p:spPr>
          <a:xfrm>
            <a:off x="49149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75" name="Text 71"/>
          <p:cNvSpPr/>
          <p:nvPr/>
        </p:nvSpPr>
        <p:spPr>
          <a:xfrm>
            <a:off x="57054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76" name="Text 72"/>
          <p:cNvSpPr/>
          <p:nvPr/>
        </p:nvSpPr>
        <p:spPr>
          <a:xfrm>
            <a:off x="64960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77" name="Text 73"/>
          <p:cNvSpPr/>
          <p:nvPr/>
        </p:nvSpPr>
        <p:spPr>
          <a:xfrm>
            <a:off x="72866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78" name="Text 74"/>
          <p:cNvSpPr/>
          <p:nvPr/>
        </p:nvSpPr>
        <p:spPr>
          <a:xfrm>
            <a:off x="80772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79" name="Text 75"/>
          <p:cNvSpPr/>
          <p:nvPr/>
        </p:nvSpPr>
        <p:spPr>
          <a:xfrm>
            <a:off x="88677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80" name="Text 76"/>
          <p:cNvSpPr/>
          <p:nvPr/>
        </p:nvSpPr>
        <p:spPr>
          <a:xfrm>
            <a:off x="96583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81" name="Text 77"/>
          <p:cNvSpPr/>
          <p:nvPr/>
        </p:nvSpPr>
        <p:spPr>
          <a:xfrm>
            <a:off x="104489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82" name="Text 78"/>
          <p:cNvSpPr/>
          <p:nvPr/>
        </p:nvSpPr>
        <p:spPr>
          <a:xfrm>
            <a:off x="112395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83" name="Text 79"/>
          <p:cNvSpPr/>
          <p:nvPr/>
        </p:nvSpPr>
        <p:spPr>
          <a:xfrm>
            <a:off x="120300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84" name="Text 80"/>
          <p:cNvSpPr/>
          <p:nvPr/>
        </p:nvSpPr>
        <p:spPr>
          <a:xfrm>
            <a:off x="128206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85" name="Text 81"/>
          <p:cNvSpPr/>
          <p:nvPr/>
        </p:nvSpPr>
        <p:spPr>
          <a:xfrm>
            <a:off x="136112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86" name="Text 82"/>
          <p:cNvSpPr/>
          <p:nvPr/>
        </p:nvSpPr>
        <p:spPr>
          <a:xfrm>
            <a:off x="144018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196 608</a:t>
            </a:r>
            <a:endParaRPr lang="en-US" sz="1050" dirty="0"/>
          </a:p>
        </p:txBody>
      </p:sp>
      <p:sp>
        <p:nvSpPr>
          <p:cNvPr id="87" name="Text 83"/>
          <p:cNvSpPr/>
          <p:nvPr/>
        </p:nvSpPr>
        <p:spPr>
          <a:xfrm>
            <a:off x="33337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88" name="Text 84"/>
          <p:cNvSpPr/>
          <p:nvPr/>
        </p:nvSpPr>
        <p:spPr>
          <a:xfrm>
            <a:off x="41243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89" name="Text 85"/>
          <p:cNvSpPr/>
          <p:nvPr/>
        </p:nvSpPr>
        <p:spPr>
          <a:xfrm>
            <a:off x="49149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90" name="Text 86"/>
          <p:cNvSpPr/>
          <p:nvPr/>
        </p:nvSpPr>
        <p:spPr>
          <a:xfrm>
            <a:off x="57054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91" name="Text 87"/>
          <p:cNvSpPr/>
          <p:nvPr/>
        </p:nvSpPr>
        <p:spPr>
          <a:xfrm>
            <a:off x="64960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92" name="Text 88"/>
          <p:cNvSpPr/>
          <p:nvPr/>
        </p:nvSpPr>
        <p:spPr>
          <a:xfrm>
            <a:off x="72866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93" name="Text 89"/>
          <p:cNvSpPr/>
          <p:nvPr/>
        </p:nvSpPr>
        <p:spPr>
          <a:xfrm>
            <a:off x="80772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94" name="Text 90"/>
          <p:cNvSpPr/>
          <p:nvPr/>
        </p:nvSpPr>
        <p:spPr>
          <a:xfrm>
            <a:off x="88677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95" name="Text 91"/>
          <p:cNvSpPr/>
          <p:nvPr/>
        </p:nvSpPr>
        <p:spPr>
          <a:xfrm>
            <a:off x="96583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96" name="Text 92"/>
          <p:cNvSpPr/>
          <p:nvPr/>
        </p:nvSpPr>
        <p:spPr>
          <a:xfrm>
            <a:off x="104489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97" name="Text 93"/>
          <p:cNvSpPr/>
          <p:nvPr/>
        </p:nvSpPr>
        <p:spPr>
          <a:xfrm>
            <a:off x="112395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32 768</a:t>
            </a:r>
            <a:endParaRPr lang="en-US" sz="1050" dirty="0"/>
          </a:p>
        </p:txBody>
      </p:sp>
      <p:sp>
        <p:nvSpPr>
          <p:cNvPr id="98" name="Text 94"/>
          <p:cNvSpPr/>
          <p:nvPr/>
        </p:nvSpPr>
        <p:spPr>
          <a:xfrm>
            <a:off x="120300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65 536</a:t>
            </a:r>
            <a:endParaRPr lang="en-US" sz="1050" dirty="0"/>
          </a:p>
        </p:txBody>
      </p:sp>
      <p:sp>
        <p:nvSpPr>
          <p:cNvPr id="99" name="Text 95"/>
          <p:cNvSpPr/>
          <p:nvPr/>
        </p:nvSpPr>
        <p:spPr>
          <a:xfrm>
            <a:off x="128206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131 072</a:t>
            </a:r>
            <a:endParaRPr lang="en-US" sz="1050" dirty="0"/>
          </a:p>
        </p:txBody>
      </p:sp>
      <p:sp>
        <p:nvSpPr>
          <p:cNvPr id="100" name="Text 96"/>
          <p:cNvSpPr/>
          <p:nvPr/>
        </p:nvSpPr>
        <p:spPr>
          <a:xfrm>
            <a:off x="136112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262 144</a:t>
            </a:r>
            <a:endParaRPr lang="en-US" sz="1050" dirty="0"/>
          </a:p>
        </p:txBody>
      </p:sp>
      <p:sp>
        <p:nvSpPr>
          <p:cNvPr id="101" name="Text 97"/>
          <p:cNvSpPr/>
          <p:nvPr/>
        </p:nvSpPr>
        <p:spPr>
          <a:xfrm>
            <a:off x="144018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524 288</a:t>
            </a:r>
            <a:endParaRPr lang="en-US" sz="1050" dirty="0"/>
          </a:p>
        </p:txBody>
      </p:sp>
      <p:sp>
        <p:nvSpPr>
          <p:cNvPr id="102" name="Text 98"/>
          <p:cNvSpPr/>
          <p:nvPr/>
        </p:nvSpPr>
        <p:spPr>
          <a:xfrm>
            <a:off x="33337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a:t>
            </a:r>
            <a:endParaRPr lang="en-US" sz="1050" dirty="0"/>
          </a:p>
        </p:txBody>
      </p:sp>
      <p:sp>
        <p:nvSpPr>
          <p:cNvPr id="103" name="Text 99"/>
          <p:cNvSpPr/>
          <p:nvPr/>
        </p:nvSpPr>
        <p:spPr>
          <a:xfrm>
            <a:off x="41243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a:t>
            </a:r>
            <a:endParaRPr lang="en-US" sz="1050" dirty="0"/>
          </a:p>
        </p:txBody>
      </p:sp>
      <p:sp>
        <p:nvSpPr>
          <p:cNvPr id="104" name="Text 100"/>
          <p:cNvSpPr/>
          <p:nvPr/>
        </p:nvSpPr>
        <p:spPr>
          <a:xfrm>
            <a:off x="49149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196</a:t>
            </a:r>
            <a:endParaRPr lang="en-US" sz="1050" dirty="0"/>
          </a:p>
        </p:txBody>
      </p:sp>
      <p:sp>
        <p:nvSpPr>
          <p:cNvPr id="105" name="Text 101"/>
          <p:cNvSpPr/>
          <p:nvPr/>
        </p:nvSpPr>
        <p:spPr>
          <a:xfrm>
            <a:off x="57054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392</a:t>
            </a:r>
            <a:endParaRPr lang="en-US" sz="1050" dirty="0"/>
          </a:p>
        </p:txBody>
      </p:sp>
      <p:sp>
        <p:nvSpPr>
          <p:cNvPr id="106" name="Text 102"/>
          <p:cNvSpPr/>
          <p:nvPr/>
        </p:nvSpPr>
        <p:spPr>
          <a:xfrm>
            <a:off x="64960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784</a:t>
            </a:r>
            <a:endParaRPr lang="en-US" sz="1050" dirty="0"/>
          </a:p>
        </p:txBody>
      </p:sp>
      <p:sp>
        <p:nvSpPr>
          <p:cNvPr id="107" name="Text 103"/>
          <p:cNvSpPr/>
          <p:nvPr/>
        </p:nvSpPr>
        <p:spPr>
          <a:xfrm>
            <a:off x="72866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1568</a:t>
            </a:r>
            <a:endParaRPr lang="en-US" sz="1050" dirty="0"/>
          </a:p>
        </p:txBody>
      </p:sp>
      <p:sp>
        <p:nvSpPr>
          <p:cNvPr id="108" name="Text 104"/>
          <p:cNvSpPr/>
          <p:nvPr/>
        </p:nvSpPr>
        <p:spPr>
          <a:xfrm>
            <a:off x="80772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3136</a:t>
            </a:r>
            <a:endParaRPr lang="en-US" sz="1050" dirty="0"/>
          </a:p>
        </p:txBody>
      </p:sp>
      <p:sp>
        <p:nvSpPr>
          <p:cNvPr id="109" name="Text 105"/>
          <p:cNvSpPr/>
          <p:nvPr/>
        </p:nvSpPr>
        <p:spPr>
          <a:xfrm>
            <a:off x="88677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6272</a:t>
            </a:r>
            <a:endParaRPr lang="en-US" sz="1050" dirty="0"/>
          </a:p>
        </p:txBody>
      </p:sp>
      <p:sp>
        <p:nvSpPr>
          <p:cNvPr id="110" name="Text 106"/>
          <p:cNvSpPr/>
          <p:nvPr/>
        </p:nvSpPr>
        <p:spPr>
          <a:xfrm>
            <a:off x="96583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12 544</a:t>
            </a:r>
            <a:endParaRPr lang="en-US" sz="1050" dirty="0"/>
          </a:p>
        </p:txBody>
      </p:sp>
      <p:sp>
        <p:nvSpPr>
          <p:cNvPr id="111" name="Text 107"/>
          <p:cNvSpPr/>
          <p:nvPr/>
        </p:nvSpPr>
        <p:spPr>
          <a:xfrm>
            <a:off x="104489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25 088</a:t>
            </a:r>
            <a:endParaRPr lang="en-US" sz="1050" dirty="0"/>
          </a:p>
        </p:txBody>
      </p:sp>
      <p:sp>
        <p:nvSpPr>
          <p:cNvPr id="112" name="Text 108"/>
          <p:cNvSpPr/>
          <p:nvPr/>
        </p:nvSpPr>
        <p:spPr>
          <a:xfrm>
            <a:off x="112395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50 176</a:t>
            </a:r>
            <a:endParaRPr lang="en-US" sz="1050" dirty="0"/>
          </a:p>
        </p:txBody>
      </p:sp>
      <p:sp>
        <p:nvSpPr>
          <p:cNvPr id="113" name="Text 109"/>
          <p:cNvSpPr/>
          <p:nvPr/>
        </p:nvSpPr>
        <p:spPr>
          <a:xfrm>
            <a:off x="120300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100 352</a:t>
            </a:r>
            <a:endParaRPr lang="en-US" sz="1050" dirty="0"/>
          </a:p>
        </p:txBody>
      </p:sp>
      <p:sp>
        <p:nvSpPr>
          <p:cNvPr id="114" name="Text 110"/>
          <p:cNvSpPr/>
          <p:nvPr/>
        </p:nvSpPr>
        <p:spPr>
          <a:xfrm>
            <a:off x="128206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200 704</a:t>
            </a:r>
            <a:endParaRPr lang="en-US" sz="1050" dirty="0"/>
          </a:p>
        </p:txBody>
      </p:sp>
      <p:sp>
        <p:nvSpPr>
          <p:cNvPr id="115" name="Text 111"/>
          <p:cNvSpPr/>
          <p:nvPr/>
        </p:nvSpPr>
        <p:spPr>
          <a:xfrm>
            <a:off x="136112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401 408</a:t>
            </a:r>
            <a:endParaRPr lang="en-US" sz="1050" dirty="0"/>
          </a:p>
        </p:txBody>
      </p:sp>
      <p:sp>
        <p:nvSpPr>
          <p:cNvPr id="116" name="Text 112"/>
          <p:cNvSpPr/>
          <p:nvPr/>
        </p:nvSpPr>
        <p:spPr>
          <a:xfrm>
            <a:off x="144018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802 816</a:t>
            </a:r>
            <a:endParaRPr lang="en-US" sz="1050" dirty="0"/>
          </a:p>
        </p:txBody>
      </p:sp>
      <p:sp>
        <p:nvSpPr>
          <p:cNvPr id="117" name="Text 113"/>
          <p:cNvSpPr/>
          <p:nvPr/>
        </p:nvSpPr>
        <p:spPr>
          <a:xfrm>
            <a:off x="33337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18" name="Text 114"/>
          <p:cNvSpPr/>
          <p:nvPr/>
        </p:nvSpPr>
        <p:spPr>
          <a:xfrm>
            <a:off x="41243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19" name="Text 115"/>
          <p:cNvSpPr/>
          <p:nvPr/>
        </p:nvSpPr>
        <p:spPr>
          <a:xfrm>
            <a:off x="49149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0" name="Text 116"/>
          <p:cNvSpPr/>
          <p:nvPr/>
        </p:nvSpPr>
        <p:spPr>
          <a:xfrm>
            <a:off x="57054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1" name="Text 117"/>
          <p:cNvSpPr/>
          <p:nvPr/>
        </p:nvSpPr>
        <p:spPr>
          <a:xfrm>
            <a:off x="64960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2" name="Text 118"/>
          <p:cNvSpPr/>
          <p:nvPr/>
        </p:nvSpPr>
        <p:spPr>
          <a:xfrm>
            <a:off x="72866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3" name="Text 119"/>
          <p:cNvSpPr/>
          <p:nvPr/>
        </p:nvSpPr>
        <p:spPr>
          <a:xfrm>
            <a:off x="80772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4" name="Text 120"/>
          <p:cNvSpPr/>
          <p:nvPr/>
        </p:nvSpPr>
        <p:spPr>
          <a:xfrm>
            <a:off x="88677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5" name="Text 121"/>
          <p:cNvSpPr/>
          <p:nvPr/>
        </p:nvSpPr>
        <p:spPr>
          <a:xfrm>
            <a:off x="96583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6" name="Text 122"/>
          <p:cNvSpPr/>
          <p:nvPr/>
        </p:nvSpPr>
        <p:spPr>
          <a:xfrm>
            <a:off x="104489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7" name="Text 123"/>
          <p:cNvSpPr/>
          <p:nvPr/>
        </p:nvSpPr>
        <p:spPr>
          <a:xfrm>
            <a:off x="112395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8" name="Text 124"/>
          <p:cNvSpPr/>
          <p:nvPr/>
        </p:nvSpPr>
        <p:spPr>
          <a:xfrm>
            <a:off x="120300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9" name="Text 125"/>
          <p:cNvSpPr/>
          <p:nvPr/>
        </p:nvSpPr>
        <p:spPr>
          <a:xfrm>
            <a:off x="128206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0" name="Text 126"/>
          <p:cNvSpPr/>
          <p:nvPr/>
        </p:nvSpPr>
        <p:spPr>
          <a:xfrm>
            <a:off x="136112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1" name="Text 127"/>
          <p:cNvSpPr/>
          <p:nvPr/>
        </p:nvSpPr>
        <p:spPr>
          <a:xfrm>
            <a:off x="144018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2" name="Text 128"/>
          <p:cNvSpPr/>
          <p:nvPr/>
        </p:nvSpPr>
        <p:spPr>
          <a:xfrm>
            <a:off x="33337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a:t>
            </a:r>
            <a:endParaRPr lang="en-US" sz="1050" dirty="0"/>
          </a:p>
        </p:txBody>
      </p:sp>
      <p:sp>
        <p:nvSpPr>
          <p:cNvPr id="133" name="Text 129"/>
          <p:cNvSpPr/>
          <p:nvPr/>
        </p:nvSpPr>
        <p:spPr>
          <a:xfrm>
            <a:off x="41243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62</a:t>
            </a:r>
            <a:endParaRPr lang="en-US" sz="1050" dirty="0"/>
          </a:p>
        </p:txBody>
      </p:sp>
      <p:sp>
        <p:nvSpPr>
          <p:cNvPr id="134" name="Text 130"/>
          <p:cNvSpPr/>
          <p:nvPr/>
        </p:nvSpPr>
        <p:spPr>
          <a:xfrm>
            <a:off x="49149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124</a:t>
            </a:r>
            <a:endParaRPr lang="en-US" sz="1050" dirty="0"/>
          </a:p>
        </p:txBody>
      </p:sp>
      <p:sp>
        <p:nvSpPr>
          <p:cNvPr id="135" name="Text 131"/>
          <p:cNvSpPr/>
          <p:nvPr/>
        </p:nvSpPr>
        <p:spPr>
          <a:xfrm>
            <a:off x="57054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248</a:t>
            </a:r>
            <a:endParaRPr lang="en-US" sz="1050" dirty="0"/>
          </a:p>
        </p:txBody>
      </p:sp>
      <p:sp>
        <p:nvSpPr>
          <p:cNvPr id="136" name="Text 132"/>
          <p:cNvSpPr/>
          <p:nvPr/>
        </p:nvSpPr>
        <p:spPr>
          <a:xfrm>
            <a:off x="64960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496</a:t>
            </a:r>
            <a:endParaRPr lang="en-US" sz="1050" dirty="0"/>
          </a:p>
        </p:txBody>
      </p:sp>
      <p:sp>
        <p:nvSpPr>
          <p:cNvPr id="137" name="Text 133"/>
          <p:cNvSpPr/>
          <p:nvPr/>
        </p:nvSpPr>
        <p:spPr>
          <a:xfrm>
            <a:off x="72866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992</a:t>
            </a:r>
            <a:endParaRPr lang="en-US" sz="1050" dirty="0"/>
          </a:p>
        </p:txBody>
      </p:sp>
      <p:sp>
        <p:nvSpPr>
          <p:cNvPr id="138" name="Text 134"/>
          <p:cNvSpPr/>
          <p:nvPr/>
        </p:nvSpPr>
        <p:spPr>
          <a:xfrm>
            <a:off x="80772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1984</a:t>
            </a:r>
            <a:endParaRPr lang="en-US" sz="1050" dirty="0"/>
          </a:p>
        </p:txBody>
      </p:sp>
      <p:sp>
        <p:nvSpPr>
          <p:cNvPr id="139" name="Text 135"/>
          <p:cNvSpPr/>
          <p:nvPr/>
        </p:nvSpPr>
        <p:spPr>
          <a:xfrm>
            <a:off x="88677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3968</a:t>
            </a:r>
            <a:endParaRPr lang="en-US" sz="1050" dirty="0"/>
          </a:p>
        </p:txBody>
      </p:sp>
      <p:sp>
        <p:nvSpPr>
          <p:cNvPr id="140" name="Text 136"/>
          <p:cNvSpPr/>
          <p:nvPr/>
        </p:nvSpPr>
        <p:spPr>
          <a:xfrm>
            <a:off x="96583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7936</a:t>
            </a:r>
            <a:endParaRPr lang="en-US" sz="1050" dirty="0"/>
          </a:p>
        </p:txBody>
      </p:sp>
      <p:sp>
        <p:nvSpPr>
          <p:cNvPr id="141" name="Text 137"/>
          <p:cNvSpPr/>
          <p:nvPr/>
        </p:nvSpPr>
        <p:spPr>
          <a:xfrm>
            <a:off x="104489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15 872</a:t>
            </a:r>
            <a:endParaRPr lang="en-US" sz="1050" dirty="0"/>
          </a:p>
        </p:txBody>
      </p:sp>
      <p:sp>
        <p:nvSpPr>
          <p:cNvPr id="142" name="Text 138"/>
          <p:cNvSpPr/>
          <p:nvPr/>
        </p:nvSpPr>
        <p:spPr>
          <a:xfrm>
            <a:off x="112395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31 744</a:t>
            </a:r>
            <a:endParaRPr lang="en-US" sz="1050" dirty="0"/>
          </a:p>
        </p:txBody>
      </p:sp>
      <p:sp>
        <p:nvSpPr>
          <p:cNvPr id="143" name="Text 139"/>
          <p:cNvSpPr/>
          <p:nvPr/>
        </p:nvSpPr>
        <p:spPr>
          <a:xfrm>
            <a:off x="120300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63 488</a:t>
            </a:r>
            <a:endParaRPr lang="en-US" sz="1050" dirty="0"/>
          </a:p>
        </p:txBody>
      </p:sp>
      <p:sp>
        <p:nvSpPr>
          <p:cNvPr id="144" name="Text 140"/>
          <p:cNvSpPr/>
          <p:nvPr/>
        </p:nvSpPr>
        <p:spPr>
          <a:xfrm>
            <a:off x="128206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126 976</a:t>
            </a:r>
            <a:endParaRPr lang="en-US" sz="1050" dirty="0"/>
          </a:p>
        </p:txBody>
      </p:sp>
      <p:sp>
        <p:nvSpPr>
          <p:cNvPr id="145" name="Text 141"/>
          <p:cNvSpPr/>
          <p:nvPr/>
        </p:nvSpPr>
        <p:spPr>
          <a:xfrm>
            <a:off x="136112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253 952</a:t>
            </a:r>
            <a:endParaRPr lang="en-US" sz="1050" dirty="0"/>
          </a:p>
        </p:txBody>
      </p:sp>
      <p:sp>
        <p:nvSpPr>
          <p:cNvPr id="146" name="Text 142"/>
          <p:cNvSpPr/>
          <p:nvPr/>
        </p:nvSpPr>
        <p:spPr>
          <a:xfrm>
            <a:off x="144018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704 512</a:t>
            </a:r>
            <a:endParaRPr lang="en-US" sz="1050" dirty="0"/>
          </a:p>
        </p:txBody>
      </p:sp>
      <p:sp>
        <p:nvSpPr>
          <p:cNvPr id="147" name="Text 143"/>
          <p:cNvSpPr/>
          <p:nvPr/>
        </p:nvSpPr>
        <p:spPr>
          <a:xfrm>
            <a:off x="33337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43</a:t>
            </a:r>
            <a:endParaRPr lang="en-US" sz="1050" dirty="0"/>
          </a:p>
        </p:txBody>
      </p:sp>
      <p:sp>
        <p:nvSpPr>
          <p:cNvPr id="148" name="Text 144"/>
          <p:cNvSpPr/>
          <p:nvPr/>
        </p:nvSpPr>
        <p:spPr>
          <a:xfrm>
            <a:off x="41243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86</a:t>
            </a:r>
            <a:endParaRPr lang="en-US" sz="1050" dirty="0"/>
          </a:p>
        </p:txBody>
      </p:sp>
      <p:sp>
        <p:nvSpPr>
          <p:cNvPr id="149" name="Text 145"/>
          <p:cNvSpPr/>
          <p:nvPr/>
        </p:nvSpPr>
        <p:spPr>
          <a:xfrm>
            <a:off x="49149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172</a:t>
            </a:r>
            <a:endParaRPr lang="en-US" sz="1050" dirty="0"/>
          </a:p>
        </p:txBody>
      </p:sp>
      <p:sp>
        <p:nvSpPr>
          <p:cNvPr id="150" name="Text 146"/>
          <p:cNvSpPr/>
          <p:nvPr/>
        </p:nvSpPr>
        <p:spPr>
          <a:xfrm>
            <a:off x="57054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344</a:t>
            </a:r>
            <a:endParaRPr lang="en-US" sz="1050" dirty="0"/>
          </a:p>
        </p:txBody>
      </p:sp>
      <p:sp>
        <p:nvSpPr>
          <p:cNvPr id="151" name="Text 147"/>
          <p:cNvSpPr/>
          <p:nvPr/>
        </p:nvSpPr>
        <p:spPr>
          <a:xfrm>
            <a:off x="64960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688</a:t>
            </a:r>
            <a:endParaRPr lang="en-US" sz="1050" dirty="0"/>
          </a:p>
        </p:txBody>
      </p:sp>
      <p:sp>
        <p:nvSpPr>
          <p:cNvPr id="152" name="Text 148"/>
          <p:cNvSpPr/>
          <p:nvPr/>
        </p:nvSpPr>
        <p:spPr>
          <a:xfrm>
            <a:off x="72866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1 376</a:t>
            </a:r>
            <a:endParaRPr lang="en-US" sz="1050" dirty="0"/>
          </a:p>
        </p:txBody>
      </p:sp>
      <p:sp>
        <p:nvSpPr>
          <p:cNvPr id="153" name="Text 149"/>
          <p:cNvSpPr/>
          <p:nvPr/>
        </p:nvSpPr>
        <p:spPr>
          <a:xfrm>
            <a:off x="80772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2 752</a:t>
            </a:r>
            <a:endParaRPr lang="en-US" sz="1050" dirty="0"/>
          </a:p>
        </p:txBody>
      </p:sp>
      <p:sp>
        <p:nvSpPr>
          <p:cNvPr id="154" name="Text 150"/>
          <p:cNvSpPr/>
          <p:nvPr/>
        </p:nvSpPr>
        <p:spPr>
          <a:xfrm>
            <a:off x="88677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5 504</a:t>
            </a:r>
            <a:endParaRPr lang="en-US" sz="1050" dirty="0"/>
          </a:p>
        </p:txBody>
      </p:sp>
      <p:sp>
        <p:nvSpPr>
          <p:cNvPr id="155" name="Text 151"/>
          <p:cNvSpPr/>
          <p:nvPr/>
        </p:nvSpPr>
        <p:spPr>
          <a:xfrm>
            <a:off x="96583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11 008</a:t>
            </a:r>
            <a:endParaRPr lang="en-US" sz="1050" dirty="0"/>
          </a:p>
        </p:txBody>
      </p:sp>
      <p:sp>
        <p:nvSpPr>
          <p:cNvPr id="156" name="Text 152"/>
          <p:cNvSpPr/>
          <p:nvPr/>
        </p:nvSpPr>
        <p:spPr>
          <a:xfrm>
            <a:off x="104489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22 016</a:t>
            </a:r>
            <a:endParaRPr lang="en-US" sz="1050" dirty="0"/>
          </a:p>
        </p:txBody>
      </p:sp>
      <p:sp>
        <p:nvSpPr>
          <p:cNvPr id="157" name="Text 153"/>
          <p:cNvSpPr/>
          <p:nvPr/>
        </p:nvSpPr>
        <p:spPr>
          <a:xfrm>
            <a:off x="112395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44 032</a:t>
            </a:r>
            <a:endParaRPr lang="en-US" sz="1050" dirty="0"/>
          </a:p>
        </p:txBody>
      </p:sp>
      <p:sp>
        <p:nvSpPr>
          <p:cNvPr id="158" name="Text 154"/>
          <p:cNvSpPr/>
          <p:nvPr/>
        </p:nvSpPr>
        <p:spPr>
          <a:xfrm>
            <a:off x="120300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88 064</a:t>
            </a:r>
            <a:endParaRPr lang="en-US" sz="1050" dirty="0"/>
          </a:p>
        </p:txBody>
      </p:sp>
      <p:sp>
        <p:nvSpPr>
          <p:cNvPr id="159" name="Text 155"/>
          <p:cNvSpPr/>
          <p:nvPr/>
        </p:nvSpPr>
        <p:spPr>
          <a:xfrm>
            <a:off x="128206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176 126</a:t>
            </a:r>
            <a:endParaRPr lang="en-US" sz="1050" dirty="0"/>
          </a:p>
        </p:txBody>
      </p:sp>
      <p:sp>
        <p:nvSpPr>
          <p:cNvPr id="160" name="Text 156"/>
          <p:cNvSpPr/>
          <p:nvPr/>
        </p:nvSpPr>
        <p:spPr>
          <a:xfrm>
            <a:off x="136112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352 256</a:t>
            </a:r>
            <a:endParaRPr lang="en-US" sz="1050" dirty="0"/>
          </a:p>
        </p:txBody>
      </p:sp>
      <p:sp>
        <p:nvSpPr>
          <p:cNvPr id="161" name="Text 157"/>
          <p:cNvSpPr/>
          <p:nvPr/>
        </p:nvSpPr>
        <p:spPr>
          <a:xfrm>
            <a:off x="144018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704 512</a:t>
            </a:r>
            <a:endParaRPr lang="en-US" sz="1050" dirty="0"/>
          </a:p>
        </p:txBody>
      </p:sp>
      <p:sp>
        <p:nvSpPr>
          <p:cNvPr id="162" name="Text 158"/>
          <p:cNvSpPr/>
          <p:nvPr/>
        </p:nvSpPr>
        <p:spPr>
          <a:xfrm>
            <a:off x="33337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63" name="Text 159"/>
          <p:cNvSpPr/>
          <p:nvPr/>
        </p:nvSpPr>
        <p:spPr>
          <a:xfrm>
            <a:off x="41243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64" name="Text 160"/>
          <p:cNvSpPr/>
          <p:nvPr/>
        </p:nvSpPr>
        <p:spPr>
          <a:xfrm>
            <a:off x="49149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65" name="Text 161"/>
          <p:cNvSpPr/>
          <p:nvPr/>
        </p:nvSpPr>
        <p:spPr>
          <a:xfrm>
            <a:off x="570547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66" name="Text 162"/>
          <p:cNvSpPr/>
          <p:nvPr/>
        </p:nvSpPr>
        <p:spPr>
          <a:xfrm>
            <a:off x="64960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67" name="Text 163"/>
          <p:cNvSpPr/>
          <p:nvPr/>
        </p:nvSpPr>
        <p:spPr>
          <a:xfrm>
            <a:off x="72866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68" name="Text 164"/>
          <p:cNvSpPr/>
          <p:nvPr/>
        </p:nvSpPr>
        <p:spPr>
          <a:xfrm>
            <a:off x="80772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69" name="Text 165"/>
          <p:cNvSpPr/>
          <p:nvPr/>
        </p:nvSpPr>
        <p:spPr>
          <a:xfrm>
            <a:off x="886777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70" name="Text 166"/>
          <p:cNvSpPr/>
          <p:nvPr/>
        </p:nvSpPr>
        <p:spPr>
          <a:xfrm>
            <a:off x="96583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71" name="Text 167"/>
          <p:cNvSpPr/>
          <p:nvPr/>
        </p:nvSpPr>
        <p:spPr>
          <a:xfrm>
            <a:off x="104489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72" name="Text 168"/>
          <p:cNvSpPr/>
          <p:nvPr/>
        </p:nvSpPr>
        <p:spPr>
          <a:xfrm>
            <a:off x="112395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73" name="Text 169"/>
          <p:cNvSpPr/>
          <p:nvPr/>
        </p:nvSpPr>
        <p:spPr>
          <a:xfrm>
            <a:off x="1203007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74" name="Text 170"/>
          <p:cNvSpPr/>
          <p:nvPr/>
        </p:nvSpPr>
        <p:spPr>
          <a:xfrm>
            <a:off x="128206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75" name="Text 171"/>
          <p:cNvSpPr/>
          <p:nvPr/>
        </p:nvSpPr>
        <p:spPr>
          <a:xfrm>
            <a:off x="136112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76" name="Text 172"/>
          <p:cNvSpPr/>
          <p:nvPr/>
        </p:nvSpPr>
        <p:spPr>
          <a:xfrm>
            <a:off x="144018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77" name="Text 173"/>
          <p:cNvSpPr/>
          <p:nvPr/>
        </p:nvSpPr>
        <p:spPr>
          <a:xfrm>
            <a:off x="1000125" y="1533525"/>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78" name="Text 174"/>
          <p:cNvSpPr/>
          <p:nvPr/>
        </p:nvSpPr>
        <p:spPr>
          <a:xfrm>
            <a:off x="1000125" y="19907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79" name="Text 175"/>
          <p:cNvSpPr/>
          <p:nvPr/>
        </p:nvSpPr>
        <p:spPr>
          <a:xfrm>
            <a:off x="1000125" y="26670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1350" dirty="0"/>
          </a:p>
        </p:txBody>
      </p:sp>
      <p:sp>
        <p:nvSpPr>
          <p:cNvPr id="180" name="Text 176"/>
          <p:cNvSpPr/>
          <p:nvPr/>
        </p:nvSpPr>
        <p:spPr>
          <a:xfrm>
            <a:off x="1000125" y="33432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8,33%</a:t>
            </a:r>
            <a:endParaRPr lang="en-US" sz="1350" dirty="0"/>
          </a:p>
        </p:txBody>
      </p:sp>
      <p:sp>
        <p:nvSpPr>
          <p:cNvPr id="181" name="Text 177"/>
          <p:cNvSpPr/>
          <p:nvPr/>
        </p:nvSpPr>
        <p:spPr>
          <a:xfrm>
            <a:off x="1000125" y="40195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СО 2 
УРОВНЯ 16,67%</a:t>
            </a:r>
            <a:endParaRPr lang="en-US" sz="1350" dirty="0"/>
          </a:p>
        </p:txBody>
      </p:sp>
      <p:sp>
        <p:nvSpPr>
          <p:cNvPr id="182" name="Text 178"/>
          <p:cNvSpPr/>
          <p:nvPr/>
        </p:nvSpPr>
        <p:spPr>
          <a:xfrm>
            <a:off x="1000125" y="46958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3 
УРОВНЯ 25%</a:t>
            </a:r>
            <a:endParaRPr lang="en-US" sz="1350" dirty="0"/>
          </a:p>
        </p:txBody>
      </p:sp>
      <p:sp>
        <p:nvSpPr>
          <p:cNvPr id="183" name="Text 179"/>
          <p:cNvSpPr/>
          <p:nvPr/>
        </p:nvSpPr>
        <p:spPr>
          <a:xfrm>
            <a:off x="1000125" y="53721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4 
УРОВНЯ 33,33%</a:t>
            </a:r>
            <a:endParaRPr lang="en-US" sz="1350" dirty="0"/>
          </a:p>
        </p:txBody>
      </p:sp>
      <p:sp>
        <p:nvSpPr>
          <p:cNvPr id="184" name="Text 180"/>
          <p:cNvSpPr/>
          <p:nvPr/>
        </p:nvSpPr>
        <p:spPr>
          <a:xfrm>
            <a:off x="1000125" y="6048375"/>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USDT</a:t>
            </a:r>
            <a:endParaRPr lang="en-US" sz="1350" dirty="0"/>
          </a:p>
        </p:txBody>
      </p:sp>
      <p:sp>
        <p:nvSpPr>
          <p:cNvPr id="185" name="Text 181"/>
          <p:cNvSpPr/>
          <p:nvPr/>
        </p:nvSpPr>
        <p:spPr>
          <a:xfrm>
            <a:off x="1000125" y="6505575"/>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1350" dirty="0"/>
          </a:p>
        </p:txBody>
      </p:sp>
      <p:sp>
        <p:nvSpPr>
          <p:cNvPr id="186" name="Text 182"/>
          <p:cNvSpPr/>
          <p:nvPr/>
        </p:nvSpPr>
        <p:spPr>
          <a:xfrm>
            <a:off x="1000125" y="74009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1350" dirty="0"/>
          </a:p>
        </p:txBody>
      </p:sp>
      <p:sp>
        <p:nvSpPr>
          <p:cNvPr id="187" name="Text 183"/>
          <p:cNvSpPr/>
          <p:nvPr/>
        </p:nvSpPr>
        <p:spPr>
          <a:xfrm>
            <a:off x="1000125" y="8077200"/>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1350" dirty="0"/>
          </a:p>
        </p:txBody>
      </p:sp>
      <p:sp>
        <p:nvSpPr>
          <p:cNvPr id="188" name="Text 184"/>
          <p:cNvSpPr/>
          <p:nvPr/>
        </p:nvSpPr>
        <p:spPr>
          <a:xfrm>
            <a:off x="1676400" y="1000125"/>
            <a:ext cx="733425" cy="371475"/>
          </a:xfrm>
          <a:prstGeom prst="rect">
            <a:avLst/>
          </a:prstGeom>
          <a:noFill/>
          <a:ln/>
        </p:spPr>
        <p:txBody>
          <a:bodyPr wrap="square" lIns="0" tIns="0" rIns="0" bIns="0" rtlCol="0" anchor="t"/>
          <a:lstStyle/>
          <a:p>
            <a:pPr algn="l">
              <a:lnSpc>
                <a:spcPts val="2925"/>
              </a:lnSpc>
            </a:pPr>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CS31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70">
    <p:bg>
      <p:bgPr>
        <a:solidFill>
          <a:srgbClr val="161616"/>
        </a:solidFill>
        <a:effectLst/>
      </p:bgPr>
    </p:bg>
    <p:spTree>
      <p:nvGrpSpPr>
        <p:cNvPr id="1" name=""/>
        <p:cNvGrpSpPr/>
        <p:nvPr/>
      </p:nvGrpSpPr>
      <p:grpSpPr>
        <a:xfrm>
          <a:off x="0" y="0"/>
          <a:ext cx="0" cy="0"/>
          <a:chOff x="0" y="0"/>
          <a:chExt cx="0" cy="0"/>
        </a:xfrm>
      </p:grpSpPr>
      <p:pic>
        <p:nvPicPr>
          <p:cNvPr id="194" name="Рисунок 19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3228975" y="952500"/>
            <a:ext cx="14239875" cy="466725"/>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15087600" y="1409700"/>
            <a:ext cx="2381250" cy="7229475"/>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3228975" y="1866900"/>
            <a:ext cx="11868150" cy="6772275"/>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3228975" y="1409700"/>
            <a:ext cx="11868150" cy="466725"/>
          </a:xfrm>
          <a:prstGeom prst="rect">
            <a:avLst/>
          </a:prstGeom>
        </p:spPr>
      </p:pic>
      <p:pic>
        <p:nvPicPr>
          <p:cNvPr id="7" name="Image 5"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857250" y="1409700"/>
            <a:ext cx="2381250" cy="7229475"/>
          </a:xfrm>
          <a:prstGeom prst="rect">
            <a:avLst/>
          </a:prstGeom>
        </p:spPr>
      </p:pic>
      <p:pic>
        <p:nvPicPr>
          <p:cNvPr id="8" name="Image 6" descr="preencoded.png"/>
          <p:cNvPicPr>
            <a:picLocks noChangeAspect="1"/>
          </p:cNvPicPr>
          <p:nvPr/>
        </p:nvPicPr>
        <p:blipFill>
          <a:blip r:embed="rId14">
            <a:extLst>
              <a:ext uri="{96DAC541-7B7A-43D3-8B79-37D633B846F1}">
                <asvg:svgBlip xmlns="" xmlns:asvg="http://schemas.microsoft.com/office/drawing/2016/SVG/main" r:embed="rId15"/>
              </a:ext>
            </a:extLst>
          </a:blip>
          <a:srcRect/>
          <a:stretch/>
        </p:blipFill>
        <p:spPr>
          <a:xfrm>
            <a:off x="857250" y="952500"/>
            <a:ext cx="2381250" cy="466725"/>
          </a:xfrm>
          <a:prstGeom prst="rect">
            <a:avLst/>
          </a:prstGeom>
        </p:spPr>
      </p:pic>
      <p:sp>
        <p:nvSpPr>
          <p:cNvPr id="9" name="Text 0"/>
          <p:cNvSpPr/>
          <p:nvPr/>
        </p:nvSpPr>
        <p:spPr>
          <a:xfrm>
            <a:off x="3829050" y="1038225"/>
            <a:ext cx="11811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НОВИЧОК</a:t>
            </a:r>
          </a:p>
        </p:txBody>
      </p:sp>
      <p:sp>
        <p:nvSpPr>
          <p:cNvPr id="10" name="Text 1"/>
          <p:cNvSpPr/>
          <p:nvPr/>
        </p:nvSpPr>
        <p:spPr>
          <a:xfrm>
            <a:off x="6076950" y="1038226"/>
            <a:ext cx="1581150" cy="233362"/>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ЭНТУЗИАСТ</a:t>
            </a:r>
          </a:p>
        </p:txBody>
      </p:sp>
      <p:sp>
        <p:nvSpPr>
          <p:cNvPr id="11" name="Text 2"/>
          <p:cNvSpPr/>
          <p:nvPr/>
        </p:nvSpPr>
        <p:spPr>
          <a:xfrm>
            <a:off x="8620125" y="1038225"/>
            <a:ext cx="109537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ЭКСПЕРТ</a:t>
            </a:r>
          </a:p>
        </p:txBody>
      </p:sp>
      <p:sp>
        <p:nvSpPr>
          <p:cNvPr id="12" name="Text 3"/>
          <p:cNvSpPr/>
          <p:nvPr/>
        </p:nvSpPr>
        <p:spPr>
          <a:xfrm>
            <a:off x="11049000" y="1038225"/>
            <a:ext cx="98107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МАСТЕР</a:t>
            </a:r>
          </a:p>
        </p:txBody>
      </p:sp>
      <p:sp>
        <p:nvSpPr>
          <p:cNvPr id="13" name="Text 4"/>
          <p:cNvSpPr/>
          <p:nvPr/>
        </p:nvSpPr>
        <p:spPr>
          <a:xfrm>
            <a:off x="12896850" y="1038225"/>
            <a:ext cx="20193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14" name="Text 5"/>
          <p:cNvSpPr/>
          <p:nvPr/>
        </p:nvSpPr>
        <p:spPr>
          <a:xfrm>
            <a:off x="15878175" y="1038225"/>
            <a:ext cx="809625" cy="295275"/>
          </a:xfrm>
          <a:prstGeom prst="rect">
            <a:avLst/>
          </a:prstGeom>
          <a:noFill/>
          <a:ln/>
        </p:spPr>
        <p:txBody>
          <a:bodyPr wrap="square" lIns="0" tIns="0" rIns="0" bIns="0" rtlCol="0" anchor="ctr"/>
          <a:lstStyle/>
          <a:p>
            <a:pPr algn="ctr">
              <a:lnSpc>
                <a:spcPts val="2340"/>
              </a:lnSpc>
            </a:pPr>
            <a:r>
              <a:rPr lang="en-US" sz="1800" b="0" i="0" dirty="0">
                <a:solidFill>
                  <a:srgbClr val="8E8E8E"/>
                </a:solidFill>
                <a:latin typeface="Inter Medium" pitchFamily="34" charset="0"/>
                <a:ea typeface="Inter Medium" pitchFamily="34" charset="-122"/>
                <a:cs typeface="Inter Medium" pitchFamily="34" charset="-120"/>
              </a:rPr>
              <a:t>ИТОГО</a:t>
            </a:r>
            <a:endParaRPr lang="en-US" sz="1800" dirty="0"/>
          </a:p>
        </p:txBody>
      </p:sp>
      <p:sp>
        <p:nvSpPr>
          <p:cNvPr id="15" name="Text 6"/>
          <p:cNvSpPr/>
          <p:nvPr/>
        </p:nvSpPr>
        <p:spPr>
          <a:xfrm>
            <a:off x="15344775" y="7472363"/>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1 212 385</a:t>
            </a:r>
            <a:endParaRPr lang="en-US" sz="1800" dirty="0"/>
          </a:p>
        </p:txBody>
      </p:sp>
      <p:sp>
        <p:nvSpPr>
          <p:cNvPr id="16" name="Text 7"/>
          <p:cNvSpPr/>
          <p:nvPr/>
        </p:nvSpPr>
        <p:spPr>
          <a:xfrm>
            <a:off x="15344775" y="8148638"/>
            <a:ext cx="1876425" cy="295275"/>
          </a:xfrm>
          <a:prstGeom prst="rect">
            <a:avLst/>
          </a:prstGeom>
          <a:noFill/>
          <a:ln/>
        </p:spPr>
        <p:txBody>
          <a:bodyPr wrap="square" lIns="0" tIns="0" rIns="0" bIns="0" rtlCol="0" anchor="ctr"/>
          <a:lstStyle/>
          <a:p>
            <a:pPr algn="ctr">
              <a:lnSpc>
                <a:spcPts val="2340"/>
              </a:lnSpc>
            </a:pPr>
            <a:r>
              <a:rPr lang="en-US" sz="1800" b="0" i="0" dirty="0" smtClean="0">
                <a:solidFill>
                  <a:srgbClr val="2C2C2C"/>
                </a:solidFill>
                <a:latin typeface="Inter Medium" pitchFamily="34" charset="0"/>
                <a:ea typeface="Inter Medium" pitchFamily="34" charset="-122"/>
                <a:cs typeface="Inter Medium" pitchFamily="34" charset="-120"/>
              </a:rPr>
              <a:t>1</a:t>
            </a:r>
            <a:r>
              <a:rPr lang="ru-RU" sz="1800" b="0" i="0" dirty="0" smtClean="0">
                <a:solidFill>
                  <a:srgbClr val="2C2C2C"/>
                </a:solidFill>
                <a:latin typeface="Inter Medium" pitchFamily="34" charset="0"/>
                <a:ea typeface="Inter Medium" pitchFamily="34" charset="-122"/>
                <a:cs typeface="Inter Medium" pitchFamily="34" charset="-120"/>
              </a:rPr>
              <a:t> </a:t>
            </a:r>
            <a:r>
              <a:rPr lang="en-US" sz="1800" b="0" i="0" dirty="0" smtClean="0">
                <a:solidFill>
                  <a:srgbClr val="2C2C2C"/>
                </a:solidFill>
                <a:latin typeface="Inter Medium" pitchFamily="34" charset="0"/>
                <a:ea typeface="Inter Medium" pitchFamily="34" charset="-122"/>
                <a:cs typeface="Inter Medium" pitchFamily="34" charset="-120"/>
              </a:rPr>
              <a:t>408 </a:t>
            </a:r>
            <a:r>
              <a:rPr lang="en-US" sz="1800" b="0" i="0" dirty="0">
                <a:solidFill>
                  <a:srgbClr val="2C2C2C"/>
                </a:solidFill>
                <a:latin typeface="Inter Medium" pitchFamily="34" charset="0"/>
                <a:ea typeface="Inter Medium" pitchFamily="34" charset="-122"/>
                <a:cs typeface="Inter Medium" pitchFamily="34" charset="-120"/>
              </a:rPr>
              <a:t>981</a:t>
            </a:r>
            <a:endParaRPr lang="en-US" sz="1800" dirty="0"/>
          </a:p>
        </p:txBody>
      </p:sp>
      <p:sp>
        <p:nvSpPr>
          <p:cNvPr id="17" name="Text 8"/>
          <p:cNvSpPr/>
          <p:nvPr/>
        </p:nvSpPr>
        <p:spPr>
          <a:xfrm>
            <a:off x="33337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8" name="Text 9"/>
          <p:cNvSpPr/>
          <p:nvPr/>
        </p:nvSpPr>
        <p:spPr>
          <a:xfrm>
            <a:off x="41243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9" name="Text 10"/>
          <p:cNvSpPr/>
          <p:nvPr/>
        </p:nvSpPr>
        <p:spPr>
          <a:xfrm>
            <a:off x="49149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20" name="Text 11"/>
          <p:cNvSpPr/>
          <p:nvPr/>
        </p:nvSpPr>
        <p:spPr>
          <a:xfrm>
            <a:off x="570547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21" name="Text 12"/>
          <p:cNvSpPr/>
          <p:nvPr/>
        </p:nvSpPr>
        <p:spPr>
          <a:xfrm>
            <a:off x="64960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22" name="Text 13"/>
          <p:cNvSpPr/>
          <p:nvPr/>
        </p:nvSpPr>
        <p:spPr>
          <a:xfrm>
            <a:off x="72866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23" name="Text 14"/>
          <p:cNvSpPr/>
          <p:nvPr/>
        </p:nvSpPr>
        <p:spPr>
          <a:xfrm>
            <a:off x="80772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24" name="Text 15"/>
          <p:cNvSpPr/>
          <p:nvPr/>
        </p:nvSpPr>
        <p:spPr>
          <a:xfrm>
            <a:off x="886777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25" name="Text 16"/>
          <p:cNvSpPr/>
          <p:nvPr/>
        </p:nvSpPr>
        <p:spPr>
          <a:xfrm>
            <a:off x="96583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26" name="Text 17"/>
          <p:cNvSpPr/>
          <p:nvPr/>
        </p:nvSpPr>
        <p:spPr>
          <a:xfrm>
            <a:off x="104489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7" name="Text 18"/>
          <p:cNvSpPr/>
          <p:nvPr/>
        </p:nvSpPr>
        <p:spPr>
          <a:xfrm>
            <a:off x="112395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8" name="Text 19"/>
          <p:cNvSpPr/>
          <p:nvPr/>
        </p:nvSpPr>
        <p:spPr>
          <a:xfrm>
            <a:off x="1203007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9" name="Text 20"/>
          <p:cNvSpPr/>
          <p:nvPr/>
        </p:nvSpPr>
        <p:spPr>
          <a:xfrm>
            <a:off x="128206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30" name="Text 21"/>
          <p:cNvSpPr/>
          <p:nvPr/>
        </p:nvSpPr>
        <p:spPr>
          <a:xfrm>
            <a:off x="136112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31" name="Text 22"/>
          <p:cNvSpPr/>
          <p:nvPr/>
        </p:nvSpPr>
        <p:spPr>
          <a:xfrm>
            <a:off x="144018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32" name="Text 23"/>
          <p:cNvSpPr/>
          <p:nvPr/>
        </p:nvSpPr>
        <p:spPr>
          <a:xfrm>
            <a:off x="33337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33" name="Text 24"/>
          <p:cNvSpPr/>
          <p:nvPr/>
        </p:nvSpPr>
        <p:spPr>
          <a:xfrm>
            <a:off x="41243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34" name="Text 25"/>
          <p:cNvSpPr/>
          <p:nvPr/>
        </p:nvSpPr>
        <p:spPr>
          <a:xfrm>
            <a:off x="49149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35" name="Text 26"/>
          <p:cNvSpPr/>
          <p:nvPr/>
        </p:nvSpPr>
        <p:spPr>
          <a:xfrm>
            <a:off x="57054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36" name="Text 27"/>
          <p:cNvSpPr/>
          <p:nvPr/>
        </p:nvSpPr>
        <p:spPr>
          <a:xfrm>
            <a:off x="64960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7" name="Text 28"/>
          <p:cNvSpPr/>
          <p:nvPr/>
        </p:nvSpPr>
        <p:spPr>
          <a:xfrm>
            <a:off x="72866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8" name="Text 29"/>
          <p:cNvSpPr/>
          <p:nvPr/>
        </p:nvSpPr>
        <p:spPr>
          <a:xfrm>
            <a:off x="80772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9" name="Text 30"/>
          <p:cNvSpPr/>
          <p:nvPr/>
        </p:nvSpPr>
        <p:spPr>
          <a:xfrm>
            <a:off x="88677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40" name="Text 31"/>
          <p:cNvSpPr/>
          <p:nvPr/>
        </p:nvSpPr>
        <p:spPr>
          <a:xfrm>
            <a:off x="96583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41" name="Text 32"/>
          <p:cNvSpPr/>
          <p:nvPr/>
        </p:nvSpPr>
        <p:spPr>
          <a:xfrm>
            <a:off x="104489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42" name="Text 33"/>
          <p:cNvSpPr/>
          <p:nvPr/>
        </p:nvSpPr>
        <p:spPr>
          <a:xfrm>
            <a:off x="112395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43" name="Text 34"/>
          <p:cNvSpPr/>
          <p:nvPr/>
        </p:nvSpPr>
        <p:spPr>
          <a:xfrm>
            <a:off x="120300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44" name="Text 35"/>
          <p:cNvSpPr/>
          <p:nvPr/>
        </p:nvSpPr>
        <p:spPr>
          <a:xfrm>
            <a:off x="128206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45" name="Text 36"/>
          <p:cNvSpPr/>
          <p:nvPr/>
        </p:nvSpPr>
        <p:spPr>
          <a:xfrm>
            <a:off x="136112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46" name="Text 37"/>
          <p:cNvSpPr/>
          <p:nvPr/>
        </p:nvSpPr>
        <p:spPr>
          <a:xfrm>
            <a:off x="144018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7" name="Text 38"/>
          <p:cNvSpPr/>
          <p:nvPr/>
        </p:nvSpPr>
        <p:spPr>
          <a:xfrm>
            <a:off x="33337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48" name="Text 39"/>
          <p:cNvSpPr/>
          <p:nvPr/>
        </p:nvSpPr>
        <p:spPr>
          <a:xfrm>
            <a:off x="41243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49" name="Text 40"/>
          <p:cNvSpPr/>
          <p:nvPr/>
        </p:nvSpPr>
        <p:spPr>
          <a:xfrm>
            <a:off x="49149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50" name="Text 41"/>
          <p:cNvSpPr/>
          <p:nvPr/>
        </p:nvSpPr>
        <p:spPr>
          <a:xfrm>
            <a:off x="57054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51" name="Text 42"/>
          <p:cNvSpPr/>
          <p:nvPr/>
        </p:nvSpPr>
        <p:spPr>
          <a:xfrm>
            <a:off x="64960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52" name="Text 43"/>
          <p:cNvSpPr/>
          <p:nvPr/>
        </p:nvSpPr>
        <p:spPr>
          <a:xfrm>
            <a:off x="72866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53" name="Text 44"/>
          <p:cNvSpPr/>
          <p:nvPr/>
        </p:nvSpPr>
        <p:spPr>
          <a:xfrm>
            <a:off x="80772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54" name="Text 45"/>
          <p:cNvSpPr/>
          <p:nvPr/>
        </p:nvSpPr>
        <p:spPr>
          <a:xfrm>
            <a:off x="88677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55" name="Text 46"/>
          <p:cNvSpPr/>
          <p:nvPr/>
        </p:nvSpPr>
        <p:spPr>
          <a:xfrm>
            <a:off x="96583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56" name="Text 47"/>
          <p:cNvSpPr/>
          <p:nvPr/>
        </p:nvSpPr>
        <p:spPr>
          <a:xfrm>
            <a:off x="104489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57" name="Text 48"/>
          <p:cNvSpPr/>
          <p:nvPr/>
        </p:nvSpPr>
        <p:spPr>
          <a:xfrm>
            <a:off x="112395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58" name="Text 49"/>
          <p:cNvSpPr/>
          <p:nvPr/>
        </p:nvSpPr>
        <p:spPr>
          <a:xfrm>
            <a:off x="120300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59" name="Text 50"/>
          <p:cNvSpPr/>
          <p:nvPr/>
        </p:nvSpPr>
        <p:spPr>
          <a:xfrm>
            <a:off x="128206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60" name="Text 51"/>
          <p:cNvSpPr/>
          <p:nvPr/>
        </p:nvSpPr>
        <p:spPr>
          <a:xfrm>
            <a:off x="136112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61" name="Text 52"/>
          <p:cNvSpPr/>
          <p:nvPr/>
        </p:nvSpPr>
        <p:spPr>
          <a:xfrm>
            <a:off x="144018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62" name="Text 53"/>
          <p:cNvSpPr/>
          <p:nvPr/>
        </p:nvSpPr>
        <p:spPr>
          <a:xfrm>
            <a:off x="33337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63" name="Text 54"/>
          <p:cNvSpPr/>
          <p:nvPr/>
        </p:nvSpPr>
        <p:spPr>
          <a:xfrm>
            <a:off x="41243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64" name="Text 55"/>
          <p:cNvSpPr/>
          <p:nvPr/>
        </p:nvSpPr>
        <p:spPr>
          <a:xfrm>
            <a:off x="49149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65" name="Text 56"/>
          <p:cNvSpPr/>
          <p:nvPr/>
        </p:nvSpPr>
        <p:spPr>
          <a:xfrm>
            <a:off x="57054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66" name="Text 57"/>
          <p:cNvSpPr/>
          <p:nvPr/>
        </p:nvSpPr>
        <p:spPr>
          <a:xfrm>
            <a:off x="64960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67" name="Text 58"/>
          <p:cNvSpPr/>
          <p:nvPr/>
        </p:nvSpPr>
        <p:spPr>
          <a:xfrm>
            <a:off x="72866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68" name="Text 59"/>
          <p:cNvSpPr/>
          <p:nvPr/>
        </p:nvSpPr>
        <p:spPr>
          <a:xfrm>
            <a:off x="80772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69" name="Text 60"/>
          <p:cNvSpPr/>
          <p:nvPr/>
        </p:nvSpPr>
        <p:spPr>
          <a:xfrm>
            <a:off x="88677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70" name="Text 61"/>
          <p:cNvSpPr/>
          <p:nvPr/>
        </p:nvSpPr>
        <p:spPr>
          <a:xfrm>
            <a:off x="96583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71" name="Text 62"/>
          <p:cNvSpPr/>
          <p:nvPr/>
        </p:nvSpPr>
        <p:spPr>
          <a:xfrm>
            <a:off x="104489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72" name="Text 63"/>
          <p:cNvSpPr/>
          <p:nvPr/>
        </p:nvSpPr>
        <p:spPr>
          <a:xfrm>
            <a:off x="112395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73" name="Text 64"/>
          <p:cNvSpPr/>
          <p:nvPr/>
        </p:nvSpPr>
        <p:spPr>
          <a:xfrm>
            <a:off x="120300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74" name="Text 65"/>
          <p:cNvSpPr/>
          <p:nvPr/>
        </p:nvSpPr>
        <p:spPr>
          <a:xfrm>
            <a:off x="128206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75" name="Text 66"/>
          <p:cNvSpPr/>
          <p:nvPr/>
        </p:nvSpPr>
        <p:spPr>
          <a:xfrm>
            <a:off x="136112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32 768</a:t>
            </a:r>
            <a:endParaRPr lang="en-US" sz="1050" dirty="0"/>
          </a:p>
        </p:txBody>
      </p:sp>
      <p:sp>
        <p:nvSpPr>
          <p:cNvPr id="76" name="Text 67"/>
          <p:cNvSpPr/>
          <p:nvPr/>
        </p:nvSpPr>
        <p:spPr>
          <a:xfrm>
            <a:off x="144018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65 536</a:t>
            </a:r>
            <a:endParaRPr lang="en-US" sz="1050" dirty="0"/>
          </a:p>
        </p:txBody>
      </p:sp>
      <p:sp>
        <p:nvSpPr>
          <p:cNvPr id="77" name="Text 68"/>
          <p:cNvSpPr/>
          <p:nvPr/>
        </p:nvSpPr>
        <p:spPr>
          <a:xfrm>
            <a:off x="33337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78" name="Text 69"/>
          <p:cNvSpPr/>
          <p:nvPr/>
        </p:nvSpPr>
        <p:spPr>
          <a:xfrm>
            <a:off x="41243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79" name="Text 70"/>
          <p:cNvSpPr/>
          <p:nvPr/>
        </p:nvSpPr>
        <p:spPr>
          <a:xfrm>
            <a:off x="49149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80" name="Text 71"/>
          <p:cNvSpPr/>
          <p:nvPr/>
        </p:nvSpPr>
        <p:spPr>
          <a:xfrm>
            <a:off x="57054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81" name="Text 72"/>
          <p:cNvSpPr/>
          <p:nvPr/>
        </p:nvSpPr>
        <p:spPr>
          <a:xfrm>
            <a:off x="64960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82" name="Text 73"/>
          <p:cNvSpPr/>
          <p:nvPr/>
        </p:nvSpPr>
        <p:spPr>
          <a:xfrm>
            <a:off x="72866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83" name="Text 74"/>
          <p:cNvSpPr/>
          <p:nvPr/>
        </p:nvSpPr>
        <p:spPr>
          <a:xfrm>
            <a:off x="80772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84" name="Text 75"/>
          <p:cNvSpPr/>
          <p:nvPr/>
        </p:nvSpPr>
        <p:spPr>
          <a:xfrm>
            <a:off x="88677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85" name="Text 76"/>
          <p:cNvSpPr/>
          <p:nvPr/>
        </p:nvSpPr>
        <p:spPr>
          <a:xfrm>
            <a:off x="96583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86" name="Text 77"/>
          <p:cNvSpPr/>
          <p:nvPr/>
        </p:nvSpPr>
        <p:spPr>
          <a:xfrm>
            <a:off x="104489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87" name="Text 78"/>
          <p:cNvSpPr/>
          <p:nvPr/>
        </p:nvSpPr>
        <p:spPr>
          <a:xfrm>
            <a:off x="112395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88" name="Text 79"/>
          <p:cNvSpPr/>
          <p:nvPr/>
        </p:nvSpPr>
        <p:spPr>
          <a:xfrm>
            <a:off x="120300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89" name="Text 80"/>
          <p:cNvSpPr/>
          <p:nvPr/>
        </p:nvSpPr>
        <p:spPr>
          <a:xfrm>
            <a:off x="128206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90" name="Text 81"/>
          <p:cNvSpPr/>
          <p:nvPr/>
        </p:nvSpPr>
        <p:spPr>
          <a:xfrm>
            <a:off x="136112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91" name="Text 82"/>
          <p:cNvSpPr/>
          <p:nvPr/>
        </p:nvSpPr>
        <p:spPr>
          <a:xfrm>
            <a:off x="144018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196 608</a:t>
            </a:r>
            <a:endParaRPr lang="en-US" sz="1050" dirty="0"/>
          </a:p>
        </p:txBody>
      </p:sp>
      <p:sp>
        <p:nvSpPr>
          <p:cNvPr id="92" name="Text 83"/>
          <p:cNvSpPr/>
          <p:nvPr/>
        </p:nvSpPr>
        <p:spPr>
          <a:xfrm>
            <a:off x="33337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93" name="Text 84"/>
          <p:cNvSpPr/>
          <p:nvPr/>
        </p:nvSpPr>
        <p:spPr>
          <a:xfrm>
            <a:off x="41243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94" name="Text 85"/>
          <p:cNvSpPr/>
          <p:nvPr/>
        </p:nvSpPr>
        <p:spPr>
          <a:xfrm>
            <a:off x="49149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95" name="Text 86"/>
          <p:cNvSpPr/>
          <p:nvPr/>
        </p:nvSpPr>
        <p:spPr>
          <a:xfrm>
            <a:off x="57054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96" name="Text 87"/>
          <p:cNvSpPr/>
          <p:nvPr/>
        </p:nvSpPr>
        <p:spPr>
          <a:xfrm>
            <a:off x="64960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97" name="Text 88"/>
          <p:cNvSpPr/>
          <p:nvPr/>
        </p:nvSpPr>
        <p:spPr>
          <a:xfrm>
            <a:off x="72866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98" name="Text 89"/>
          <p:cNvSpPr/>
          <p:nvPr/>
        </p:nvSpPr>
        <p:spPr>
          <a:xfrm>
            <a:off x="80772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99" name="Text 90"/>
          <p:cNvSpPr/>
          <p:nvPr/>
        </p:nvSpPr>
        <p:spPr>
          <a:xfrm>
            <a:off x="88677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100" name="Text 91"/>
          <p:cNvSpPr/>
          <p:nvPr/>
        </p:nvSpPr>
        <p:spPr>
          <a:xfrm>
            <a:off x="96583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101" name="Text 92"/>
          <p:cNvSpPr/>
          <p:nvPr/>
        </p:nvSpPr>
        <p:spPr>
          <a:xfrm>
            <a:off x="104489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102" name="Text 93"/>
          <p:cNvSpPr/>
          <p:nvPr/>
        </p:nvSpPr>
        <p:spPr>
          <a:xfrm>
            <a:off x="112395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32 768</a:t>
            </a:r>
            <a:endParaRPr lang="en-US" sz="1050" dirty="0"/>
          </a:p>
        </p:txBody>
      </p:sp>
      <p:sp>
        <p:nvSpPr>
          <p:cNvPr id="103" name="Text 94"/>
          <p:cNvSpPr/>
          <p:nvPr/>
        </p:nvSpPr>
        <p:spPr>
          <a:xfrm>
            <a:off x="120300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65 536</a:t>
            </a:r>
            <a:endParaRPr lang="en-US" sz="1050" dirty="0"/>
          </a:p>
        </p:txBody>
      </p:sp>
      <p:sp>
        <p:nvSpPr>
          <p:cNvPr id="104" name="Text 95"/>
          <p:cNvSpPr/>
          <p:nvPr/>
        </p:nvSpPr>
        <p:spPr>
          <a:xfrm>
            <a:off x="128206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131 072</a:t>
            </a:r>
            <a:endParaRPr lang="en-US" sz="1050" dirty="0"/>
          </a:p>
        </p:txBody>
      </p:sp>
      <p:sp>
        <p:nvSpPr>
          <p:cNvPr id="105" name="Text 96"/>
          <p:cNvSpPr/>
          <p:nvPr/>
        </p:nvSpPr>
        <p:spPr>
          <a:xfrm>
            <a:off x="136112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262 144</a:t>
            </a:r>
            <a:endParaRPr lang="en-US" sz="1050" dirty="0"/>
          </a:p>
        </p:txBody>
      </p:sp>
      <p:sp>
        <p:nvSpPr>
          <p:cNvPr id="106" name="Text 97"/>
          <p:cNvSpPr/>
          <p:nvPr/>
        </p:nvSpPr>
        <p:spPr>
          <a:xfrm>
            <a:off x="144018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524 288</a:t>
            </a:r>
            <a:endParaRPr lang="en-US" sz="1050" dirty="0"/>
          </a:p>
        </p:txBody>
      </p:sp>
      <p:sp>
        <p:nvSpPr>
          <p:cNvPr id="107" name="Text 98"/>
          <p:cNvSpPr/>
          <p:nvPr/>
        </p:nvSpPr>
        <p:spPr>
          <a:xfrm>
            <a:off x="33337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a:t>
            </a:r>
            <a:endParaRPr lang="en-US" sz="1050" dirty="0"/>
          </a:p>
        </p:txBody>
      </p:sp>
      <p:sp>
        <p:nvSpPr>
          <p:cNvPr id="108" name="Text 99"/>
          <p:cNvSpPr/>
          <p:nvPr/>
        </p:nvSpPr>
        <p:spPr>
          <a:xfrm>
            <a:off x="41243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a:t>
            </a:r>
            <a:endParaRPr lang="en-US" sz="1050" dirty="0"/>
          </a:p>
        </p:txBody>
      </p:sp>
      <p:sp>
        <p:nvSpPr>
          <p:cNvPr id="109" name="Text 100"/>
          <p:cNvSpPr/>
          <p:nvPr/>
        </p:nvSpPr>
        <p:spPr>
          <a:xfrm>
            <a:off x="49149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196</a:t>
            </a:r>
            <a:endParaRPr lang="en-US" sz="1050" dirty="0"/>
          </a:p>
        </p:txBody>
      </p:sp>
      <p:sp>
        <p:nvSpPr>
          <p:cNvPr id="110" name="Text 101"/>
          <p:cNvSpPr/>
          <p:nvPr/>
        </p:nvSpPr>
        <p:spPr>
          <a:xfrm>
            <a:off x="57054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392</a:t>
            </a:r>
            <a:endParaRPr lang="en-US" sz="1050" dirty="0"/>
          </a:p>
        </p:txBody>
      </p:sp>
      <p:sp>
        <p:nvSpPr>
          <p:cNvPr id="111" name="Text 102"/>
          <p:cNvSpPr/>
          <p:nvPr/>
        </p:nvSpPr>
        <p:spPr>
          <a:xfrm>
            <a:off x="64960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784</a:t>
            </a:r>
            <a:endParaRPr lang="en-US" sz="1050" dirty="0"/>
          </a:p>
        </p:txBody>
      </p:sp>
      <p:sp>
        <p:nvSpPr>
          <p:cNvPr id="112" name="Text 103"/>
          <p:cNvSpPr/>
          <p:nvPr/>
        </p:nvSpPr>
        <p:spPr>
          <a:xfrm>
            <a:off x="72866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1568</a:t>
            </a:r>
            <a:endParaRPr lang="en-US" sz="1050" dirty="0"/>
          </a:p>
        </p:txBody>
      </p:sp>
      <p:sp>
        <p:nvSpPr>
          <p:cNvPr id="113" name="Text 104"/>
          <p:cNvSpPr/>
          <p:nvPr/>
        </p:nvSpPr>
        <p:spPr>
          <a:xfrm>
            <a:off x="80772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3136</a:t>
            </a:r>
            <a:endParaRPr lang="en-US" sz="1050" dirty="0"/>
          </a:p>
        </p:txBody>
      </p:sp>
      <p:sp>
        <p:nvSpPr>
          <p:cNvPr id="114" name="Text 105"/>
          <p:cNvSpPr/>
          <p:nvPr/>
        </p:nvSpPr>
        <p:spPr>
          <a:xfrm>
            <a:off x="88677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6272</a:t>
            </a:r>
            <a:endParaRPr lang="en-US" sz="1050" dirty="0"/>
          </a:p>
        </p:txBody>
      </p:sp>
      <p:sp>
        <p:nvSpPr>
          <p:cNvPr id="115" name="Text 106"/>
          <p:cNvSpPr/>
          <p:nvPr/>
        </p:nvSpPr>
        <p:spPr>
          <a:xfrm>
            <a:off x="96583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12 544</a:t>
            </a:r>
            <a:endParaRPr lang="en-US" sz="1050" dirty="0"/>
          </a:p>
        </p:txBody>
      </p:sp>
      <p:sp>
        <p:nvSpPr>
          <p:cNvPr id="116" name="Text 107"/>
          <p:cNvSpPr/>
          <p:nvPr/>
        </p:nvSpPr>
        <p:spPr>
          <a:xfrm>
            <a:off x="104489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25 088</a:t>
            </a:r>
            <a:endParaRPr lang="en-US" sz="1050" dirty="0"/>
          </a:p>
        </p:txBody>
      </p:sp>
      <p:sp>
        <p:nvSpPr>
          <p:cNvPr id="117" name="Text 108"/>
          <p:cNvSpPr/>
          <p:nvPr/>
        </p:nvSpPr>
        <p:spPr>
          <a:xfrm>
            <a:off x="112395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50 176</a:t>
            </a:r>
            <a:endParaRPr lang="en-US" sz="1050" dirty="0"/>
          </a:p>
        </p:txBody>
      </p:sp>
      <p:sp>
        <p:nvSpPr>
          <p:cNvPr id="118" name="Text 109"/>
          <p:cNvSpPr/>
          <p:nvPr/>
        </p:nvSpPr>
        <p:spPr>
          <a:xfrm>
            <a:off x="120300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100 352</a:t>
            </a:r>
            <a:endParaRPr lang="en-US" sz="1050" dirty="0"/>
          </a:p>
        </p:txBody>
      </p:sp>
      <p:sp>
        <p:nvSpPr>
          <p:cNvPr id="119" name="Text 110"/>
          <p:cNvSpPr/>
          <p:nvPr/>
        </p:nvSpPr>
        <p:spPr>
          <a:xfrm>
            <a:off x="128206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200 704</a:t>
            </a:r>
            <a:endParaRPr lang="en-US" sz="1050" dirty="0"/>
          </a:p>
        </p:txBody>
      </p:sp>
      <p:sp>
        <p:nvSpPr>
          <p:cNvPr id="120" name="Text 111"/>
          <p:cNvSpPr/>
          <p:nvPr/>
        </p:nvSpPr>
        <p:spPr>
          <a:xfrm>
            <a:off x="136112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401 408</a:t>
            </a:r>
            <a:endParaRPr lang="en-US" sz="1050" dirty="0"/>
          </a:p>
        </p:txBody>
      </p:sp>
      <p:sp>
        <p:nvSpPr>
          <p:cNvPr id="121" name="Text 112"/>
          <p:cNvSpPr/>
          <p:nvPr/>
        </p:nvSpPr>
        <p:spPr>
          <a:xfrm>
            <a:off x="144018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802 816</a:t>
            </a:r>
            <a:endParaRPr lang="en-US" sz="1050" dirty="0"/>
          </a:p>
        </p:txBody>
      </p:sp>
      <p:sp>
        <p:nvSpPr>
          <p:cNvPr id="122" name="Text 113"/>
          <p:cNvSpPr/>
          <p:nvPr/>
        </p:nvSpPr>
        <p:spPr>
          <a:xfrm>
            <a:off x="33337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3" name="Text 114"/>
          <p:cNvSpPr/>
          <p:nvPr/>
        </p:nvSpPr>
        <p:spPr>
          <a:xfrm>
            <a:off x="41243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4" name="Text 115"/>
          <p:cNvSpPr/>
          <p:nvPr/>
        </p:nvSpPr>
        <p:spPr>
          <a:xfrm>
            <a:off x="49149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5" name="Text 116"/>
          <p:cNvSpPr/>
          <p:nvPr/>
        </p:nvSpPr>
        <p:spPr>
          <a:xfrm>
            <a:off x="57054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6" name="Text 117"/>
          <p:cNvSpPr/>
          <p:nvPr/>
        </p:nvSpPr>
        <p:spPr>
          <a:xfrm>
            <a:off x="64960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7" name="Text 118"/>
          <p:cNvSpPr/>
          <p:nvPr/>
        </p:nvSpPr>
        <p:spPr>
          <a:xfrm>
            <a:off x="72866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8" name="Text 119"/>
          <p:cNvSpPr/>
          <p:nvPr/>
        </p:nvSpPr>
        <p:spPr>
          <a:xfrm>
            <a:off x="80772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9" name="Text 120"/>
          <p:cNvSpPr/>
          <p:nvPr/>
        </p:nvSpPr>
        <p:spPr>
          <a:xfrm>
            <a:off x="88677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0" name="Text 121"/>
          <p:cNvSpPr/>
          <p:nvPr/>
        </p:nvSpPr>
        <p:spPr>
          <a:xfrm>
            <a:off x="96583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1" name="Text 122"/>
          <p:cNvSpPr/>
          <p:nvPr/>
        </p:nvSpPr>
        <p:spPr>
          <a:xfrm>
            <a:off x="104489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2" name="Text 123"/>
          <p:cNvSpPr/>
          <p:nvPr/>
        </p:nvSpPr>
        <p:spPr>
          <a:xfrm>
            <a:off x="112395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3" name="Text 124"/>
          <p:cNvSpPr/>
          <p:nvPr/>
        </p:nvSpPr>
        <p:spPr>
          <a:xfrm>
            <a:off x="120300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4" name="Text 125"/>
          <p:cNvSpPr/>
          <p:nvPr/>
        </p:nvSpPr>
        <p:spPr>
          <a:xfrm>
            <a:off x="128206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5" name="Text 126"/>
          <p:cNvSpPr/>
          <p:nvPr/>
        </p:nvSpPr>
        <p:spPr>
          <a:xfrm>
            <a:off x="136112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6" name="Text 127"/>
          <p:cNvSpPr/>
          <p:nvPr/>
        </p:nvSpPr>
        <p:spPr>
          <a:xfrm>
            <a:off x="144018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7" name="Text 128"/>
          <p:cNvSpPr/>
          <p:nvPr/>
        </p:nvSpPr>
        <p:spPr>
          <a:xfrm>
            <a:off x="33337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a:t>
            </a:r>
            <a:endParaRPr lang="en-US" sz="1050" dirty="0"/>
          </a:p>
        </p:txBody>
      </p:sp>
      <p:sp>
        <p:nvSpPr>
          <p:cNvPr id="138" name="Text 129"/>
          <p:cNvSpPr/>
          <p:nvPr/>
        </p:nvSpPr>
        <p:spPr>
          <a:xfrm>
            <a:off x="41243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62</a:t>
            </a:r>
            <a:endParaRPr lang="en-US" sz="1050" dirty="0"/>
          </a:p>
        </p:txBody>
      </p:sp>
      <p:sp>
        <p:nvSpPr>
          <p:cNvPr id="139" name="Text 130"/>
          <p:cNvSpPr/>
          <p:nvPr/>
        </p:nvSpPr>
        <p:spPr>
          <a:xfrm>
            <a:off x="49149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124</a:t>
            </a:r>
            <a:endParaRPr lang="en-US" sz="1050" dirty="0"/>
          </a:p>
        </p:txBody>
      </p:sp>
      <p:sp>
        <p:nvSpPr>
          <p:cNvPr id="140" name="Text 131"/>
          <p:cNvSpPr/>
          <p:nvPr/>
        </p:nvSpPr>
        <p:spPr>
          <a:xfrm>
            <a:off x="57054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248</a:t>
            </a:r>
            <a:endParaRPr lang="en-US" sz="1050" dirty="0"/>
          </a:p>
        </p:txBody>
      </p:sp>
      <p:sp>
        <p:nvSpPr>
          <p:cNvPr id="141" name="Text 132"/>
          <p:cNvSpPr/>
          <p:nvPr/>
        </p:nvSpPr>
        <p:spPr>
          <a:xfrm>
            <a:off x="64960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496</a:t>
            </a:r>
            <a:endParaRPr lang="en-US" sz="1050" dirty="0"/>
          </a:p>
        </p:txBody>
      </p:sp>
      <p:sp>
        <p:nvSpPr>
          <p:cNvPr id="142" name="Text 133"/>
          <p:cNvSpPr/>
          <p:nvPr/>
        </p:nvSpPr>
        <p:spPr>
          <a:xfrm>
            <a:off x="72866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992</a:t>
            </a:r>
            <a:endParaRPr lang="en-US" sz="1050" dirty="0"/>
          </a:p>
        </p:txBody>
      </p:sp>
      <p:sp>
        <p:nvSpPr>
          <p:cNvPr id="143" name="Text 134"/>
          <p:cNvSpPr/>
          <p:nvPr/>
        </p:nvSpPr>
        <p:spPr>
          <a:xfrm>
            <a:off x="80772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1984</a:t>
            </a:r>
            <a:endParaRPr lang="en-US" sz="1050" dirty="0"/>
          </a:p>
        </p:txBody>
      </p:sp>
      <p:sp>
        <p:nvSpPr>
          <p:cNvPr id="144" name="Text 135"/>
          <p:cNvSpPr/>
          <p:nvPr/>
        </p:nvSpPr>
        <p:spPr>
          <a:xfrm>
            <a:off x="88677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3968</a:t>
            </a:r>
            <a:endParaRPr lang="en-US" sz="1050" dirty="0"/>
          </a:p>
        </p:txBody>
      </p:sp>
      <p:sp>
        <p:nvSpPr>
          <p:cNvPr id="145" name="Text 136"/>
          <p:cNvSpPr/>
          <p:nvPr/>
        </p:nvSpPr>
        <p:spPr>
          <a:xfrm>
            <a:off x="96583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7936</a:t>
            </a:r>
            <a:endParaRPr lang="en-US" sz="1050" dirty="0"/>
          </a:p>
        </p:txBody>
      </p:sp>
      <p:sp>
        <p:nvSpPr>
          <p:cNvPr id="146" name="Text 137"/>
          <p:cNvSpPr/>
          <p:nvPr/>
        </p:nvSpPr>
        <p:spPr>
          <a:xfrm>
            <a:off x="104489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15 872</a:t>
            </a:r>
            <a:endParaRPr lang="en-US" sz="1050" dirty="0"/>
          </a:p>
        </p:txBody>
      </p:sp>
      <p:sp>
        <p:nvSpPr>
          <p:cNvPr id="147" name="Text 138"/>
          <p:cNvSpPr/>
          <p:nvPr/>
        </p:nvSpPr>
        <p:spPr>
          <a:xfrm>
            <a:off x="112395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31 744</a:t>
            </a:r>
            <a:endParaRPr lang="en-US" sz="1050" dirty="0"/>
          </a:p>
        </p:txBody>
      </p:sp>
      <p:sp>
        <p:nvSpPr>
          <p:cNvPr id="148" name="Text 139"/>
          <p:cNvSpPr/>
          <p:nvPr/>
        </p:nvSpPr>
        <p:spPr>
          <a:xfrm>
            <a:off x="120300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63 488</a:t>
            </a:r>
            <a:endParaRPr lang="en-US" sz="1050" dirty="0"/>
          </a:p>
        </p:txBody>
      </p:sp>
      <p:sp>
        <p:nvSpPr>
          <p:cNvPr id="149" name="Text 140"/>
          <p:cNvSpPr/>
          <p:nvPr/>
        </p:nvSpPr>
        <p:spPr>
          <a:xfrm>
            <a:off x="128206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126 976</a:t>
            </a:r>
            <a:endParaRPr lang="en-US" sz="1050" dirty="0"/>
          </a:p>
        </p:txBody>
      </p:sp>
      <p:sp>
        <p:nvSpPr>
          <p:cNvPr id="150" name="Text 141"/>
          <p:cNvSpPr/>
          <p:nvPr/>
        </p:nvSpPr>
        <p:spPr>
          <a:xfrm>
            <a:off x="136112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253 952</a:t>
            </a:r>
            <a:endParaRPr lang="en-US" sz="1050" dirty="0"/>
          </a:p>
        </p:txBody>
      </p:sp>
      <p:sp>
        <p:nvSpPr>
          <p:cNvPr id="151" name="Text 142"/>
          <p:cNvSpPr/>
          <p:nvPr/>
        </p:nvSpPr>
        <p:spPr>
          <a:xfrm>
            <a:off x="144018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704 512</a:t>
            </a:r>
            <a:endParaRPr lang="en-US" sz="1050" dirty="0"/>
          </a:p>
        </p:txBody>
      </p:sp>
      <p:sp>
        <p:nvSpPr>
          <p:cNvPr id="152" name="Text 143"/>
          <p:cNvSpPr/>
          <p:nvPr/>
        </p:nvSpPr>
        <p:spPr>
          <a:xfrm>
            <a:off x="33337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43</a:t>
            </a:r>
            <a:endParaRPr lang="en-US" sz="1050" dirty="0"/>
          </a:p>
        </p:txBody>
      </p:sp>
      <p:sp>
        <p:nvSpPr>
          <p:cNvPr id="153" name="Text 144"/>
          <p:cNvSpPr/>
          <p:nvPr/>
        </p:nvSpPr>
        <p:spPr>
          <a:xfrm>
            <a:off x="41243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86</a:t>
            </a:r>
            <a:endParaRPr lang="en-US" sz="1050" dirty="0"/>
          </a:p>
        </p:txBody>
      </p:sp>
      <p:sp>
        <p:nvSpPr>
          <p:cNvPr id="154" name="Text 145"/>
          <p:cNvSpPr/>
          <p:nvPr/>
        </p:nvSpPr>
        <p:spPr>
          <a:xfrm>
            <a:off x="49149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172</a:t>
            </a:r>
            <a:endParaRPr lang="en-US" sz="1050" dirty="0"/>
          </a:p>
        </p:txBody>
      </p:sp>
      <p:sp>
        <p:nvSpPr>
          <p:cNvPr id="155" name="Text 146"/>
          <p:cNvSpPr/>
          <p:nvPr/>
        </p:nvSpPr>
        <p:spPr>
          <a:xfrm>
            <a:off x="57054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344</a:t>
            </a:r>
            <a:endParaRPr lang="en-US" sz="1050" dirty="0"/>
          </a:p>
        </p:txBody>
      </p:sp>
      <p:sp>
        <p:nvSpPr>
          <p:cNvPr id="156" name="Text 147"/>
          <p:cNvSpPr/>
          <p:nvPr/>
        </p:nvSpPr>
        <p:spPr>
          <a:xfrm>
            <a:off x="64960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688</a:t>
            </a:r>
            <a:endParaRPr lang="en-US" sz="1050" dirty="0"/>
          </a:p>
        </p:txBody>
      </p:sp>
      <p:sp>
        <p:nvSpPr>
          <p:cNvPr id="157" name="Text 148"/>
          <p:cNvSpPr/>
          <p:nvPr/>
        </p:nvSpPr>
        <p:spPr>
          <a:xfrm>
            <a:off x="72866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1 376</a:t>
            </a:r>
            <a:endParaRPr lang="en-US" sz="1050" dirty="0"/>
          </a:p>
        </p:txBody>
      </p:sp>
      <p:sp>
        <p:nvSpPr>
          <p:cNvPr id="158" name="Text 149"/>
          <p:cNvSpPr/>
          <p:nvPr/>
        </p:nvSpPr>
        <p:spPr>
          <a:xfrm>
            <a:off x="80772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2 752</a:t>
            </a:r>
            <a:endParaRPr lang="en-US" sz="1050" dirty="0"/>
          </a:p>
        </p:txBody>
      </p:sp>
      <p:sp>
        <p:nvSpPr>
          <p:cNvPr id="159" name="Text 150"/>
          <p:cNvSpPr/>
          <p:nvPr/>
        </p:nvSpPr>
        <p:spPr>
          <a:xfrm>
            <a:off x="88677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5 504</a:t>
            </a:r>
            <a:endParaRPr lang="en-US" sz="1050" dirty="0"/>
          </a:p>
        </p:txBody>
      </p:sp>
      <p:sp>
        <p:nvSpPr>
          <p:cNvPr id="160" name="Text 151"/>
          <p:cNvSpPr/>
          <p:nvPr/>
        </p:nvSpPr>
        <p:spPr>
          <a:xfrm>
            <a:off x="96583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11 008</a:t>
            </a:r>
            <a:endParaRPr lang="en-US" sz="1050" dirty="0"/>
          </a:p>
        </p:txBody>
      </p:sp>
      <p:sp>
        <p:nvSpPr>
          <p:cNvPr id="161" name="Text 152"/>
          <p:cNvSpPr/>
          <p:nvPr/>
        </p:nvSpPr>
        <p:spPr>
          <a:xfrm>
            <a:off x="104489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22 016</a:t>
            </a:r>
            <a:endParaRPr lang="en-US" sz="1050" dirty="0"/>
          </a:p>
        </p:txBody>
      </p:sp>
      <p:sp>
        <p:nvSpPr>
          <p:cNvPr id="162" name="Text 153"/>
          <p:cNvSpPr/>
          <p:nvPr/>
        </p:nvSpPr>
        <p:spPr>
          <a:xfrm>
            <a:off x="112395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44 032</a:t>
            </a:r>
            <a:endParaRPr lang="en-US" sz="1050" dirty="0"/>
          </a:p>
        </p:txBody>
      </p:sp>
      <p:sp>
        <p:nvSpPr>
          <p:cNvPr id="163" name="Text 154"/>
          <p:cNvSpPr/>
          <p:nvPr/>
        </p:nvSpPr>
        <p:spPr>
          <a:xfrm>
            <a:off x="120300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88 064</a:t>
            </a:r>
            <a:endParaRPr lang="en-US" sz="1050" dirty="0"/>
          </a:p>
        </p:txBody>
      </p:sp>
      <p:sp>
        <p:nvSpPr>
          <p:cNvPr id="164" name="Text 155"/>
          <p:cNvSpPr/>
          <p:nvPr/>
        </p:nvSpPr>
        <p:spPr>
          <a:xfrm>
            <a:off x="128206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176 126</a:t>
            </a:r>
            <a:endParaRPr lang="en-US" sz="1050" dirty="0"/>
          </a:p>
        </p:txBody>
      </p:sp>
      <p:sp>
        <p:nvSpPr>
          <p:cNvPr id="165" name="Text 156"/>
          <p:cNvSpPr/>
          <p:nvPr/>
        </p:nvSpPr>
        <p:spPr>
          <a:xfrm>
            <a:off x="136112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352 256</a:t>
            </a:r>
            <a:endParaRPr lang="en-US" sz="1050" dirty="0"/>
          </a:p>
        </p:txBody>
      </p:sp>
      <p:sp>
        <p:nvSpPr>
          <p:cNvPr id="166" name="Text 157"/>
          <p:cNvSpPr/>
          <p:nvPr/>
        </p:nvSpPr>
        <p:spPr>
          <a:xfrm>
            <a:off x="144018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704 512</a:t>
            </a:r>
            <a:endParaRPr lang="en-US" sz="1050" dirty="0"/>
          </a:p>
        </p:txBody>
      </p:sp>
      <p:sp>
        <p:nvSpPr>
          <p:cNvPr id="167" name="Text 158"/>
          <p:cNvSpPr/>
          <p:nvPr/>
        </p:nvSpPr>
        <p:spPr>
          <a:xfrm>
            <a:off x="33337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68" name="Text 159"/>
          <p:cNvSpPr/>
          <p:nvPr/>
        </p:nvSpPr>
        <p:spPr>
          <a:xfrm>
            <a:off x="41243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69" name="Text 160"/>
          <p:cNvSpPr/>
          <p:nvPr/>
        </p:nvSpPr>
        <p:spPr>
          <a:xfrm>
            <a:off x="49149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70" name="Text 161"/>
          <p:cNvSpPr/>
          <p:nvPr/>
        </p:nvSpPr>
        <p:spPr>
          <a:xfrm>
            <a:off x="570547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71" name="Text 162"/>
          <p:cNvSpPr/>
          <p:nvPr/>
        </p:nvSpPr>
        <p:spPr>
          <a:xfrm>
            <a:off x="64960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72" name="Text 163"/>
          <p:cNvSpPr/>
          <p:nvPr/>
        </p:nvSpPr>
        <p:spPr>
          <a:xfrm>
            <a:off x="72866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73" name="Text 164"/>
          <p:cNvSpPr/>
          <p:nvPr/>
        </p:nvSpPr>
        <p:spPr>
          <a:xfrm>
            <a:off x="80772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74" name="Text 165"/>
          <p:cNvSpPr/>
          <p:nvPr/>
        </p:nvSpPr>
        <p:spPr>
          <a:xfrm>
            <a:off x="886777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75" name="Text 166"/>
          <p:cNvSpPr/>
          <p:nvPr/>
        </p:nvSpPr>
        <p:spPr>
          <a:xfrm>
            <a:off x="96583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76" name="Text 167"/>
          <p:cNvSpPr/>
          <p:nvPr/>
        </p:nvSpPr>
        <p:spPr>
          <a:xfrm>
            <a:off x="104489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77" name="Text 168"/>
          <p:cNvSpPr/>
          <p:nvPr/>
        </p:nvSpPr>
        <p:spPr>
          <a:xfrm>
            <a:off x="112395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78" name="Text 169"/>
          <p:cNvSpPr/>
          <p:nvPr/>
        </p:nvSpPr>
        <p:spPr>
          <a:xfrm>
            <a:off x="1203007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79" name="Text 170"/>
          <p:cNvSpPr/>
          <p:nvPr/>
        </p:nvSpPr>
        <p:spPr>
          <a:xfrm>
            <a:off x="128206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80" name="Text 171"/>
          <p:cNvSpPr/>
          <p:nvPr/>
        </p:nvSpPr>
        <p:spPr>
          <a:xfrm>
            <a:off x="136112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81" name="Text 172"/>
          <p:cNvSpPr/>
          <p:nvPr/>
        </p:nvSpPr>
        <p:spPr>
          <a:xfrm>
            <a:off x="144018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82" name="Text 173"/>
          <p:cNvSpPr/>
          <p:nvPr/>
        </p:nvSpPr>
        <p:spPr>
          <a:xfrm>
            <a:off x="1000125" y="1533525"/>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83" name="Text 174"/>
          <p:cNvSpPr/>
          <p:nvPr/>
        </p:nvSpPr>
        <p:spPr>
          <a:xfrm>
            <a:off x="1000125" y="19907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84" name="Text 175"/>
          <p:cNvSpPr/>
          <p:nvPr/>
        </p:nvSpPr>
        <p:spPr>
          <a:xfrm>
            <a:off x="1000125" y="26670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1350" dirty="0"/>
          </a:p>
        </p:txBody>
      </p:sp>
      <p:sp>
        <p:nvSpPr>
          <p:cNvPr id="185" name="Text 176"/>
          <p:cNvSpPr/>
          <p:nvPr/>
        </p:nvSpPr>
        <p:spPr>
          <a:xfrm>
            <a:off x="1000125" y="33432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8,33%</a:t>
            </a:r>
            <a:endParaRPr lang="en-US" sz="1350" dirty="0"/>
          </a:p>
        </p:txBody>
      </p:sp>
      <p:sp>
        <p:nvSpPr>
          <p:cNvPr id="186" name="Text 177"/>
          <p:cNvSpPr/>
          <p:nvPr/>
        </p:nvSpPr>
        <p:spPr>
          <a:xfrm>
            <a:off x="1000125" y="40195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СО 2 
УРОВНЯ 16,67%</a:t>
            </a:r>
            <a:endParaRPr lang="en-US" sz="1350" dirty="0"/>
          </a:p>
        </p:txBody>
      </p:sp>
      <p:sp>
        <p:nvSpPr>
          <p:cNvPr id="187" name="Text 178"/>
          <p:cNvSpPr/>
          <p:nvPr/>
        </p:nvSpPr>
        <p:spPr>
          <a:xfrm>
            <a:off x="1000125" y="46958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3 
УРОВНЯ 25%</a:t>
            </a:r>
            <a:endParaRPr lang="en-US" sz="1350" dirty="0"/>
          </a:p>
        </p:txBody>
      </p:sp>
      <p:sp>
        <p:nvSpPr>
          <p:cNvPr id="188" name="Text 179"/>
          <p:cNvSpPr/>
          <p:nvPr/>
        </p:nvSpPr>
        <p:spPr>
          <a:xfrm>
            <a:off x="1000125" y="53721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4 
УРОВНЯ 33,33%</a:t>
            </a:r>
            <a:endParaRPr lang="en-US" sz="1350" dirty="0"/>
          </a:p>
        </p:txBody>
      </p:sp>
      <p:sp>
        <p:nvSpPr>
          <p:cNvPr id="189" name="Text 180"/>
          <p:cNvSpPr/>
          <p:nvPr/>
        </p:nvSpPr>
        <p:spPr>
          <a:xfrm>
            <a:off x="1000125" y="6048375"/>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BUSD</a:t>
            </a:r>
            <a:endParaRPr lang="en-US" sz="1350" dirty="0"/>
          </a:p>
        </p:txBody>
      </p:sp>
      <p:sp>
        <p:nvSpPr>
          <p:cNvPr id="190" name="Text 181"/>
          <p:cNvSpPr/>
          <p:nvPr/>
        </p:nvSpPr>
        <p:spPr>
          <a:xfrm>
            <a:off x="1000125" y="6505575"/>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1350" dirty="0"/>
          </a:p>
        </p:txBody>
      </p:sp>
      <p:sp>
        <p:nvSpPr>
          <p:cNvPr id="191" name="Text 182"/>
          <p:cNvSpPr/>
          <p:nvPr/>
        </p:nvSpPr>
        <p:spPr>
          <a:xfrm>
            <a:off x="1000125" y="74009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1350" dirty="0"/>
          </a:p>
        </p:txBody>
      </p:sp>
      <p:sp>
        <p:nvSpPr>
          <p:cNvPr id="192" name="Text 183"/>
          <p:cNvSpPr/>
          <p:nvPr/>
        </p:nvSpPr>
        <p:spPr>
          <a:xfrm>
            <a:off x="1000125" y="8077200"/>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1350" dirty="0"/>
          </a:p>
        </p:txBody>
      </p:sp>
      <p:sp>
        <p:nvSpPr>
          <p:cNvPr id="193" name="Text 184"/>
          <p:cNvSpPr/>
          <p:nvPr/>
        </p:nvSpPr>
        <p:spPr>
          <a:xfrm>
            <a:off x="1676400" y="1000125"/>
            <a:ext cx="733425" cy="371475"/>
          </a:xfrm>
          <a:prstGeom prst="rect">
            <a:avLst/>
          </a:prstGeom>
          <a:noFill/>
          <a:ln/>
        </p:spPr>
        <p:txBody>
          <a:bodyPr wrap="square" lIns="0" tIns="0" rIns="0" bIns="0" rtlCol="0" anchor="t"/>
          <a:lstStyle/>
          <a:p>
            <a:pPr algn="l">
              <a:lnSpc>
                <a:spcPts val="2925"/>
              </a:lnSpc>
            </a:pPr>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CS31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69">
    <p:bg>
      <p:bgPr>
        <a:solidFill>
          <a:srgbClr val="161616"/>
        </a:solidFill>
        <a:effectLst/>
      </p:bgPr>
    </p:bg>
    <p:spTree>
      <p:nvGrpSpPr>
        <p:cNvPr id="1" name=""/>
        <p:cNvGrpSpPr/>
        <p:nvPr/>
      </p:nvGrpSpPr>
      <p:grpSpPr>
        <a:xfrm>
          <a:off x="0" y="0"/>
          <a:ext cx="0" cy="0"/>
          <a:chOff x="0" y="0"/>
          <a:chExt cx="0" cy="0"/>
        </a:xfrm>
      </p:grpSpPr>
      <p:pic>
        <p:nvPicPr>
          <p:cNvPr id="632" name="Рисунок 6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6151699" y="476250"/>
            <a:ext cx="5993733" cy="9439275"/>
          </a:xfrm>
          <a:prstGeom prst="rect">
            <a:avLst/>
          </a:prstGeom>
        </p:spPr>
      </p:pic>
      <p:sp>
        <p:nvSpPr>
          <p:cNvPr id="4" name="Text 0"/>
          <p:cNvSpPr/>
          <p:nvPr/>
        </p:nvSpPr>
        <p:spPr>
          <a:xfrm>
            <a:off x="11363325" y="1926282"/>
            <a:ext cx="686429" cy="104775"/>
          </a:xfrm>
          <a:prstGeom prst="rect">
            <a:avLst/>
          </a:prstGeom>
          <a:noFill/>
          <a:ln/>
        </p:spPr>
        <p:txBody>
          <a:bodyPr wrap="square" lIns="0" tIns="0" rIns="0" bIns="0" rtlCol="0" anchor="ctr"/>
          <a:lstStyle/>
          <a:p>
            <a:pPr algn="ctr">
              <a:lnSpc>
                <a:spcPts val="841"/>
              </a:lnSpc>
            </a:pPr>
            <a:r>
              <a:rPr lang="en-US" sz="647" b="0" i="0" dirty="0">
                <a:solidFill>
                  <a:srgbClr val="FEF3A5"/>
                </a:solidFill>
                <a:latin typeface="Inter Medium" pitchFamily="34" charset="0"/>
                <a:ea typeface="Inter Medium" pitchFamily="34" charset="-122"/>
                <a:cs typeface="Inter Medium" pitchFamily="34" charset="-120"/>
              </a:rPr>
              <a:t>262 142</a:t>
            </a:r>
            <a:endParaRPr lang="en-US" sz="647" dirty="0"/>
          </a:p>
        </p:txBody>
      </p:sp>
      <p:sp>
        <p:nvSpPr>
          <p:cNvPr id="5" name="Text 1"/>
          <p:cNvSpPr/>
          <p:nvPr/>
        </p:nvSpPr>
        <p:spPr>
          <a:xfrm>
            <a:off x="11363325" y="2169319"/>
            <a:ext cx="686429" cy="104775"/>
          </a:xfrm>
          <a:prstGeom prst="rect">
            <a:avLst/>
          </a:prstGeom>
          <a:noFill/>
          <a:ln/>
        </p:spPr>
        <p:txBody>
          <a:bodyPr wrap="square" lIns="0" tIns="0" rIns="0" bIns="0" rtlCol="0" anchor="ctr"/>
          <a:lstStyle/>
          <a:p>
            <a:pPr algn="ctr">
              <a:lnSpc>
                <a:spcPts val="841"/>
              </a:lnSpc>
            </a:pPr>
            <a:r>
              <a:rPr lang="en-US" sz="647" b="0" i="0" dirty="0">
                <a:solidFill>
                  <a:srgbClr val="2C2C2C"/>
                </a:solidFill>
                <a:latin typeface="Inter Medium" pitchFamily="34" charset="0"/>
                <a:ea typeface="Inter Medium" pitchFamily="34" charset="-122"/>
                <a:cs typeface="Inter Medium" pitchFamily="34" charset="-120"/>
              </a:rPr>
              <a:t>458 738</a:t>
            </a:r>
            <a:endParaRPr lang="en-US" sz="647" dirty="0"/>
          </a:p>
        </p:txBody>
      </p:sp>
      <p:sp>
        <p:nvSpPr>
          <p:cNvPr id="6" name="Text 2"/>
          <p:cNvSpPr/>
          <p:nvPr/>
        </p:nvSpPr>
        <p:spPr>
          <a:xfrm>
            <a:off x="705802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a:t>
            </a:r>
            <a:endParaRPr lang="en-US" sz="377" dirty="0"/>
          </a:p>
        </p:txBody>
      </p:sp>
      <p:sp>
        <p:nvSpPr>
          <p:cNvPr id="7" name="Text 3"/>
          <p:cNvSpPr/>
          <p:nvPr/>
        </p:nvSpPr>
        <p:spPr>
          <a:xfrm>
            <a:off x="734377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8" name="Text 4"/>
          <p:cNvSpPr/>
          <p:nvPr/>
        </p:nvSpPr>
        <p:spPr>
          <a:xfrm>
            <a:off x="762952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9" name="Text 5"/>
          <p:cNvSpPr/>
          <p:nvPr/>
        </p:nvSpPr>
        <p:spPr>
          <a:xfrm>
            <a:off x="791527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10" name="Text 6"/>
          <p:cNvSpPr/>
          <p:nvPr/>
        </p:nvSpPr>
        <p:spPr>
          <a:xfrm>
            <a:off x="8191500"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a:t>
            </a:r>
            <a:endParaRPr lang="en-US" sz="377" dirty="0"/>
          </a:p>
        </p:txBody>
      </p:sp>
      <p:sp>
        <p:nvSpPr>
          <p:cNvPr id="11" name="Text 7"/>
          <p:cNvSpPr/>
          <p:nvPr/>
        </p:nvSpPr>
        <p:spPr>
          <a:xfrm>
            <a:off x="8477250"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a:t>
            </a:r>
            <a:endParaRPr lang="en-US" sz="377" dirty="0"/>
          </a:p>
        </p:txBody>
      </p:sp>
      <p:sp>
        <p:nvSpPr>
          <p:cNvPr id="12" name="Text 8"/>
          <p:cNvSpPr/>
          <p:nvPr/>
        </p:nvSpPr>
        <p:spPr>
          <a:xfrm>
            <a:off x="8763000"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64</a:t>
            </a:r>
            <a:endParaRPr lang="en-US" sz="377" dirty="0"/>
          </a:p>
        </p:txBody>
      </p:sp>
      <p:sp>
        <p:nvSpPr>
          <p:cNvPr id="13" name="Text 9"/>
          <p:cNvSpPr/>
          <p:nvPr/>
        </p:nvSpPr>
        <p:spPr>
          <a:xfrm>
            <a:off x="9048750"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128</a:t>
            </a:r>
            <a:endParaRPr lang="en-US" sz="377" dirty="0"/>
          </a:p>
        </p:txBody>
      </p:sp>
      <p:sp>
        <p:nvSpPr>
          <p:cNvPr id="14" name="Text 10"/>
          <p:cNvSpPr/>
          <p:nvPr/>
        </p:nvSpPr>
        <p:spPr>
          <a:xfrm>
            <a:off x="9334500"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256</a:t>
            </a:r>
            <a:endParaRPr lang="en-US" sz="377" dirty="0"/>
          </a:p>
        </p:txBody>
      </p:sp>
      <p:sp>
        <p:nvSpPr>
          <p:cNvPr id="15" name="Text 11"/>
          <p:cNvSpPr/>
          <p:nvPr/>
        </p:nvSpPr>
        <p:spPr>
          <a:xfrm>
            <a:off x="961072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512</a:t>
            </a:r>
            <a:endParaRPr lang="en-US" sz="377" dirty="0"/>
          </a:p>
        </p:txBody>
      </p:sp>
      <p:sp>
        <p:nvSpPr>
          <p:cNvPr id="16" name="Text 12"/>
          <p:cNvSpPr/>
          <p:nvPr/>
        </p:nvSpPr>
        <p:spPr>
          <a:xfrm>
            <a:off x="989647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1024</a:t>
            </a:r>
            <a:endParaRPr lang="en-US" sz="377" dirty="0"/>
          </a:p>
        </p:txBody>
      </p:sp>
      <p:sp>
        <p:nvSpPr>
          <p:cNvPr id="17" name="Text 13"/>
          <p:cNvSpPr/>
          <p:nvPr/>
        </p:nvSpPr>
        <p:spPr>
          <a:xfrm>
            <a:off x="1018222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2048</a:t>
            </a:r>
            <a:endParaRPr lang="en-US" sz="377" dirty="0"/>
          </a:p>
        </p:txBody>
      </p:sp>
      <p:sp>
        <p:nvSpPr>
          <p:cNvPr id="18" name="Text 14"/>
          <p:cNvSpPr/>
          <p:nvPr/>
        </p:nvSpPr>
        <p:spPr>
          <a:xfrm>
            <a:off x="1046797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4096</a:t>
            </a:r>
            <a:endParaRPr lang="en-US" sz="377" dirty="0"/>
          </a:p>
        </p:txBody>
      </p:sp>
      <p:sp>
        <p:nvSpPr>
          <p:cNvPr id="19" name="Text 15"/>
          <p:cNvSpPr/>
          <p:nvPr/>
        </p:nvSpPr>
        <p:spPr>
          <a:xfrm>
            <a:off x="1075372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8192</a:t>
            </a:r>
            <a:endParaRPr lang="en-US" sz="377" dirty="0"/>
          </a:p>
        </p:txBody>
      </p:sp>
      <p:sp>
        <p:nvSpPr>
          <p:cNvPr id="20" name="Text 16"/>
          <p:cNvSpPr/>
          <p:nvPr/>
        </p:nvSpPr>
        <p:spPr>
          <a:xfrm>
            <a:off x="1103947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16 384</a:t>
            </a:r>
            <a:endParaRPr lang="en-US" sz="377" dirty="0"/>
          </a:p>
        </p:txBody>
      </p:sp>
      <p:sp>
        <p:nvSpPr>
          <p:cNvPr id="21" name="Text 17"/>
          <p:cNvSpPr/>
          <p:nvPr/>
        </p:nvSpPr>
        <p:spPr>
          <a:xfrm>
            <a:off x="705802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a:t>
            </a:r>
            <a:endParaRPr lang="en-US" sz="377" dirty="0"/>
          </a:p>
        </p:txBody>
      </p:sp>
      <p:sp>
        <p:nvSpPr>
          <p:cNvPr id="22" name="Text 18"/>
          <p:cNvSpPr/>
          <p:nvPr/>
        </p:nvSpPr>
        <p:spPr>
          <a:xfrm>
            <a:off x="734377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a:t>
            </a:r>
            <a:endParaRPr lang="en-US" sz="377" dirty="0"/>
          </a:p>
        </p:txBody>
      </p:sp>
      <p:sp>
        <p:nvSpPr>
          <p:cNvPr id="23" name="Text 19"/>
          <p:cNvSpPr/>
          <p:nvPr/>
        </p:nvSpPr>
        <p:spPr>
          <a:xfrm>
            <a:off x="762952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24</a:t>
            </a:r>
            <a:endParaRPr lang="en-US" sz="377" dirty="0"/>
          </a:p>
        </p:txBody>
      </p:sp>
      <p:sp>
        <p:nvSpPr>
          <p:cNvPr id="24" name="Text 20"/>
          <p:cNvSpPr/>
          <p:nvPr/>
        </p:nvSpPr>
        <p:spPr>
          <a:xfrm>
            <a:off x="791527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48</a:t>
            </a:r>
            <a:endParaRPr lang="en-US" sz="377" dirty="0"/>
          </a:p>
        </p:txBody>
      </p:sp>
      <p:sp>
        <p:nvSpPr>
          <p:cNvPr id="25" name="Text 21"/>
          <p:cNvSpPr/>
          <p:nvPr/>
        </p:nvSpPr>
        <p:spPr>
          <a:xfrm>
            <a:off x="8191500"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96</a:t>
            </a:r>
            <a:endParaRPr lang="en-US" sz="377" dirty="0"/>
          </a:p>
        </p:txBody>
      </p:sp>
      <p:sp>
        <p:nvSpPr>
          <p:cNvPr id="26" name="Text 22"/>
          <p:cNvSpPr/>
          <p:nvPr/>
        </p:nvSpPr>
        <p:spPr>
          <a:xfrm>
            <a:off x="8477250"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192</a:t>
            </a:r>
            <a:endParaRPr lang="en-US" sz="377" dirty="0"/>
          </a:p>
        </p:txBody>
      </p:sp>
      <p:sp>
        <p:nvSpPr>
          <p:cNvPr id="27" name="Text 23"/>
          <p:cNvSpPr/>
          <p:nvPr/>
        </p:nvSpPr>
        <p:spPr>
          <a:xfrm>
            <a:off x="8763000"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384</a:t>
            </a:r>
            <a:endParaRPr lang="en-US" sz="377" dirty="0"/>
          </a:p>
        </p:txBody>
      </p:sp>
      <p:sp>
        <p:nvSpPr>
          <p:cNvPr id="28" name="Text 24"/>
          <p:cNvSpPr/>
          <p:nvPr/>
        </p:nvSpPr>
        <p:spPr>
          <a:xfrm>
            <a:off x="9048750"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768</a:t>
            </a:r>
            <a:endParaRPr lang="en-US" sz="377" dirty="0"/>
          </a:p>
        </p:txBody>
      </p:sp>
      <p:sp>
        <p:nvSpPr>
          <p:cNvPr id="29" name="Text 25"/>
          <p:cNvSpPr/>
          <p:nvPr/>
        </p:nvSpPr>
        <p:spPr>
          <a:xfrm>
            <a:off x="9334500"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1536</a:t>
            </a:r>
            <a:endParaRPr lang="en-US" sz="377" dirty="0"/>
          </a:p>
        </p:txBody>
      </p:sp>
      <p:sp>
        <p:nvSpPr>
          <p:cNvPr id="30" name="Text 26"/>
          <p:cNvSpPr/>
          <p:nvPr/>
        </p:nvSpPr>
        <p:spPr>
          <a:xfrm>
            <a:off x="961072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3072</a:t>
            </a:r>
            <a:endParaRPr lang="en-US" sz="377" dirty="0"/>
          </a:p>
        </p:txBody>
      </p:sp>
      <p:sp>
        <p:nvSpPr>
          <p:cNvPr id="31" name="Text 27"/>
          <p:cNvSpPr/>
          <p:nvPr/>
        </p:nvSpPr>
        <p:spPr>
          <a:xfrm>
            <a:off x="989647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6144</a:t>
            </a:r>
            <a:endParaRPr lang="en-US" sz="377" dirty="0"/>
          </a:p>
        </p:txBody>
      </p:sp>
      <p:sp>
        <p:nvSpPr>
          <p:cNvPr id="32" name="Text 28"/>
          <p:cNvSpPr/>
          <p:nvPr/>
        </p:nvSpPr>
        <p:spPr>
          <a:xfrm>
            <a:off x="1018222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12 288</a:t>
            </a:r>
            <a:endParaRPr lang="en-US" sz="377" dirty="0"/>
          </a:p>
        </p:txBody>
      </p:sp>
      <p:sp>
        <p:nvSpPr>
          <p:cNvPr id="33" name="Text 29"/>
          <p:cNvSpPr/>
          <p:nvPr/>
        </p:nvSpPr>
        <p:spPr>
          <a:xfrm>
            <a:off x="1046797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24 576</a:t>
            </a:r>
            <a:endParaRPr lang="en-US" sz="377" dirty="0"/>
          </a:p>
        </p:txBody>
      </p:sp>
      <p:sp>
        <p:nvSpPr>
          <p:cNvPr id="34" name="Text 30"/>
          <p:cNvSpPr/>
          <p:nvPr/>
        </p:nvSpPr>
        <p:spPr>
          <a:xfrm>
            <a:off x="1075372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49 152</a:t>
            </a:r>
            <a:endParaRPr lang="en-US" sz="377" dirty="0"/>
          </a:p>
        </p:txBody>
      </p:sp>
      <p:sp>
        <p:nvSpPr>
          <p:cNvPr id="35" name="Text 31"/>
          <p:cNvSpPr/>
          <p:nvPr/>
        </p:nvSpPr>
        <p:spPr>
          <a:xfrm>
            <a:off x="1103947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98 304</a:t>
            </a:r>
            <a:endParaRPr lang="en-US" sz="377" dirty="0"/>
          </a:p>
        </p:txBody>
      </p:sp>
      <p:sp>
        <p:nvSpPr>
          <p:cNvPr id="36" name="Text 32"/>
          <p:cNvSpPr/>
          <p:nvPr/>
        </p:nvSpPr>
        <p:spPr>
          <a:xfrm>
            <a:off x="705802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a:t>
            </a:r>
            <a:endParaRPr lang="en-US" sz="377" dirty="0"/>
          </a:p>
        </p:txBody>
      </p:sp>
      <p:sp>
        <p:nvSpPr>
          <p:cNvPr id="37" name="Text 33"/>
          <p:cNvSpPr/>
          <p:nvPr/>
        </p:nvSpPr>
        <p:spPr>
          <a:xfrm>
            <a:off x="734377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a:t>
            </a:r>
            <a:endParaRPr lang="en-US" sz="377" dirty="0"/>
          </a:p>
        </p:txBody>
      </p:sp>
      <p:sp>
        <p:nvSpPr>
          <p:cNvPr id="38" name="Text 34"/>
          <p:cNvSpPr/>
          <p:nvPr/>
        </p:nvSpPr>
        <p:spPr>
          <a:xfrm>
            <a:off x="762952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80</a:t>
            </a:r>
            <a:endParaRPr lang="en-US" sz="377" dirty="0"/>
          </a:p>
        </p:txBody>
      </p:sp>
      <p:sp>
        <p:nvSpPr>
          <p:cNvPr id="39" name="Text 35"/>
          <p:cNvSpPr/>
          <p:nvPr/>
        </p:nvSpPr>
        <p:spPr>
          <a:xfrm>
            <a:off x="791527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160</a:t>
            </a:r>
            <a:endParaRPr lang="en-US" sz="377" dirty="0"/>
          </a:p>
        </p:txBody>
      </p:sp>
      <p:sp>
        <p:nvSpPr>
          <p:cNvPr id="40" name="Text 36"/>
          <p:cNvSpPr/>
          <p:nvPr/>
        </p:nvSpPr>
        <p:spPr>
          <a:xfrm>
            <a:off x="8191500"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320</a:t>
            </a:r>
            <a:endParaRPr lang="en-US" sz="377" dirty="0"/>
          </a:p>
        </p:txBody>
      </p:sp>
      <p:sp>
        <p:nvSpPr>
          <p:cNvPr id="41" name="Text 37"/>
          <p:cNvSpPr/>
          <p:nvPr/>
        </p:nvSpPr>
        <p:spPr>
          <a:xfrm>
            <a:off x="8477250"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640</a:t>
            </a:r>
            <a:endParaRPr lang="en-US" sz="377" dirty="0"/>
          </a:p>
        </p:txBody>
      </p:sp>
      <p:sp>
        <p:nvSpPr>
          <p:cNvPr id="42" name="Text 38"/>
          <p:cNvSpPr/>
          <p:nvPr/>
        </p:nvSpPr>
        <p:spPr>
          <a:xfrm>
            <a:off x="8763000"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1280</a:t>
            </a:r>
            <a:endParaRPr lang="en-US" sz="377" dirty="0"/>
          </a:p>
        </p:txBody>
      </p:sp>
      <p:sp>
        <p:nvSpPr>
          <p:cNvPr id="43" name="Text 39"/>
          <p:cNvSpPr/>
          <p:nvPr/>
        </p:nvSpPr>
        <p:spPr>
          <a:xfrm>
            <a:off x="9048750"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2560</a:t>
            </a:r>
            <a:endParaRPr lang="en-US" sz="377" dirty="0"/>
          </a:p>
        </p:txBody>
      </p:sp>
      <p:sp>
        <p:nvSpPr>
          <p:cNvPr id="44" name="Text 40"/>
          <p:cNvSpPr/>
          <p:nvPr/>
        </p:nvSpPr>
        <p:spPr>
          <a:xfrm>
            <a:off x="9334500"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5120</a:t>
            </a:r>
            <a:endParaRPr lang="en-US" sz="377" dirty="0"/>
          </a:p>
        </p:txBody>
      </p:sp>
      <p:sp>
        <p:nvSpPr>
          <p:cNvPr id="45" name="Text 41"/>
          <p:cNvSpPr/>
          <p:nvPr/>
        </p:nvSpPr>
        <p:spPr>
          <a:xfrm>
            <a:off x="961072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10 240</a:t>
            </a:r>
            <a:endParaRPr lang="en-US" sz="377" dirty="0"/>
          </a:p>
        </p:txBody>
      </p:sp>
      <p:sp>
        <p:nvSpPr>
          <p:cNvPr id="46" name="Text 42"/>
          <p:cNvSpPr/>
          <p:nvPr/>
        </p:nvSpPr>
        <p:spPr>
          <a:xfrm>
            <a:off x="989647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20 480</a:t>
            </a:r>
            <a:endParaRPr lang="en-US" sz="377" dirty="0"/>
          </a:p>
        </p:txBody>
      </p:sp>
      <p:sp>
        <p:nvSpPr>
          <p:cNvPr id="47" name="Text 43"/>
          <p:cNvSpPr/>
          <p:nvPr/>
        </p:nvSpPr>
        <p:spPr>
          <a:xfrm>
            <a:off x="1018222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40 960</a:t>
            </a:r>
            <a:endParaRPr lang="en-US" sz="377" dirty="0"/>
          </a:p>
        </p:txBody>
      </p:sp>
      <p:sp>
        <p:nvSpPr>
          <p:cNvPr id="48" name="Text 44"/>
          <p:cNvSpPr/>
          <p:nvPr/>
        </p:nvSpPr>
        <p:spPr>
          <a:xfrm>
            <a:off x="1046797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81 920</a:t>
            </a:r>
            <a:endParaRPr lang="en-US" sz="377" dirty="0"/>
          </a:p>
        </p:txBody>
      </p:sp>
      <p:sp>
        <p:nvSpPr>
          <p:cNvPr id="49" name="Text 45"/>
          <p:cNvSpPr/>
          <p:nvPr/>
        </p:nvSpPr>
        <p:spPr>
          <a:xfrm>
            <a:off x="1075372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163 840</a:t>
            </a:r>
            <a:endParaRPr lang="en-US" sz="377" dirty="0"/>
          </a:p>
        </p:txBody>
      </p:sp>
      <p:sp>
        <p:nvSpPr>
          <p:cNvPr id="50" name="Text 46"/>
          <p:cNvSpPr/>
          <p:nvPr/>
        </p:nvSpPr>
        <p:spPr>
          <a:xfrm>
            <a:off x="1103947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327 680</a:t>
            </a:r>
            <a:endParaRPr lang="en-US" sz="377" dirty="0"/>
          </a:p>
        </p:txBody>
      </p:sp>
      <p:sp>
        <p:nvSpPr>
          <p:cNvPr id="51" name="Text 47"/>
          <p:cNvSpPr/>
          <p:nvPr/>
        </p:nvSpPr>
        <p:spPr>
          <a:xfrm>
            <a:off x="705802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2" name="Text 48"/>
          <p:cNvSpPr/>
          <p:nvPr/>
        </p:nvSpPr>
        <p:spPr>
          <a:xfrm>
            <a:off x="734377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3" name="Text 49"/>
          <p:cNvSpPr/>
          <p:nvPr/>
        </p:nvSpPr>
        <p:spPr>
          <a:xfrm>
            <a:off x="762952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4" name="Text 50"/>
          <p:cNvSpPr/>
          <p:nvPr/>
        </p:nvSpPr>
        <p:spPr>
          <a:xfrm>
            <a:off x="791527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5" name="Text 51"/>
          <p:cNvSpPr/>
          <p:nvPr/>
        </p:nvSpPr>
        <p:spPr>
          <a:xfrm>
            <a:off x="8191500"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6" name="Text 52"/>
          <p:cNvSpPr/>
          <p:nvPr/>
        </p:nvSpPr>
        <p:spPr>
          <a:xfrm>
            <a:off x="8477250"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7" name="Text 53"/>
          <p:cNvSpPr/>
          <p:nvPr/>
        </p:nvSpPr>
        <p:spPr>
          <a:xfrm>
            <a:off x="8763000"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8" name="Text 54"/>
          <p:cNvSpPr/>
          <p:nvPr/>
        </p:nvSpPr>
        <p:spPr>
          <a:xfrm>
            <a:off x="9048750"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9" name="Text 55"/>
          <p:cNvSpPr/>
          <p:nvPr/>
        </p:nvSpPr>
        <p:spPr>
          <a:xfrm>
            <a:off x="9334500"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0" name="Text 56"/>
          <p:cNvSpPr/>
          <p:nvPr/>
        </p:nvSpPr>
        <p:spPr>
          <a:xfrm>
            <a:off x="961072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1" name="Text 57"/>
          <p:cNvSpPr/>
          <p:nvPr/>
        </p:nvSpPr>
        <p:spPr>
          <a:xfrm>
            <a:off x="989647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2" name="Text 58"/>
          <p:cNvSpPr/>
          <p:nvPr/>
        </p:nvSpPr>
        <p:spPr>
          <a:xfrm>
            <a:off x="1018222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3" name="Text 59"/>
          <p:cNvSpPr/>
          <p:nvPr/>
        </p:nvSpPr>
        <p:spPr>
          <a:xfrm>
            <a:off x="1046797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4" name="Text 60"/>
          <p:cNvSpPr/>
          <p:nvPr/>
        </p:nvSpPr>
        <p:spPr>
          <a:xfrm>
            <a:off x="1075372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5" name="Text 61"/>
          <p:cNvSpPr/>
          <p:nvPr/>
        </p:nvSpPr>
        <p:spPr>
          <a:xfrm>
            <a:off x="1103947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6" name="Text 62"/>
          <p:cNvSpPr/>
          <p:nvPr/>
        </p:nvSpPr>
        <p:spPr>
          <a:xfrm>
            <a:off x="705802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67" name="Text 63"/>
          <p:cNvSpPr/>
          <p:nvPr/>
        </p:nvSpPr>
        <p:spPr>
          <a:xfrm>
            <a:off x="734377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68" name="Text 64"/>
          <p:cNvSpPr/>
          <p:nvPr/>
        </p:nvSpPr>
        <p:spPr>
          <a:xfrm>
            <a:off x="762952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69" name="Text 65"/>
          <p:cNvSpPr/>
          <p:nvPr/>
        </p:nvSpPr>
        <p:spPr>
          <a:xfrm>
            <a:off x="791527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a:t>
            </a:r>
            <a:endParaRPr lang="en-US" sz="377" dirty="0"/>
          </a:p>
        </p:txBody>
      </p:sp>
      <p:sp>
        <p:nvSpPr>
          <p:cNvPr id="70" name="Text 66"/>
          <p:cNvSpPr/>
          <p:nvPr/>
        </p:nvSpPr>
        <p:spPr>
          <a:xfrm>
            <a:off x="8191500"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a:t>
            </a:r>
            <a:endParaRPr lang="en-US" sz="377" dirty="0"/>
          </a:p>
        </p:txBody>
      </p:sp>
      <p:sp>
        <p:nvSpPr>
          <p:cNvPr id="71" name="Text 67"/>
          <p:cNvSpPr/>
          <p:nvPr/>
        </p:nvSpPr>
        <p:spPr>
          <a:xfrm>
            <a:off x="8477250"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64</a:t>
            </a:r>
            <a:endParaRPr lang="en-US" sz="377" dirty="0"/>
          </a:p>
        </p:txBody>
      </p:sp>
      <p:sp>
        <p:nvSpPr>
          <p:cNvPr id="72" name="Text 68"/>
          <p:cNvSpPr/>
          <p:nvPr/>
        </p:nvSpPr>
        <p:spPr>
          <a:xfrm>
            <a:off x="8763000"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128</a:t>
            </a:r>
            <a:endParaRPr lang="en-US" sz="377" dirty="0"/>
          </a:p>
        </p:txBody>
      </p:sp>
      <p:sp>
        <p:nvSpPr>
          <p:cNvPr id="73" name="Text 69"/>
          <p:cNvSpPr/>
          <p:nvPr/>
        </p:nvSpPr>
        <p:spPr>
          <a:xfrm>
            <a:off x="9048750"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256</a:t>
            </a:r>
            <a:endParaRPr lang="en-US" sz="377" dirty="0"/>
          </a:p>
        </p:txBody>
      </p:sp>
      <p:sp>
        <p:nvSpPr>
          <p:cNvPr id="74" name="Text 70"/>
          <p:cNvSpPr/>
          <p:nvPr/>
        </p:nvSpPr>
        <p:spPr>
          <a:xfrm>
            <a:off x="9334500"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512</a:t>
            </a:r>
            <a:endParaRPr lang="en-US" sz="377" dirty="0"/>
          </a:p>
        </p:txBody>
      </p:sp>
      <p:sp>
        <p:nvSpPr>
          <p:cNvPr id="75" name="Text 71"/>
          <p:cNvSpPr/>
          <p:nvPr/>
        </p:nvSpPr>
        <p:spPr>
          <a:xfrm>
            <a:off x="961072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1024</a:t>
            </a:r>
            <a:endParaRPr lang="en-US" sz="377" dirty="0"/>
          </a:p>
        </p:txBody>
      </p:sp>
      <p:sp>
        <p:nvSpPr>
          <p:cNvPr id="76" name="Text 72"/>
          <p:cNvSpPr/>
          <p:nvPr/>
        </p:nvSpPr>
        <p:spPr>
          <a:xfrm>
            <a:off x="989647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2048</a:t>
            </a:r>
            <a:endParaRPr lang="en-US" sz="377" dirty="0"/>
          </a:p>
        </p:txBody>
      </p:sp>
      <p:sp>
        <p:nvSpPr>
          <p:cNvPr id="77" name="Text 73"/>
          <p:cNvSpPr/>
          <p:nvPr/>
        </p:nvSpPr>
        <p:spPr>
          <a:xfrm>
            <a:off x="1018222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4096</a:t>
            </a:r>
            <a:endParaRPr lang="en-US" sz="377" dirty="0"/>
          </a:p>
        </p:txBody>
      </p:sp>
      <p:sp>
        <p:nvSpPr>
          <p:cNvPr id="78" name="Text 74"/>
          <p:cNvSpPr/>
          <p:nvPr/>
        </p:nvSpPr>
        <p:spPr>
          <a:xfrm>
            <a:off x="1046797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8192</a:t>
            </a:r>
            <a:endParaRPr lang="en-US" sz="377" dirty="0"/>
          </a:p>
        </p:txBody>
      </p:sp>
      <p:sp>
        <p:nvSpPr>
          <p:cNvPr id="79" name="Text 75"/>
          <p:cNvSpPr/>
          <p:nvPr/>
        </p:nvSpPr>
        <p:spPr>
          <a:xfrm>
            <a:off x="1075372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16 384</a:t>
            </a:r>
            <a:endParaRPr lang="en-US" sz="377" dirty="0"/>
          </a:p>
        </p:txBody>
      </p:sp>
      <p:sp>
        <p:nvSpPr>
          <p:cNvPr id="80" name="Text 76"/>
          <p:cNvSpPr/>
          <p:nvPr/>
        </p:nvSpPr>
        <p:spPr>
          <a:xfrm>
            <a:off x="1103947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229 376</a:t>
            </a:r>
            <a:endParaRPr lang="en-US" sz="377" dirty="0"/>
          </a:p>
        </p:txBody>
      </p:sp>
      <p:sp>
        <p:nvSpPr>
          <p:cNvPr id="81" name="Text 77"/>
          <p:cNvSpPr/>
          <p:nvPr/>
        </p:nvSpPr>
        <p:spPr>
          <a:xfrm>
            <a:off x="705802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14</a:t>
            </a:r>
            <a:endParaRPr lang="en-US" sz="377" dirty="0"/>
          </a:p>
        </p:txBody>
      </p:sp>
      <p:sp>
        <p:nvSpPr>
          <p:cNvPr id="82" name="Text 78"/>
          <p:cNvSpPr/>
          <p:nvPr/>
        </p:nvSpPr>
        <p:spPr>
          <a:xfrm>
            <a:off x="734377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28</a:t>
            </a:r>
            <a:endParaRPr lang="en-US" sz="377" dirty="0"/>
          </a:p>
        </p:txBody>
      </p:sp>
      <p:sp>
        <p:nvSpPr>
          <p:cNvPr id="83" name="Text 79"/>
          <p:cNvSpPr/>
          <p:nvPr/>
        </p:nvSpPr>
        <p:spPr>
          <a:xfrm>
            <a:off x="762952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56</a:t>
            </a:r>
            <a:endParaRPr lang="en-US" sz="377" dirty="0"/>
          </a:p>
        </p:txBody>
      </p:sp>
      <p:sp>
        <p:nvSpPr>
          <p:cNvPr id="84" name="Text 80"/>
          <p:cNvSpPr/>
          <p:nvPr/>
        </p:nvSpPr>
        <p:spPr>
          <a:xfrm>
            <a:off x="791527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112</a:t>
            </a:r>
            <a:endParaRPr lang="en-US" sz="377" dirty="0"/>
          </a:p>
        </p:txBody>
      </p:sp>
      <p:sp>
        <p:nvSpPr>
          <p:cNvPr id="85" name="Text 81"/>
          <p:cNvSpPr/>
          <p:nvPr/>
        </p:nvSpPr>
        <p:spPr>
          <a:xfrm>
            <a:off x="8191500"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224</a:t>
            </a:r>
            <a:endParaRPr lang="en-US" sz="377" dirty="0"/>
          </a:p>
        </p:txBody>
      </p:sp>
      <p:sp>
        <p:nvSpPr>
          <p:cNvPr id="86" name="Text 82"/>
          <p:cNvSpPr/>
          <p:nvPr/>
        </p:nvSpPr>
        <p:spPr>
          <a:xfrm>
            <a:off x="8477250"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448</a:t>
            </a:r>
            <a:endParaRPr lang="en-US" sz="377" dirty="0"/>
          </a:p>
        </p:txBody>
      </p:sp>
      <p:sp>
        <p:nvSpPr>
          <p:cNvPr id="87" name="Text 83"/>
          <p:cNvSpPr/>
          <p:nvPr/>
        </p:nvSpPr>
        <p:spPr>
          <a:xfrm>
            <a:off x="8763000"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896</a:t>
            </a:r>
            <a:endParaRPr lang="en-US" sz="377" dirty="0"/>
          </a:p>
        </p:txBody>
      </p:sp>
      <p:sp>
        <p:nvSpPr>
          <p:cNvPr id="88" name="Text 84"/>
          <p:cNvSpPr/>
          <p:nvPr/>
        </p:nvSpPr>
        <p:spPr>
          <a:xfrm>
            <a:off x="9048750"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1792</a:t>
            </a:r>
            <a:endParaRPr lang="en-US" sz="377" dirty="0"/>
          </a:p>
        </p:txBody>
      </p:sp>
      <p:sp>
        <p:nvSpPr>
          <p:cNvPr id="89" name="Text 85"/>
          <p:cNvSpPr/>
          <p:nvPr/>
        </p:nvSpPr>
        <p:spPr>
          <a:xfrm>
            <a:off x="9334500"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3584</a:t>
            </a:r>
            <a:endParaRPr lang="en-US" sz="377" dirty="0"/>
          </a:p>
        </p:txBody>
      </p:sp>
      <p:sp>
        <p:nvSpPr>
          <p:cNvPr id="90" name="Text 86"/>
          <p:cNvSpPr/>
          <p:nvPr/>
        </p:nvSpPr>
        <p:spPr>
          <a:xfrm>
            <a:off x="961072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7168</a:t>
            </a:r>
            <a:endParaRPr lang="en-US" sz="377" dirty="0"/>
          </a:p>
        </p:txBody>
      </p:sp>
      <p:sp>
        <p:nvSpPr>
          <p:cNvPr id="91" name="Text 87"/>
          <p:cNvSpPr/>
          <p:nvPr/>
        </p:nvSpPr>
        <p:spPr>
          <a:xfrm>
            <a:off x="989647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14 336</a:t>
            </a:r>
            <a:endParaRPr lang="en-US" sz="377" dirty="0"/>
          </a:p>
        </p:txBody>
      </p:sp>
      <p:sp>
        <p:nvSpPr>
          <p:cNvPr id="92" name="Text 88"/>
          <p:cNvSpPr/>
          <p:nvPr/>
        </p:nvSpPr>
        <p:spPr>
          <a:xfrm>
            <a:off x="1018222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28 672</a:t>
            </a:r>
            <a:endParaRPr lang="en-US" sz="377" dirty="0"/>
          </a:p>
        </p:txBody>
      </p:sp>
      <p:sp>
        <p:nvSpPr>
          <p:cNvPr id="93" name="Text 89"/>
          <p:cNvSpPr/>
          <p:nvPr/>
        </p:nvSpPr>
        <p:spPr>
          <a:xfrm>
            <a:off x="1046797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57 344</a:t>
            </a:r>
            <a:endParaRPr lang="en-US" sz="377" dirty="0"/>
          </a:p>
        </p:txBody>
      </p:sp>
      <p:sp>
        <p:nvSpPr>
          <p:cNvPr id="94" name="Text 90"/>
          <p:cNvSpPr/>
          <p:nvPr/>
        </p:nvSpPr>
        <p:spPr>
          <a:xfrm>
            <a:off x="1075372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114 688</a:t>
            </a:r>
            <a:endParaRPr lang="en-US" sz="377" dirty="0"/>
          </a:p>
        </p:txBody>
      </p:sp>
      <p:sp>
        <p:nvSpPr>
          <p:cNvPr id="95" name="Text 91"/>
          <p:cNvSpPr/>
          <p:nvPr/>
        </p:nvSpPr>
        <p:spPr>
          <a:xfrm>
            <a:off x="1103947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229 376</a:t>
            </a:r>
            <a:endParaRPr lang="en-US" sz="377" dirty="0"/>
          </a:p>
        </p:txBody>
      </p:sp>
      <p:sp>
        <p:nvSpPr>
          <p:cNvPr id="96" name="Text 92"/>
          <p:cNvSpPr/>
          <p:nvPr/>
        </p:nvSpPr>
        <p:spPr>
          <a:xfrm>
            <a:off x="705802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a:t>
            </a:r>
            <a:endParaRPr lang="en-US" sz="377" dirty="0"/>
          </a:p>
        </p:txBody>
      </p:sp>
      <p:sp>
        <p:nvSpPr>
          <p:cNvPr id="97" name="Text 93"/>
          <p:cNvSpPr/>
          <p:nvPr/>
        </p:nvSpPr>
        <p:spPr>
          <a:xfrm>
            <a:off x="734377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98" name="Text 94"/>
          <p:cNvSpPr/>
          <p:nvPr/>
        </p:nvSpPr>
        <p:spPr>
          <a:xfrm>
            <a:off x="762952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a:t>
            </a:r>
            <a:endParaRPr lang="en-US" sz="377" dirty="0"/>
          </a:p>
        </p:txBody>
      </p:sp>
      <p:sp>
        <p:nvSpPr>
          <p:cNvPr id="99" name="Text 95"/>
          <p:cNvSpPr/>
          <p:nvPr/>
        </p:nvSpPr>
        <p:spPr>
          <a:xfrm>
            <a:off x="791527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100" name="Text 96"/>
          <p:cNvSpPr/>
          <p:nvPr/>
        </p:nvSpPr>
        <p:spPr>
          <a:xfrm>
            <a:off x="8191500"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a:t>
            </a:r>
            <a:endParaRPr lang="en-US" sz="377" dirty="0"/>
          </a:p>
        </p:txBody>
      </p:sp>
      <p:sp>
        <p:nvSpPr>
          <p:cNvPr id="101" name="Text 97"/>
          <p:cNvSpPr/>
          <p:nvPr/>
        </p:nvSpPr>
        <p:spPr>
          <a:xfrm>
            <a:off x="8477250"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a:t>
            </a:r>
            <a:endParaRPr lang="en-US" sz="377" dirty="0"/>
          </a:p>
        </p:txBody>
      </p:sp>
      <p:sp>
        <p:nvSpPr>
          <p:cNvPr id="102" name="Text 98"/>
          <p:cNvSpPr/>
          <p:nvPr/>
        </p:nvSpPr>
        <p:spPr>
          <a:xfrm>
            <a:off x="8763000"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a:t>
            </a:r>
            <a:endParaRPr lang="en-US" sz="377" dirty="0"/>
          </a:p>
        </p:txBody>
      </p:sp>
      <p:sp>
        <p:nvSpPr>
          <p:cNvPr id="103" name="Text 99"/>
          <p:cNvSpPr/>
          <p:nvPr/>
        </p:nvSpPr>
        <p:spPr>
          <a:xfrm>
            <a:off x="9048750"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104" name="Text 100"/>
          <p:cNvSpPr/>
          <p:nvPr/>
        </p:nvSpPr>
        <p:spPr>
          <a:xfrm>
            <a:off x="9334500"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a:t>
            </a:r>
            <a:endParaRPr lang="en-US" sz="377" dirty="0"/>
          </a:p>
        </p:txBody>
      </p:sp>
      <p:sp>
        <p:nvSpPr>
          <p:cNvPr id="105" name="Text 101"/>
          <p:cNvSpPr/>
          <p:nvPr/>
        </p:nvSpPr>
        <p:spPr>
          <a:xfrm>
            <a:off x="961072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a:t>
            </a:r>
            <a:endParaRPr lang="en-US" sz="377" dirty="0"/>
          </a:p>
        </p:txBody>
      </p:sp>
      <p:sp>
        <p:nvSpPr>
          <p:cNvPr id="106" name="Text 102"/>
          <p:cNvSpPr/>
          <p:nvPr/>
        </p:nvSpPr>
        <p:spPr>
          <a:xfrm>
            <a:off x="989647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11</a:t>
            </a:r>
            <a:endParaRPr lang="en-US" sz="377" dirty="0"/>
          </a:p>
        </p:txBody>
      </p:sp>
      <p:sp>
        <p:nvSpPr>
          <p:cNvPr id="107" name="Text 103"/>
          <p:cNvSpPr/>
          <p:nvPr/>
        </p:nvSpPr>
        <p:spPr>
          <a:xfrm>
            <a:off x="1018222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a:t>
            </a:r>
            <a:endParaRPr lang="en-US" sz="377" dirty="0"/>
          </a:p>
        </p:txBody>
      </p:sp>
      <p:sp>
        <p:nvSpPr>
          <p:cNvPr id="108" name="Text 104"/>
          <p:cNvSpPr/>
          <p:nvPr/>
        </p:nvSpPr>
        <p:spPr>
          <a:xfrm>
            <a:off x="1046797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13</a:t>
            </a:r>
            <a:endParaRPr lang="en-US" sz="377" dirty="0"/>
          </a:p>
        </p:txBody>
      </p:sp>
      <p:sp>
        <p:nvSpPr>
          <p:cNvPr id="109" name="Text 105"/>
          <p:cNvSpPr/>
          <p:nvPr/>
        </p:nvSpPr>
        <p:spPr>
          <a:xfrm>
            <a:off x="1075372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14</a:t>
            </a:r>
            <a:endParaRPr lang="en-US" sz="377" dirty="0"/>
          </a:p>
        </p:txBody>
      </p:sp>
      <p:sp>
        <p:nvSpPr>
          <p:cNvPr id="110" name="Text 106"/>
          <p:cNvSpPr/>
          <p:nvPr/>
        </p:nvSpPr>
        <p:spPr>
          <a:xfrm>
            <a:off x="1103947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15</a:t>
            </a:r>
            <a:endParaRPr lang="en-US" sz="377" dirty="0"/>
          </a:p>
        </p:txBody>
      </p:sp>
      <p:sp>
        <p:nvSpPr>
          <p:cNvPr id="111" name="Text 107"/>
          <p:cNvSpPr/>
          <p:nvPr/>
        </p:nvSpPr>
        <p:spPr>
          <a:xfrm>
            <a:off x="6219825" y="684981"/>
            <a:ext cx="765146" cy="76200"/>
          </a:xfrm>
          <a:prstGeom prst="rect">
            <a:avLst/>
          </a:prstGeom>
          <a:noFill/>
          <a:ln/>
        </p:spPr>
        <p:txBody>
          <a:bodyPr wrap="square" lIns="0" tIns="0" rIns="0" bIns="0" rtlCol="0" anchor="ctr"/>
          <a:lstStyle/>
          <a:p>
            <a:pPr algn="ctr">
              <a:lnSpc>
                <a:spcPts val="631"/>
              </a:lnSpc>
            </a:pPr>
            <a:r>
              <a:rPr lang="en-US" sz="485" b="0" i="0" dirty="0">
                <a:solidFill>
                  <a:srgbClr val="FFFFFF"/>
                </a:solidFill>
                <a:latin typeface="Inter Medium" pitchFamily="34" charset="0"/>
                <a:ea typeface="Inter Medium" pitchFamily="34" charset="-122"/>
                <a:cs typeface="Inter Medium" pitchFamily="34" charset="-120"/>
              </a:rPr>
              <a:t>№ СЕТА</a:t>
            </a:r>
            <a:endParaRPr lang="en-US" sz="485" dirty="0"/>
          </a:p>
        </p:txBody>
      </p:sp>
      <p:sp>
        <p:nvSpPr>
          <p:cNvPr id="112" name="Text 108"/>
          <p:cNvSpPr/>
          <p:nvPr/>
        </p:nvSpPr>
        <p:spPr>
          <a:xfrm>
            <a:off x="6219825" y="849288"/>
            <a:ext cx="765146" cy="152400"/>
          </a:xfrm>
          <a:prstGeom prst="rect">
            <a:avLst/>
          </a:prstGeom>
          <a:noFill/>
          <a:ln/>
        </p:spPr>
        <p:txBody>
          <a:bodyPr wrap="square" lIns="0" tIns="0" rIns="0" bIns="0" rtlCol="0" anchor="ctr"/>
          <a:lstStyle/>
          <a:p>
            <a:pPr algn="ctr">
              <a:lnSpc>
                <a:spcPts val="631"/>
              </a:lnSpc>
            </a:pPr>
            <a:r>
              <a:rPr lang="en-US" sz="485"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85" dirty="0"/>
          </a:p>
        </p:txBody>
      </p:sp>
      <p:sp>
        <p:nvSpPr>
          <p:cNvPr id="113" name="Text 109"/>
          <p:cNvSpPr/>
          <p:nvPr/>
        </p:nvSpPr>
        <p:spPr>
          <a:xfrm>
            <a:off x="6219825" y="1092250"/>
            <a:ext cx="765146" cy="152400"/>
          </a:xfrm>
          <a:prstGeom prst="rect">
            <a:avLst/>
          </a:prstGeom>
          <a:noFill/>
          <a:ln/>
        </p:spPr>
        <p:txBody>
          <a:bodyPr wrap="square" lIns="0" tIns="0" rIns="0" bIns="0" rtlCol="0" anchor="ctr"/>
          <a:lstStyle/>
          <a:p>
            <a:pPr algn="ctr">
              <a:lnSpc>
                <a:spcPts val="631"/>
              </a:lnSpc>
            </a:pPr>
            <a:r>
              <a:rPr lang="en-US" sz="485"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485" dirty="0"/>
          </a:p>
        </p:txBody>
      </p:sp>
      <p:sp>
        <p:nvSpPr>
          <p:cNvPr id="114" name="Text 110"/>
          <p:cNvSpPr/>
          <p:nvPr/>
        </p:nvSpPr>
        <p:spPr>
          <a:xfrm>
            <a:off x="6219825" y="1335212"/>
            <a:ext cx="765146" cy="152400"/>
          </a:xfrm>
          <a:prstGeom prst="rect">
            <a:avLst/>
          </a:prstGeom>
          <a:noFill/>
          <a:ln/>
        </p:spPr>
        <p:txBody>
          <a:bodyPr wrap="square" lIns="0" tIns="0" rIns="0" bIns="0" rtlCol="0" anchor="ctr"/>
          <a:lstStyle/>
          <a:p>
            <a:pPr algn="ctr">
              <a:lnSpc>
                <a:spcPts val="631"/>
              </a:lnSpc>
            </a:pPr>
            <a:r>
              <a:rPr lang="en-US" sz="485" b="0" i="0" dirty="0">
                <a:solidFill>
                  <a:srgbClr val="FFFFFF"/>
                </a:solidFill>
                <a:latin typeface="Inter Medium" pitchFamily="34" charset="0"/>
                <a:ea typeface="Inter Medium" pitchFamily="34" charset="-122"/>
                <a:cs typeface="Inter Medium" pitchFamily="34" charset="-120"/>
              </a:rPr>
              <a:t>ДОХОД С 1 
УРОВНЯ 83,33%</a:t>
            </a:r>
            <a:endParaRPr lang="en-US" sz="485" dirty="0"/>
          </a:p>
        </p:txBody>
      </p:sp>
      <p:sp>
        <p:nvSpPr>
          <p:cNvPr id="115" name="Text 111"/>
          <p:cNvSpPr/>
          <p:nvPr/>
        </p:nvSpPr>
        <p:spPr>
          <a:xfrm>
            <a:off x="6219825" y="1578248"/>
            <a:ext cx="765146" cy="228600"/>
          </a:xfrm>
          <a:prstGeom prst="rect">
            <a:avLst/>
          </a:prstGeom>
          <a:noFill/>
          <a:ln/>
        </p:spPr>
        <p:txBody>
          <a:bodyPr wrap="square" lIns="0" tIns="0" rIns="0" bIns="0" rtlCol="0" anchor="ctr"/>
          <a:lstStyle/>
          <a:p>
            <a:pPr algn="ctr">
              <a:lnSpc>
                <a:spcPts val="631"/>
              </a:lnSpc>
            </a:pPr>
            <a:r>
              <a:rPr lang="en-US" sz="485"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485" dirty="0"/>
          </a:p>
        </p:txBody>
      </p:sp>
      <p:sp>
        <p:nvSpPr>
          <p:cNvPr id="116" name="Text 112"/>
          <p:cNvSpPr/>
          <p:nvPr/>
        </p:nvSpPr>
        <p:spPr>
          <a:xfrm>
            <a:off x="6219825" y="1899940"/>
            <a:ext cx="765146" cy="152400"/>
          </a:xfrm>
          <a:prstGeom prst="rect">
            <a:avLst/>
          </a:prstGeom>
          <a:noFill/>
          <a:ln/>
        </p:spPr>
        <p:txBody>
          <a:bodyPr wrap="square" lIns="0" tIns="0" rIns="0" bIns="0" rtlCol="0" anchor="ctr"/>
          <a:lstStyle/>
          <a:p>
            <a:pPr algn="ctr">
              <a:lnSpc>
                <a:spcPts val="631"/>
              </a:lnSpc>
            </a:pPr>
            <a:r>
              <a:rPr lang="en-US" sz="485"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485" dirty="0"/>
          </a:p>
        </p:txBody>
      </p:sp>
      <p:sp>
        <p:nvSpPr>
          <p:cNvPr id="117" name="Text 113"/>
          <p:cNvSpPr/>
          <p:nvPr/>
        </p:nvSpPr>
        <p:spPr>
          <a:xfrm>
            <a:off x="6219825" y="2142976"/>
            <a:ext cx="765146" cy="152400"/>
          </a:xfrm>
          <a:prstGeom prst="rect">
            <a:avLst/>
          </a:prstGeom>
          <a:noFill/>
          <a:ln/>
        </p:spPr>
        <p:txBody>
          <a:bodyPr wrap="square" lIns="0" tIns="0" rIns="0" bIns="0" rtlCol="0" anchor="ctr"/>
          <a:lstStyle/>
          <a:p>
            <a:pPr algn="ctr">
              <a:lnSpc>
                <a:spcPts val="631"/>
              </a:lnSpc>
            </a:pPr>
            <a:r>
              <a:rPr lang="en-US" sz="485"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485" dirty="0"/>
          </a:p>
        </p:txBody>
      </p:sp>
      <p:sp>
        <p:nvSpPr>
          <p:cNvPr id="118" name="Text 114"/>
          <p:cNvSpPr/>
          <p:nvPr/>
        </p:nvSpPr>
        <p:spPr>
          <a:xfrm>
            <a:off x="7229475" y="507057"/>
            <a:ext cx="438150" cy="104775"/>
          </a:xfrm>
          <a:prstGeom prst="rect">
            <a:avLst/>
          </a:prstGeom>
          <a:noFill/>
          <a:ln/>
        </p:spPr>
        <p:txBody>
          <a:bodyPr wrap="square" lIns="0" tIns="0" rIns="0" bIns="0" rtlCol="0" anchor="ctr"/>
          <a:lstStyle/>
          <a:p>
            <a:pPr algn="ctr">
              <a:lnSpc>
                <a:spcPts val="841"/>
              </a:lnSpc>
            </a:pPr>
            <a:r>
              <a:rPr lang="en-US" sz="647" b="0" i="0" dirty="0">
                <a:solidFill>
                  <a:srgbClr val="66CF00"/>
                </a:solidFill>
                <a:latin typeface="Inter Medium" pitchFamily="34" charset="0"/>
                <a:ea typeface="Inter Medium" pitchFamily="34" charset="-122"/>
                <a:cs typeface="Inter Medium" pitchFamily="34" charset="-120"/>
              </a:rPr>
              <a:t>НОВИЧОК</a:t>
            </a:r>
            <a:endParaRPr lang="en-US" sz="647" dirty="0"/>
          </a:p>
        </p:txBody>
      </p:sp>
      <p:sp>
        <p:nvSpPr>
          <p:cNvPr id="119" name="Text 115"/>
          <p:cNvSpPr/>
          <p:nvPr/>
        </p:nvSpPr>
        <p:spPr>
          <a:xfrm>
            <a:off x="8029575" y="507057"/>
            <a:ext cx="533400" cy="104775"/>
          </a:xfrm>
          <a:prstGeom prst="rect">
            <a:avLst/>
          </a:prstGeom>
          <a:noFill/>
          <a:ln/>
        </p:spPr>
        <p:txBody>
          <a:bodyPr wrap="square" lIns="0" tIns="0" rIns="0" bIns="0" rtlCol="0" anchor="ctr"/>
          <a:lstStyle/>
          <a:p>
            <a:pPr algn="ctr">
              <a:lnSpc>
                <a:spcPts val="841"/>
              </a:lnSpc>
            </a:pPr>
            <a:r>
              <a:rPr lang="en-US" sz="647" b="0" i="0" dirty="0">
                <a:solidFill>
                  <a:srgbClr val="FF7A00"/>
                </a:solidFill>
                <a:latin typeface="Inter Medium" pitchFamily="34" charset="0"/>
                <a:ea typeface="Inter Medium" pitchFamily="34" charset="-122"/>
                <a:cs typeface="Inter Medium" pitchFamily="34" charset="-120"/>
              </a:rPr>
              <a:t>ЭНТУЗИАСТ</a:t>
            </a:r>
            <a:endParaRPr lang="en-US" sz="647" dirty="0"/>
          </a:p>
        </p:txBody>
      </p:sp>
      <p:sp>
        <p:nvSpPr>
          <p:cNvPr id="120" name="Text 116"/>
          <p:cNvSpPr/>
          <p:nvPr/>
        </p:nvSpPr>
        <p:spPr>
          <a:xfrm>
            <a:off x="8953500" y="507057"/>
            <a:ext cx="409575" cy="104775"/>
          </a:xfrm>
          <a:prstGeom prst="rect">
            <a:avLst/>
          </a:prstGeom>
          <a:noFill/>
          <a:ln/>
        </p:spPr>
        <p:txBody>
          <a:bodyPr wrap="square" lIns="0" tIns="0" rIns="0" bIns="0" rtlCol="0" anchor="ctr"/>
          <a:lstStyle/>
          <a:p>
            <a:pPr algn="ctr">
              <a:lnSpc>
                <a:spcPts val="841"/>
              </a:lnSpc>
            </a:pPr>
            <a:r>
              <a:rPr lang="en-US" sz="647" b="0" i="0" dirty="0">
                <a:solidFill>
                  <a:srgbClr val="00D1FF"/>
                </a:solidFill>
                <a:latin typeface="Inter Medium" pitchFamily="34" charset="0"/>
                <a:ea typeface="Inter Medium" pitchFamily="34" charset="-122"/>
                <a:cs typeface="Inter Medium" pitchFamily="34" charset="-120"/>
              </a:rPr>
              <a:t>ЭКСПЕРТ</a:t>
            </a:r>
            <a:endParaRPr lang="en-US" sz="647" dirty="0"/>
          </a:p>
        </p:txBody>
      </p:sp>
      <p:sp>
        <p:nvSpPr>
          <p:cNvPr id="121" name="Text 117"/>
          <p:cNvSpPr/>
          <p:nvPr/>
        </p:nvSpPr>
        <p:spPr>
          <a:xfrm>
            <a:off x="9829800" y="507057"/>
            <a:ext cx="371475" cy="104775"/>
          </a:xfrm>
          <a:prstGeom prst="rect">
            <a:avLst/>
          </a:prstGeom>
          <a:noFill/>
          <a:ln/>
        </p:spPr>
        <p:txBody>
          <a:bodyPr wrap="square" lIns="0" tIns="0" rIns="0" bIns="0" rtlCol="0" anchor="ctr"/>
          <a:lstStyle/>
          <a:p>
            <a:pPr algn="ctr">
              <a:lnSpc>
                <a:spcPts val="841"/>
              </a:lnSpc>
            </a:pPr>
            <a:r>
              <a:rPr lang="en-US" sz="647" b="0" i="0" dirty="0">
                <a:solidFill>
                  <a:srgbClr val="BBBBBB"/>
                </a:solidFill>
                <a:latin typeface="Inter Medium" pitchFamily="34" charset="0"/>
                <a:ea typeface="Inter Medium" pitchFamily="34" charset="-122"/>
                <a:cs typeface="Inter Medium" pitchFamily="34" charset="-120"/>
              </a:rPr>
              <a:t>МАСТЕР</a:t>
            </a:r>
            <a:endParaRPr lang="en-US" sz="647" dirty="0"/>
          </a:p>
        </p:txBody>
      </p:sp>
      <p:sp>
        <p:nvSpPr>
          <p:cNvPr id="122" name="Text 118"/>
          <p:cNvSpPr/>
          <p:nvPr/>
        </p:nvSpPr>
        <p:spPr>
          <a:xfrm>
            <a:off x="10487025" y="507057"/>
            <a:ext cx="742950"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123" name="Text 119"/>
          <p:cNvSpPr/>
          <p:nvPr/>
        </p:nvSpPr>
        <p:spPr>
          <a:xfrm>
            <a:off x="11553825" y="507057"/>
            <a:ext cx="304800" cy="104775"/>
          </a:xfrm>
          <a:prstGeom prst="rect">
            <a:avLst/>
          </a:prstGeom>
          <a:noFill/>
          <a:ln/>
        </p:spPr>
        <p:txBody>
          <a:bodyPr wrap="square" lIns="0" tIns="0" rIns="0" bIns="0" rtlCol="0" anchor="ctr"/>
          <a:lstStyle/>
          <a:p>
            <a:pPr algn="ctr">
              <a:lnSpc>
                <a:spcPts val="841"/>
              </a:lnSpc>
            </a:pPr>
            <a:r>
              <a:rPr lang="en-US" sz="647" b="0" i="0" dirty="0">
                <a:solidFill>
                  <a:schemeClr val="bg1">
                    <a:lumMod val="65000"/>
                  </a:schemeClr>
                </a:solidFill>
                <a:latin typeface="Inter Medium" pitchFamily="34" charset="0"/>
                <a:ea typeface="Inter Medium" pitchFamily="34" charset="-122"/>
                <a:cs typeface="Inter Medium" pitchFamily="34" charset="-120"/>
              </a:rPr>
              <a:t>ИТОГО</a:t>
            </a:r>
            <a:endParaRPr lang="en-US" sz="647" dirty="0">
              <a:solidFill>
                <a:schemeClr val="bg1">
                  <a:lumMod val="65000"/>
                </a:schemeClr>
              </a:solidFill>
            </a:endParaRPr>
          </a:p>
        </p:txBody>
      </p:sp>
      <p:sp>
        <p:nvSpPr>
          <p:cNvPr id="124" name="Text 120"/>
          <p:cNvSpPr/>
          <p:nvPr/>
        </p:nvSpPr>
        <p:spPr>
          <a:xfrm>
            <a:off x="6477000" y="493440"/>
            <a:ext cx="228600" cy="133350"/>
          </a:xfrm>
          <a:prstGeom prst="rect">
            <a:avLst/>
          </a:prstGeom>
          <a:noFill/>
          <a:ln/>
        </p:spPr>
        <p:txBody>
          <a:bodyPr wrap="square" lIns="0" tIns="0" rIns="0" bIns="0" rtlCol="0" anchor="t"/>
          <a:lstStyle/>
          <a:p>
            <a:r>
              <a:rPr lang="en-US" sz="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CS5</a:t>
            </a:r>
          </a:p>
        </p:txBody>
      </p:sp>
      <p:sp>
        <p:nvSpPr>
          <p:cNvPr id="125" name="Text 121"/>
          <p:cNvSpPr/>
          <p:nvPr/>
        </p:nvSpPr>
        <p:spPr>
          <a:xfrm>
            <a:off x="7229475" y="2385417"/>
            <a:ext cx="438150" cy="104775"/>
          </a:xfrm>
          <a:prstGeom prst="rect">
            <a:avLst/>
          </a:prstGeom>
          <a:noFill/>
          <a:ln/>
        </p:spPr>
        <p:txBody>
          <a:bodyPr wrap="square" lIns="0" tIns="0" rIns="0" bIns="0" rtlCol="0" anchor="ctr"/>
          <a:lstStyle/>
          <a:p>
            <a:pPr algn="ctr">
              <a:lnSpc>
                <a:spcPts val="841"/>
              </a:lnSpc>
            </a:pPr>
            <a:r>
              <a:rPr lang="en-US" sz="647" b="0" i="0" dirty="0">
                <a:solidFill>
                  <a:srgbClr val="66CF00"/>
                </a:solidFill>
                <a:latin typeface="Inter Medium" pitchFamily="34" charset="0"/>
                <a:ea typeface="Inter Medium" pitchFamily="34" charset="-122"/>
                <a:cs typeface="Inter Medium" pitchFamily="34" charset="-120"/>
              </a:rPr>
              <a:t>НОВИЧОК</a:t>
            </a:r>
            <a:endParaRPr lang="en-US" sz="647" dirty="0"/>
          </a:p>
        </p:txBody>
      </p:sp>
      <p:sp>
        <p:nvSpPr>
          <p:cNvPr id="126" name="Text 122"/>
          <p:cNvSpPr/>
          <p:nvPr/>
        </p:nvSpPr>
        <p:spPr>
          <a:xfrm>
            <a:off x="8029575" y="2385417"/>
            <a:ext cx="533400" cy="104775"/>
          </a:xfrm>
          <a:prstGeom prst="rect">
            <a:avLst/>
          </a:prstGeom>
          <a:noFill/>
          <a:ln/>
        </p:spPr>
        <p:txBody>
          <a:bodyPr wrap="square" lIns="0" tIns="0" rIns="0" bIns="0" rtlCol="0" anchor="ctr"/>
          <a:lstStyle/>
          <a:p>
            <a:pPr algn="ctr">
              <a:lnSpc>
                <a:spcPts val="841"/>
              </a:lnSpc>
            </a:pPr>
            <a:r>
              <a:rPr lang="en-US" sz="647" b="0" i="0" dirty="0">
                <a:solidFill>
                  <a:srgbClr val="FF7A00"/>
                </a:solidFill>
                <a:latin typeface="Inter Medium" pitchFamily="34" charset="0"/>
                <a:ea typeface="Inter Medium" pitchFamily="34" charset="-122"/>
                <a:cs typeface="Inter Medium" pitchFamily="34" charset="-120"/>
              </a:rPr>
              <a:t>ЭНТУЗИАСТ</a:t>
            </a:r>
            <a:endParaRPr lang="en-US" sz="647" dirty="0"/>
          </a:p>
        </p:txBody>
      </p:sp>
      <p:sp>
        <p:nvSpPr>
          <p:cNvPr id="127" name="Text 123"/>
          <p:cNvSpPr/>
          <p:nvPr/>
        </p:nvSpPr>
        <p:spPr>
          <a:xfrm>
            <a:off x="8953500" y="2385417"/>
            <a:ext cx="409575" cy="104775"/>
          </a:xfrm>
          <a:prstGeom prst="rect">
            <a:avLst/>
          </a:prstGeom>
          <a:noFill/>
          <a:ln/>
        </p:spPr>
        <p:txBody>
          <a:bodyPr wrap="square" lIns="0" tIns="0" rIns="0" bIns="0" rtlCol="0" anchor="ctr"/>
          <a:lstStyle/>
          <a:p>
            <a:pPr algn="ctr">
              <a:lnSpc>
                <a:spcPts val="841"/>
              </a:lnSpc>
            </a:pPr>
            <a:r>
              <a:rPr lang="en-US" sz="647" b="0" i="0" dirty="0">
                <a:solidFill>
                  <a:srgbClr val="00D1FF"/>
                </a:solidFill>
                <a:latin typeface="Inter Medium" pitchFamily="34" charset="0"/>
                <a:ea typeface="Inter Medium" pitchFamily="34" charset="-122"/>
                <a:cs typeface="Inter Medium" pitchFamily="34" charset="-120"/>
              </a:rPr>
              <a:t>ЭКСПЕРТ</a:t>
            </a:r>
            <a:endParaRPr lang="en-US" sz="647" dirty="0"/>
          </a:p>
        </p:txBody>
      </p:sp>
      <p:sp>
        <p:nvSpPr>
          <p:cNvPr id="128" name="Text 124"/>
          <p:cNvSpPr/>
          <p:nvPr/>
        </p:nvSpPr>
        <p:spPr>
          <a:xfrm>
            <a:off x="9820275" y="2385417"/>
            <a:ext cx="371475" cy="104775"/>
          </a:xfrm>
          <a:prstGeom prst="rect">
            <a:avLst/>
          </a:prstGeom>
          <a:noFill/>
          <a:ln/>
        </p:spPr>
        <p:txBody>
          <a:bodyPr wrap="square" lIns="0" tIns="0" rIns="0" bIns="0" rtlCol="0" anchor="ctr"/>
          <a:lstStyle/>
          <a:p>
            <a:pPr algn="ctr">
              <a:lnSpc>
                <a:spcPts val="841"/>
              </a:lnSpc>
            </a:pPr>
            <a:r>
              <a:rPr lang="en-US" sz="647" b="0" i="0" dirty="0">
                <a:solidFill>
                  <a:srgbClr val="BBBBBB"/>
                </a:solidFill>
                <a:latin typeface="Inter Medium" pitchFamily="34" charset="0"/>
                <a:ea typeface="Inter Medium" pitchFamily="34" charset="-122"/>
                <a:cs typeface="Inter Medium" pitchFamily="34" charset="-120"/>
              </a:rPr>
              <a:t>МАСТЕР</a:t>
            </a:r>
            <a:endParaRPr lang="en-US" sz="647" dirty="0"/>
          </a:p>
        </p:txBody>
      </p:sp>
      <p:sp>
        <p:nvSpPr>
          <p:cNvPr id="129" name="Text 125"/>
          <p:cNvSpPr/>
          <p:nvPr/>
        </p:nvSpPr>
        <p:spPr>
          <a:xfrm>
            <a:off x="10487025" y="2385417"/>
            <a:ext cx="742950"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130" name="Text 126"/>
          <p:cNvSpPr/>
          <p:nvPr/>
        </p:nvSpPr>
        <p:spPr>
          <a:xfrm>
            <a:off x="11553825" y="2385417"/>
            <a:ext cx="304800" cy="104775"/>
          </a:xfrm>
          <a:prstGeom prst="rect">
            <a:avLst/>
          </a:prstGeom>
          <a:noFill/>
          <a:ln/>
        </p:spPr>
        <p:txBody>
          <a:bodyPr wrap="square" lIns="0" tIns="0" rIns="0" bIns="0" rtlCol="0" anchor="ctr"/>
          <a:lstStyle/>
          <a:p>
            <a:pPr algn="ctr">
              <a:lnSpc>
                <a:spcPts val="841"/>
              </a:lnSpc>
            </a:pPr>
            <a:r>
              <a:rPr lang="en-US" sz="647" b="0" i="0" dirty="0">
                <a:solidFill>
                  <a:srgbClr val="8E8E8E"/>
                </a:solidFill>
                <a:latin typeface="Inter Medium" pitchFamily="34" charset="0"/>
                <a:ea typeface="Inter Medium" pitchFamily="34" charset="-122"/>
                <a:cs typeface="Inter Medium" pitchFamily="34" charset="-120"/>
              </a:rPr>
              <a:t>ИТОГО</a:t>
            </a:r>
            <a:endParaRPr lang="en-US" sz="647" dirty="0"/>
          </a:p>
        </p:txBody>
      </p:sp>
      <p:sp>
        <p:nvSpPr>
          <p:cNvPr id="131" name="Text 127"/>
          <p:cNvSpPr/>
          <p:nvPr/>
        </p:nvSpPr>
        <p:spPr>
          <a:xfrm>
            <a:off x="11372850" y="4208115"/>
            <a:ext cx="686293" cy="104775"/>
          </a:xfrm>
          <a:prstGeom prst="rect">
            <a:avLst/>
          </a:prstGeom>
          <a:noFill/>
          <a:ln/>
        </p:spPr>
        <p:txBody>
          <a:bodyPr wrap="square" lIns="0" tIns="0" rIns="0" bIns="0" rtlCol="0" anchor="ctr"/>
          <a:lstStyle/>
          <a:p>
            <a:pPr algn="ctr">
              <a:lnSpc>
                <a:spcPts val="841"/>
              </a:lnSpc>
            </a:pPr>
            <a:r>
              <a:rPr lang="en-US" sz="647" b="0" i="0" dirty="0">
                <a:solidFill>
                  <a:srgbClr val="FEF3A5"/>
                </a:solidFill>
                <a:latin typeface="Inter Medium" pitchFamily="34" charset="0"/>
                <a:ea typeface="Inter Medium" pitchFamily="34" charset="-122"/>
                <a:cs typeface="Inter Medium" pitchFamily="34" charset="-120"/>
              </a:rPr>
              <a:t>229 375</a:t>
            </a:r>
            <a:endParaRPr lang="en-US" sz="647" dirty="0"/>
          </a:p>
        </p:txBody>
      </p:sp>
      <p:sp>
        <p:nvSpPr>
          <p:cNvPr id="132" name="Text 128"/>
          <p:cNvSpPr/>
          <p:nvPr/>
        </p:nvSpPr>
        <p:spPr>
          <a:xfrm>
            <a:off x="11372850" y="4451077"/>
            <a:ext cx="686293" cy="104775"/>
          </a:xfrm>
          <a:prstGeom prst="rect">
            <a:avLst/>
          </a:prstGeom>
          <a:noFill/>
          <a:ln/>
        </p:spPr>
        <p:txBody>
          <a:bodyPr wrap="square" lIns="0" tIns="0" rIns="0" bIns="0" rtlCol="0" anchor="ctr"/>
          <a:lstStyle/>
          <a:p>
            <a:pPr algn="ctr">
              <a:lnSpc>
                <a:spcPts val="841"/>
              </a:lnSpc>
            </a:pPr>
            <a:r>
              <a:rPr lang="en-US" sz="647" b="0" i="0" dirty="0">
                <a:solidFill>
                  <a:srgbClr val="2C2C2C"/>
                </a:solidFill>
                <a:latin typeface="Inter Medium" pitchFamily="34" charset="0"/>
                <a:ea typeface="Inter Medium" pitchFamily="34" charset="-122"/>
                <a:cs typeface="Inter Medium" pitchFamily="34" charset="-120"/>
              </a:rPr>
              <a:t>425 971</a:t>
            </a:r>
            <a:endParaRPr lang="en-US" sz="647" dirty="0"/>
          </a:p>
        </p:txBody>
      </p:sp>
      <p:sp>
        <p:nvSpPr>
          <p:cNvPr id="133" name="Text 129"/>
          <p:cNvSpPr/>
          <p:nvPr/>
        </p:nvSpPr>
        <p:spPr>
          <a:xfrm>
            <a:off x="705802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a:t>
            </a:r>
            <a:endParaRPr lang="en-US" sz="377" dirty="0"/>
          </a:p>
        </p:txBody>
      </p:sp>
      <p:sp>
        <p:nvSpPr>
          <p:cNvPr id="134" name="Text 130"/>
          <p:cNvSpPr/>
          <p:nvPr/>
        </p:nvSpPr>
        <p:spPr>
          <a:xfrm>
            <a:off x="734377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135" name="Text 131"/>
          <p:cNvSpPr/>
          <p:nvPr/>
        </p:nvSpPr>
        <p:spPr>
          <a:xfrm>
            <a:off x="762952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136" name="Text 132"/>
          <p:cNvSpPr/>
          <p:nvPr/>
        </p:nvSpPr>
        <p:spPr>
          <a:xfrm>
            <a:off x="791527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137" name="Text 133"/>
          <p:cNvSpPr/>
          <p:nvPr/>
        </p:nvSpPr>
        <p:spPr>
          <a:xfrm>
            <a:off x="820102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a:t>
            </a:r>
            <a:endParaRPr lang="en-US" sz="377" dirty="0"/>
          </a:p>
        </p:txBody>
      </p:sp>
      <p:sp>
        <p:nvSpPr>
          <p:cNvPr id="138" name="Text 134"/>
          <p:cNvSpPr/>
          <p:nvPr/>
        </p:nvSpPr>
        <p:spPr>
          <a:xfrm>
            <a:off x="8477250"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a:t>
            </a:r>
            <a:endParaRPr lang="en-US" sz="377" dirty="0"/>
          </a:p>
        </p:txBody>
      </p:sp>
      <p:sp>
        <p:nvSpPr>
          <p:cNvPr id="139" name="Text 135"/>
          <p:cNvSpPr/>
          <p:nvPr/>
        </p:nvSpPr>
        <p:spPr>
          <a:xfrm>
            <a:off x="8763000"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64</a:t>
            </a:r>
            <a:endParaRPr lang="en-US" sz="377" dirty="0"/>
          </a:p>
        </p:txBody>
      </p:sp>
      <p:sp>
        <p:nvSpPr>
          <p:cNvPr id="140" name="Text 136"/>
          <p:cNvSpPr/>
          <p:nvPr/>
        </p:nvSpPr>
        <p:spPr>
          <a:xfrm>
            <a:off x="9048750"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128</a:t>
            </a:r>
            <a:endParaRPr lang="en-US" sz="377" dirty="0"/>
          </a:p>
        </p:txBody>
      </p:sp>
      <p:sp>
        <p:nvSpPr>
          <p:cNvPr id="141" name="Text 137"/>
          <p:cNvSpPr/>
          <p:nvPr/>
        </p:nvSpPr>
        <p:spPr>
          <a:xfrm>
            <a:off x="9334500"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256</a:t>
            </a:r>
            <a:endParaRPr lang="en-US" sz="377" dirty="0"/>
          </a:p>
        </p:txBody>
      </p:sp>
      <p:sp>
        <p:nvSpPr>
          <p:cNvPr id="142" name="Text 138"/>
          <p:cNvSpPr/>
          <p:nvPr/>
        </p:nvSpPr>
        <p:spPr>
          <a:xfrm>
            <a:off x="9620250"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512</a:t>
            </a:r>
            <a:endParaRPr lang="en-US" sz="377" dirty="0"/>
          </a:p>
        </p:txBody>
      </p:sp>
      <p:sp>
        <p:nvSpPr>
          <p:cNvPr id="143" name="Text 139"/>
          <p:cNvSpPr/>
          <p:nvPr/>
        </p:nvSpPr>
        <p:spPr>
          <a:xfrm>
            <a:off x="9906000"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1024</a:t>
            </a:r>
            <a:endParaRPr lang="en-US" sz="377" dirty="0"/>
          </a:p>
        </p:txBody>
      </p:sp>
      <p:sp>
        <p:nvSpPr>
          <p:cNvPr id="144" name="Text 140"/>
          <p:cNvSpPr/>
          <p:nvPr/>
        </p:nvSpPr>
        <p:spPr>
          <a:xfrm>
            <a:off x="1018222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2048</a:t>
            </a:r>
            <a:endParaRPr lang="en-US" sz="377" dirty="0"/>
          </a:p>
        </p:txBody>
      </p:sp>
      <p:sp>
        <p:nvSpPr>
          <p:cNvPr id="145" name="Text 141"/>
          <p:cNvSpPr/>
          <p:nvPr/>
        </p:nvSpPr>
        <p:spPr>
          <a:xfrm>
            <a:off x="1046797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4096</a:t>
            </a:r>
            <a:endParaRPr lang="en-US" sz="377" dirty="0"/>
          </a:p>
        </p:txBody>
      </p:sp>
      <p:sp>
        <p:nvSpPr>
          <p:cNvPr id="146" name="Text 142"/>
          <p:cNvSpPr/>
          <p:nvPr/>
        </p:nvSpPr>
        <p:spPr>
          <a:xfrm>
            <a:off x="1075372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8192</a:t>
            </a:r>
            <a:endParaRPr lang="en-US" sz="377" dirty="0"/>
          </a:p>
        </p:txBody>
      </p:sp>
      <p:sp>
        <p:nvSpPr>
          <p:cNvPr id="147" name="Text 143"/>
          <p:cNvSpPr/>
          <p:nvPr/>
        </p:nvSpPr>
        <p:spPr>
          <a:xfrm>
            <a:off x="1103947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16 384</a:t>
            </a:r>
            <a:endParaRPr lang="en-US" sz="377" dirty="0"/>
          </a:p>
        </p:txBody>
      </p:sp>
      <p:sp>
        <p:nvSpPr>
          <p:cNvPr id="148" name="Text 144"/>
          <p:cNvSpPr/>
          <p:nvPr/>
        </p:nvSpPr>
        <p:spPr>
          <a:xfrm>
            <a:off x="705802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a:t>
            </a:r>
            <a:endParaRPr lang="en-US" sz="377" dirty="0"/>
          </a:p>
        </p:txBody>
      </p:sp>
      <p:sp>
        <p:nvSpPr>
          <p:cNvPr id="149" name="Text 145"/>
          <p:cNvSpPr/>
          <p:nvPr/>
        </p:nvSpPr>
        <p:spPr>
          <a:xfrm>
            <a:off x="734377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a:t>
            </a:r>
            <a:endParaRPr lang="en-US" sz="377" dirty="0"/>
          </a:p>
        </p:txBody>
      </p:sp>
      <p:sp>
        <p:nvSpPr>
          <p:cNvPr id="150" name="Text 146"/>
          <p:cNvSpPr/>
          <p:nvPr/>
        </p:nvSpPr>
        <p:spPr>
          <a:xfrm>
            <a:off x="762952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24</a:t>
            </a:r>
            <a:endParaRPr lang="en-US" sz="377" dirty="0"/>
          </a:p>
        </p:txBody>
      </p:sp>
      <p:sp>
        <p:nvSpPr>
          <p:cNvPr id="151" name="Text 147"/>
          <p:cNvSpPr/>
          <p:nvPr/>
        </p:nvSpPr>
        <p:spPr>
          <a:xfrm>
            <a:off x="791527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48</a:t>
            </a:r>
            <a:endParaRPr lang="en-US" sz="377" dirty="0"/>
          </a:p>
        </p:txBody>
      </p:sp>
      <p:sp>
        <p:nvSpPr>
          <p:cNvPr id="152" name="Text 148"/>
          <p:cNvSpPr/>
          <p:nvPr/>
        </p:nvSpPr>
        <p:spPr>
          <a:xfrm>
            <a:off x="820102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96</a:t>
            </a:r>
            <a:endParaRPr lang="en-US" sz="377" dirty="0"/>
          </a:p>
        </p:txBody>
      </p:sp>
      <p:sp>
        <p:nvSpPr>
          <p:cNvPr id="153" name="Text 149"/>
          <p:cNvSpPr/>
          <p:nvPr/>
        </p:nvSpPr>
        <p:spPr>
          <a:xfrm>
            <a:off x="8477250"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192</a:t>
            </a:r>
            <a:endParaRPr lang="en-US" sz="377" dirty="0"/>
          </a:p>
        </p:txBody>
      </p:sp>
      <p:sp>
        <p:nvSpPr>
          <p:cNvPr id="154" name="Text 150"/>
          <p:cNvSpPr/>
          <p:nvPr/>
        </p:nvSpPr>
        <p:spPr>
          <a:xfrm>
            <a:off x="8763000"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384</a:t>
            </a:r>
            <a:endParaRPr lang="en-US" sz="377" dirty="0"/>
          </a:p>
        </p:txBody>
      </p:sp>
      <p:sp>
        <p:nvSpPr>
          <p:cNvPr id="155" name="Text 151"/>
          <p:cNvSpPr/>
          <p:nvPr/>
        </p:nvSpPr>
        <p:spPr>
          <a:xfrm>
            <a:off x="9048750"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768</a:t>
            </a:r>
            <a:endParaRPr lang="en-US" sz="377" dirty="0"/>
          </a:p>
        </p:txBody>
      </p:sp>
      <p:sp>
        <p:nvSpPr>
          <p:cNvPr id="156" name="Text 152"/>
          <p:cNvSpPr/>
          <p:nvPr/>
        </p:nvSpPr>
        <p:spPr>
          <a:xfrm>
            <a:off x="9334500"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1536</a:t>
            </a:r>
            <a:endParaRPr lang="en-US" sz="377" dirty="0"/>
          </a:p>
        </p:txBody>
      </p:sp>
      <p:sp>
        <p:nvSpPr>
          <p:cNvPr id="157" name="Text 153"/>
          <p:cNvSpPr/>
          <p:nvPr/>
        </p:nvSpPr>
        <p:spPr>
          <a:xfrm>
            <a:off x="9620250"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3072</a:t>
            </a:r>
            <a:endParaRPr lang="en-US" sz="377" dirty="0"/>
          </a:p>
        </p:txBody>
      </p:sp>
      <p:sp>
        <p:nvSpPr>
          <p:cNvPr id="158" name="Text 154"/>
          <p:cNvSpPr/>
          <p:nvPr/>
        </p:nvSpPr>
        <p:spPr>
          <a:xfrm>
            <a:off x="9906000"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6144</a:t>
            </a:r>
            <a:endParaRPr lang="en-US" sz="377" dirty="0"/>
          </a:p>
        </p:txBody>
      </p:sp>
      <p:sp>
        <p:nvSpPr>
          <p:cNvPr id="159" name="Text 155"/>
          <p:cNvSpPr/>
          <p:nvPr/>
        </p:nvSpPr>
        <p:spPr>
          <a:xfrm>
            <a:off x="1018222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12 288</a:t>
            </a:r>
            <a:endParaRPr lang="en-US" sz="377" dirty="0"/>
          </a:p>
        </p:txBody>
      </p:sp>
      <p:sp>
        <p:nvSpPr>
          <p:cNvPr id="160" name="Text 156"/>
          <p:cNvSpPr/>
          <p:nvPr/>
        </p:nvSpPr>
        <p:spPr>
          <a:xfrm>
            <a:off x="1046797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24 576</a:t>
            </a:r>
            <a:endParaRPr lang="en-US" sz="377" dirty="0"/>
          </a:p>
        </p:txBody>
      </p:sp>
      <p:sp>
        <p:nvSpPr>
          <p:cNvPr id="161" name="Text 157"/>
          <p:cNvSpPr/>
          <p:nvPr/>
        </p:nvSpPr>
        <p:spPr>
          <a:xfrm>
            <a:off x="1075372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49 152</a:t>
            </a:r>
            <a:endParaRPr lang="en-US" sz="377" dirty="0"/>
          </a:p>
        </p:txBody>
      </p:sp>
      <p:sp>
        <p:nvSpPr>
          <p:cNvPr id="162" name="Text 158"/>
          <p:cNvSpPr/>
          <p:nvPr/>
        </p:nvSpPr>
        <p:spPr>
          <a:xfrm>
            <a:off x="1103947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98 304</a:t>
            </a:r>
            <a:endParaRPr lang="en-US" sz="377" dirty="0"/>
          </a:p>
        </p:txBody>
      </p:sp>
      <p:sp>
        <p:nvSpPr>
          <p:cNvPr id="163" name="Text 159"/>
          <p:cNvSpPr/>
          <p:nvPr/>
        </p:nvSpPr>
        <p:spPr>
          <a:xfrm>
            <a:off x="705802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a:t>
            </a:r>
            <a:endParaRPr lang="en-US" sz="377" dirty="0"/>
          </a:p>
        </p:txBody>
      </p:sp>
      <p:sp>
        <p:nvSpPr>
          <p:cNvPr id="164" name="Text 160"/>
          <p:cNvSpPr/>
          <p:nvPr/>
        </p:nvSpPr>
        <p:spPr>
          <a:xfrm>
            <a:off x="734377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165" name="Text 161"/>
          <p:cNvSpPr/>
          <p:nvPr/>
        </p:nvSpPr>
        <p:spPr>
          <a:xfrm>
            <a:off x="762952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166" name="Text 162"/>
          <p:cNvSpPr/>
          <p:nvPr/>
        </p:nvSpPr>
        <p:spPr>
          <a:xfrm>
            <a:off x="791527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167" name="Text 163"/>
          <p:cNvSpPr/>
          <p:nvPr/>
        </p:nvSpPr>
        <p:spPr>
          <a:xfrm>
            <a:off x="820102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a:t>
            </a:r>
            <a:endParaRPr lang="en-US" sz="377" dirty="0"/>
          </a:p>
        </p:txBody>
      </p:sp>
      <p:sp>
        <p:nvSpPr>
          <p:cNvPr id="168" name="Text 164"/>
          <p:cNvSpPr/>
          <p:nvPr/>
        </p:nvSpPr>
        <p:spPr>
          <a:xfrm>
            <a:off x="8477250"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a:t>
            </a:r>
            <a:endParaRPr lang="en-US" sz="377" dirty="0"/>
          </a:p>
        </p:txBody>
      </p:sp>
      <p:sp>
        <p:nvSpPr>
          <p:cNvPr id="169" name="Text 165"/>
          <p:cNvSpPr/>
          <p:nvPr/>
        </p:nvSpPr>
        <p:spPr>
          <a:xfrm>
            <a:off x="8763000"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64</a:t>
            </a:r>
            <a:endParaRPr lang="en-US" sz="377" dirty="0"/>
          </a:p>
        </p:txBody>
      </p:sp>
      <p:sp>
        <p:nvSpPr>
          <p:cNvPr id="170" name="Text 166"/>
          <p:cNvSpPr/>
          <p:nvPr/>
        </p:nvSpPr>
        <p:spPr>
          <a:xfrm>
            <a:off x="9048750"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128</a:t>
            </a:r>
            <a:endParaRPr lang="en-US" sz="377" dirty="0"/>
          </a:p>
        </p:txBody>
      </p:sp>
      <p:sp>
        <p:nvSpPr>
          <p:cNvPr id="171" name="Text 167"/>
          <p:cNvSpPr/>
          <p:nvPr/>
        </p:nvSpPr>
        <p:spPr>
          <a:xfrm>
            <a:off x="9334500"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256</a:t>
            </a:r>
            <a:endParaRPr lang="en-US" sz="377" dirty="0"/>
          </a:p>
        </p:txBody>
      </p:sp>
      <p:sp>
        <p:nvSpPr>
          <p:cNvPr id="172" name="Text 168"/>
          <p:cNvSpPr/>
          <p:nvPr/>
        </p:nvSpPr>
        <p:spPr>
          <a:xfrm>
            <a:off x="9620250"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512</a:t>
            </a:r>
            <a:endParaRPr lang="en-US" sz="377" dirty="0"/>
          </a:p>
        </p:txBody>
      </p:sp>
      <p:sp>
        <p:nvSpPr>
          <p:cNvPr id="173" name="Text 169"/>
          <p:cNvSpPr/>
          <p:nvPr/>
        </p:nvSpPr>
        <p:spPr>
          <a:xfrm>
            <a:off x="9906000"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1024</a:t>
            </a:r>
            <a:endParaRPr lang="en-US" sz="377" dirty="0"/>
          </a:p>
        </p:txBody>
      </p:sp>
      <p:sp>
        <p:nvSpPr>
          <p:cNvPr id="174" name="Text 170"/>
          <p:cNvSpPr/>
          <p:nvPr/>
        </p:nvSpPr>
        <p:spPr>
          <a:xfrm>
            <a:off x="1018222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2048</a:t>
            </a:r>
            <a:endParaRPr lang="en-US" sz="377" dirty="0"/>
          </a:p>
        </p:txBody>
      </p:sp>
      <p:sp>
        <p:nvSpPr>
          <p:cNvPr id="175" name="Text 171"/>
          <p:cNvSpPr/>
          <p:nvPr/>
        </p:nvSpPr>
        <p:spPr>
          <a:xfrm>
            <a:off x="1046797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4096</a:t>
            </a:r>
            <a:endParaRPr lang="en-US" sz="377" dirty="0"/>
          </a:p>
        </p:txBody>
      </p:sp>
      <p:sp>
        <p:nvSpPr>
          <p:cNvPr id="176" name="Text 172"/>
          <p:cNvSpPr/>
          <p:nvPr/>
        </p:nvSpPr>
        <p:spPr>
          <a:xfrm>
            <a:off x="1075372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8192</a:t>
            </a:r>
            <a:endParaRPr lang="en-US" sz="377" dirty="0"/>
          </a:p>
        </p:txBody>
      </p:sp>
      <p:sp>
        <p:nvSpPr>
          <p:cNvPr id="177" name="Text 173"/>
          <p:cNvSpPr/>
          <p:nvPr/>
        </p:nvSpPr>
        <p:spPr>
          <a:xfrm>
            <a:off x="1103947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16 384</a:t>
            </a:r>
            <a:endParaRPr lang="en-US" sz="377" dirty="0"/>
          </a:p>
        </p:txBody>
      </p:sp>
      <p:sp>
        <p:nvSpPr>
          <p:cNvPr id="178" name="Text 174"/>
          <p:cNvSpPr/>
          <p:nvPr/>
        </p:nvSpPr>
        <p:spPr>
          <a:xfrm>
            <a:off x="705802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18</a:t>
            </a:r>
            <a:endParaRPr lang="en-US" sz="377" dirty="0"/>
          </a:p>
        </p:txBody>
      </p:sp>
      <p:sp>
        <p:nvSpPr>
          <p:cNvPr id="179" name="Text 175"/>
          <p:cNvSpPr/>
          <p:nvPr/>
        </p:nvSpPr>
        <p:spPr>
          <a:xfrm>
            <a:off x="734377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36</a:t>
            </a:r>
            <a:endParaRPr lang="en-US" sz="377" dirty="0"/>
          </a:p>
        </p:txBody>
      </p:sp>
      <p:sp>
        <p:nvSpPr>
          <p:cNvPr id="180" name="Text 176"/>
          <p:cNvSpPr/>
          <p:nvPr/>
        </p:nvSpPr>
        <p:spPr>
          <a:xfrm>
            <a:off x="762952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72</a:t>
            </a:r>
            <a:endParaRPr lang="en-US" sz="377" dirty="0"/>
          </a:p>
        </p:txBody>
      </p:sp>
      <p:sp>
        <p:nvSpPr>
          <p:cNvPr id="181" name="Text 177"/>
          <p:cNvSpPr/>
          <p:nvPr/>
        </p:nvSpPr>
        <p:spPr>
          <a:xfrm>
            <a:off x="791527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144</a:t>
            </a:r>
            <a:endParaRPr lang="en-US" sz="377" dirty="0"/>
          </a:p>
        </p:txBody>
      </p:sp>
      <p:sp>
        <p:nvSpPr>
          <p:cNvPr id="182" name="Text 178"/>
          <p:cNvSpPr/>
          <p:nvPr/>
        </p:nvSpPr>
        <p:spPr>
          <a:xfrm>
            <a:off x="820102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288</a:t>
            </a:r>
            <a:endParaRPr lang="en-US" sz="377" dirty="0"/>
          </a:p>
        </p:txBody>
      </p:sp>
      <p:sp>
        <p:nvSpPr>
          <p:cNvPr id="183" name="Text 179"/>
          <p:cNvSpPr/>
          <p:nvPr/>
        </p:nvSpPr>
        <p:spPr>
          <a:xfrm>
            <a:off x="8477250"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576</a:t>
            </a:r>
            <a:endParaRPr lang="en-US" sz="377" dirty="0"/>
          </a:p>
        </p:txBody>
      </p:sp>
      <p:sp>
        <p:nvSpPr>
          <p:cNvPr id="184" name="Text 180"/>
          <p:cNvSpPr/>
          <p:nvPr/>
        </p:nvSpPr>
        <p:spPr>
          <a:xfrm>
            <a:off x="8763000"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1152</a:t>
            </a:r>
            <a:endParaRPr lang="en-US" sz="377" dirty="0"/>
          </a:p>
        </p:txBody>
      </p:sp>
      <p:sp>
        <p:nvSpPr>
          <p:cNvPr id="185" name="Text 181"/>
          <p:cNvSpPr/>
          <p:nvPr/>
        </p:nvSpPr>
        <p:spPr>
          <a:xfrm>
            <a:off x="9048750"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2304</a:t>
            </a:r>
            <a:endParaRPr lang="en-US" sz="377" dirty="0"/>
          </a:p>
        </p:txBody>
      </p:sp>
      <p:sp>
        <p:nvSpPr>
          <p:cNvPr id="186" name="Text 182"/>
          <p:cNvSpPr/>
          <p:nvPr/>
        </p:nvSpPr>
        <p:spPr>
          <a:xfrm>
            <a:off x="9334500"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4608</a:t>
            </a:r>
            <a:endParaRPr lang="en-US" sz="377" dirty="0"/>
          </a:p>
        </p:txBody>
      </p:sp>
      <p:sp>
        <p:nvSpPr>
          <p:cNvPr id="187" name="Text 183"/>
          <p:cNvSpPr/>
          <p:nvPr/>
        </p:nvSpPr>
        <p:spPr>
          <a:xfrm>
            <a:off x="9620250"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9216</a:t>
            </a:r>
            <a:endParaRPr lang="en-US" sz="377" dirty="0"/>
          </a:p>
        </p:txBody>
      </p:sp>
      <p:sp>
        <p:nvSpPr>
          <p:cNvPr id="188" name="Text 184"/>
          <p:cNvSpPr/>
          <p:nvPr/>
        </p:nvSpPr>
        <p:spPr>
          <a:xfrm>
            <a:off x="9906000"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18 432</a:t>
            </a:r>
            <a:endParaRPr lang="en-US" sz="377" dirty="0"/>
          </a:p>
        </p:txBody>
      </p:sp>
      <p:sp>
        <p:nvSpPr>
          <p:cNvPr id="189" name="Text 185"/>
          <p:cNvSpPr/>
          <p:nvPr/>
        </p:nvSpPr>
        <p:spPr>
          <a:xfrm>
            <a:off x="1018222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36 874</a:t>
            </a:r>
            <a:endParaRPr lang="en-US" sz="377" dirty="0"/>
          </a:p>
        </p:txBody>
      </p:sp>
      <p:sp>
        <p:nvSpPr>
          <p:cNvPr id="190" name="Text 186"/>
          <p:cNvSpPr/>
          <p:nvPr/>
        </p:nvSpPr>
        <p:spPr>
          <a:xfrm>
            <a:off x="1046797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73 728</a:t>
            </a:r>
            <a:endParaRPr lang="en-US" sz="377" dirty="0"/>
          </a:p>
        </p:txBody>
      </p:sp>
      <p:sp>
        <p:nvSpPr>
          <p:cNvPr id="191" name="Text 187"/>
          <p:cNvSpPr/>
          <p:nvPr/>
        </p:nvSpPr>
        <p:spPr>
          <a:xfrm>
            <a:off x="1075372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147 456</a:t>
            </a:r>
            <a:endParaRPr lang="en-US" sz="377" dirty="0"/>
          </a:p>
        </p:txBody>
      </p:sp>
      <p:sp>
        <p:nvSpPr>
          <p:cNvPr id="192" name="Text 188"/>
          <p:cNvSpPr/>
          <p:nvPr/>
        </p:nvSpPr>
        <p:spPr>
          <a:xfrm>
            <a:off x="1103947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294 912</a:t>
            </a:r>
            <a:endParaRPr lang="en-US" sz="377" dirty="0"/>
          </a:p>
        </p:txBody>
      </p:sp>
      <p:sp>
        <p:nvSpPr>
          <p:cNvPr id="193" name="Text 189"/>
          <p:cNvSpPr/>
          <p:nvPr/>
        </p:nvSpPr>
        <p:spPr>
          <a:xfrm>
            <a:off x="705802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19</a:t>
            </a:r>
            <a:endParaRPr lang="en-US" sz="377" dirty="0"/>
          </a:p>
        </p:txBody>
      </p:sp>
      <p:sp>
        <p:nvSpPr>
          <p:cNvPr id="194" name="Text 190"/>
          <p:cNvSpPr/>
          <p:nvPr/>
        </p:nvSpPr>
        <p:spPr>
          <a:xfrm>
            <a:off x="734377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38</a:t>
            </a:r>
            <a:endParaRPr lang="en-US" sz="377" dirty="0"/>
          </a:p>
        </p:txBody>
      </p:sp>
      <p:sp>
        <p:nvSpPr>
          <p:cNvPr id="195" name="Text 191"/>
          <p:cNvSpPr/>
          <p:nvPr/>
        </p:nvSpPr>
        <p:spPr>
          <a:xfrm>
            <a:off x="762952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76</a:t>
            </a:r>
            <a:endParaRPr lang="en-US" sz="377" dirty="0"/>
          </a:p>
        </p:txBody>
      </p:sp>
      <p:sp>
        <p:nvSpPr>
          <p:cNvPr id="196" name="Text 192"/>
          <p:cNvSpPr/>
          <p:nvPr/>
        </p:nvSpPr>
        <p:spPr>
          <a:xfrm>
            <a:off x="791527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152</a:t>
            </a:r>
            <a:endParaRPr lang="en-US" sz="377" dirty="0"/>
          </a:p>
        </p:txBody>
      </p:sp>
      <p:sp>
        <p:nvSpPr>
          <p:cNvPr id="197" name="Text 193"/>
          <p:cNvSpPr/>
          <p:nvPr/>
        </p:nvSpPr>
        <p:spPr>
          <a:xfrm>
            <a:off x="820102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304</a:t>
            </a:r>
            <a:endParaRPr lang="en-US" sz="377" dirty="0"/>
          </a:p>
        </p:txBody>
      </p:sp>
      <p:sp>
        <p:nvSpPr>
          <p:cNvPr id="198" name="Text 194"/>
          <p:cNvSpPr/>
          <p:nvPr/>
        </p:nvSpPr>
        <p:spPr>
          <a:xfrm>
            <a:off x="8477250"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608</a:t>
            </a:r>
            <a:endParaRPr lang="en-US" sz="377" dirty="0"/>
          </a:p>
        </p:txBody>
      </p:sp>
      <p:sp>
        <p:nvSpPr>
          <p:cNvPr id="199" name="Text 195"/>
          <p:cNvSpPr/>
          <p:nvPr/>
        </p:nvSpPr>
        <p:spPr>
          <a:xfrm>
            <a:off x="8763000"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1216</a:t>
            </a:r>
            <a:endParaRPr lang="en-US" sz="377" dirty="0"/>
          </a:p>
        </p:txBody>
      </p:sp>
      <p:sp>
        <p:nvSpPr>
          <p:cNvPr id="200" name="Text 196"/>
          <p:cNvSpPr/>
          <p:nvPr/>
        </p:nvSpPr>
        <p:spPr>
          <a:xfrm>
            <a:off x="9048750"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2432</a:t>
            </a:r>
            <a:endParaRPr lang="en-US" sz="377" dirty="0"/>
          </a:p>
        </p:txBody>
      </p:sp>
      <p:sp>
        <p:nvSpPr>
          <p:cNvPr id="201" name="Text 197"/>
          <p:cNvSpPr/>
          <p:nvPr/>
        </p:nvSpPr>
        <p:spPr>
          <a:xfrm>
            <a:off x="9334500"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4864</a:t>
            </a:r>
            <a:endParaRPr lang="en-US" sz="377" dirty="0"/>
          </a:p>
        </p:txBody>
      </p:sp>
      <p:sp>
        <p:nvSpPr>
          <p:cNvPr id="202" name="Text 198"/>
          <p:cNvSpPr/>
          <p:nvPr/>
        </p:nvSpPr>
        <p:spPr>
          <a:xfrm>
            <a:off x="9620250"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9728</a:t>
            </a:r>
            <a:endParaRPr lang="en-US" sz="377" dirty="0"/>
          </a:p>
        </p:txBody>
      </p:sp>
      <p:sp>
        <p:nvSpPr>
          <p:cNvPr id="203" name="Text 199"/>
          <p:cNvSpPr/>
          <p:nvPr/>
        </p:nvSpPr>
        <p:spPr>
          <a:xfrm>
            <a:off x="9906000"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19 456</a:t>
            </a:r>
            <a:endParaRPr lang="en-US" sz="377" dirty="0"/>
          </a:p>
        </p:txBody>
      </p:sp>
      <p:sp>
        <p:nvSpPr>
          <p:cNvPr id="204" name="Text 200"/>
          <p:cNvSpPr/>
          <p:nvPr/>
        </p:nvSpPr>
        <p:spPr>
          <a:xfrm>
            <a:off x="1018222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38 912</a:t>
            </a:r>
            <a:endParaRPr lang="en-US" sz="377" dirty="0"/>
          </a:p>
        </p:txBody>
      </p:sp>
      <p:sp>
        <p:nvSpPr>
          <p:cNvPr id="205" name="Text 201"/>
          <p:cNvSpPr/>
          <p:nvPr/>
        </p:nvSpPr>
        <p:spPr>
          <a:xfrm>
            <a:off x="1046797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77 824</a:t>
            </a:r>
            <a:endParaRPr lang="en-US" sz="377" dirty="0"/>
          </a:p>
        </p:txBody>
      </p:sp>
      <p:sp>
        <p:nvSpPr>
          <p:cNvPr id="206" name="Text 202"/>
          <p:cNvSpPr/>
          <p:nvPr/>
        </p:nvSpPr>
        <p:spPr>
          <a:xfrm>
            <a:off x="1075372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155 648</a:t>
            </a:r>
            <a:endParaRPr lang="en-US" sz="377" dirty="0"/>
          </a:p>
        </p:txBody>
      </p:sp>
      <p:sp>
        <p:nvSpPr>
          <p:cNvPr id="207" name="Text 203"/>
          <p:cNvSpPr/>
          <p:nvPr/>
        </p:nvSpPr>
        <p:spPr>
          <a:xfrm>
            <a:off x="1103947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311 296</a:t>
            </a:r>
            <a:endParaRPr lang="en-US" sz="377" dirty="0"/>
          </a:p>
        </p:txBody>
      </p:sp>
      <p:sp>
        <p:nvSpPr>
          <p:cNvPr id="208" name="Text 204"/>
          <p:cNvSpPr/>
          <p:nvPr/>
        </p:nvSpPr>
        <p:spPr>
          <a:xfrm>
            <a:off x="705802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09" name="Text 205"/>
          <p:cNvSpPr/>
          <p:nvPr/>
        </p:nvSpPr>
        <p:spPr>
          <a:xfrm>
            <a:off x="734377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0" name="Text 206"/>
          <p:cNvSpPr/>
          <p:nvPr/>
        </p:nvSpPr>
        <p:spPr>
          <a:xfrm>
            <a:off x="762952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1" name="Text 207"/>
          <p:cNvSpPr/>
          <p:nvPr/>
        </p:nvSpPr>
        <p:spPr>
          <a:xfrm>
            <a:off x="791527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2" name="Text 208"/>
          <p:cNvSpPr/>
          <p:nvPr/>
        </p:nvSpPr>
        <p:spPr>
          <a:xfrm>
            <a:off x="820102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3" name="Text 209"/>
          <p:cNvSpPr/>
          <p:nvPr/>
        </p:nvSpPr>
        <p:spPr>
          <a:xfrm>
            <a:off x="8477250"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4" name="Text 210"/>
          <p:cNvSpPr/>
          <p:nvPr/>
        </p:nvSpPr>
        <p:spPr>
          <a:xfrm>
            <a:off x="8763000"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5" name="Text 211"/>
          <p:cNvSpPr/>
          <p:nvPr/>
        </p:nvSpPr>
        <p:spPr>
          <a:xfrm>
            <a:off x="9048750"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6" name="Text 212"/>
          <p:cNvSpPr/>
          <p:nvPr/>
        </p:nvSpPr>
        <p:spPr>
          <a:xfrm>
            <a:off x="9334500"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7" name="Text 213"/>
          <p:cNvSpPr/>
          <p:nvPr/>
        </p:nvSpPr>
        <p:spPr>
          <a:xfrm>
            <a:off x="9620250"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8" name="Text 214"/>
          <p:cNvSpPr/>
          <p:nvPr/>
        </p:nvSpPr>
        <p:spPr>
          <a:xfrm>
            <a:off x="9906000"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9" name="Text 215"/>
          <p:cNvSpPr/>
          <p:nvPr/>
        </p:nvSpPr>
        <p:spPr>
          <a:xfrm>
            <a:off x="1018222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20" name="Text 216"/>
          <p:cNvSpPr/>
          <p:nvPr/>
        </p:nvSpPr>
        <p:spPr>
          <a:xfrm>
            <a:off x="1046797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21" name="Text 217"/>
          <p:cNvSpPr/>
          <p:nvPr/>
        </p:nvSpPr>
        <p:spPr>
          <a:xfrm>
            <a:off x="1075372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22" name="Text 218"/>
          <p:cNvSpPr/>
          <p:nvPr/>
        </p:nvSpPr>
        <p:spPr>
          <a:xfrm>
            <a:off x="1103947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23" name="Text 219"/>
          <p:cNvSpPr/>
          <p:nvPr/>
        </p:nvSpPr>
        <p:spPr>
          <a:xfrm>
            <a:off x="705802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a:t>
            </a:r>
            <a:endParaRPr lang="en-US" sz="377" dirty="0"/>
          </a:p>
        </p:txBody>
      </p:sp>
      <p:sp>
        <p:nvSpPr>
          <p:cNvPr id="224" name="Text 220"/>
          <p:cNvSpPr/>
          <p:nvPr/>
        </p:nvSpPr>
        <p:spPr>
          <a:xfrm>
            <a:off x="734377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225" name="Text 221"/>
          <p:cNvSpPr/>
          <p:nvPr/>
        </p:nvSpPr>
        <p:spPr>
          <a:xfrm>
            <a:off x="762952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226" name="Text 222"/>
          <p:cNvSpPr/>
          <p:nvPr/>
        </p:nvSpPr>
        <p:spPr>
          <a:xfrm>
            <a:off x="791527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227" name="Text 223"/>
          <p:cNvSpPr/>
          <p:nvPr/>
        </p:nvSpPr>
        <p:spPr>
          <a:xfrm>
            <a:off x="820102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a:t>
            </a:r>
            <a:endParaRPr lang="en-US" sz="377" dirty="0"/>
          </a:p>
        </p:txBody>
      </p:sp>
      <p:sp>
        <p:nvSpPr>
          <p:cNvPr id="228" name="Text 224"/>
          <p:cNvSpPr/>
          <p:nvPr/>
        </p:nvSpPr>
        <p:spPr>
          <a:xfrm>
            <a:off x="8477250"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a:t>
            </a:r>
            <a:endParaRPr lang="en-US" sz="377" dirty="0"/>
          </a:p>
        </p:txBody>
      </p:sp>
      <p:sp>
        <p:nvSpPr>
          <p:cNvPr id="229" name="Text 225"/>
          <p:cNvSpPr/>
          <p:nvPr/>
        </p:nvSpPr>
        <p:spPr>
          <a:xfrm>
            <a:off x="8763000"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64</a:t>
            </a:r>
            <a:endParaRPr lang="en-US" sz="377" dirty="0"/>
          </a:p>
        </p:txBody>
      </p:sp>
      <p:sp>
        <p:nvSpPr>
          <p:cNvPr id="230" name="Text 226"/>
          <p:cNvSpPr/>
          <p:nvPr/>
        </p:nvSpPr>
        <p:spPr>
          <a:xfrm>
            <a:off x="9048750"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128</a:t>
            </a:r>
            <a:endParaRPr lang="en-US" sz="377" dirty="0"/>
          </a:p>
        </p:txBody>
      </p:sp>
      <p:sp>
        <p:nvSpPr>
          <p:cNvPr id="231" name="Text 227"/>
          <p:cNvSpPr/>
          <p:nvPr/>
        </p:nvSpPr>
        <p:spPr>
          <a:xfrm>
            <a:off x="9334500"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256</a:t>
            </a:r>
            <a:endParaRPr lang="en-US" sz="377" dirty="0"/>
          </a:p>
        </p:txBody>
      </p:sp>
      <p:sp>
        <p:nvSpPr>
          <p:cNvPr id="232" name="Text 228"/>
          <p:cNvSpPr/>
          <p:nvPr/>
        </p:nvSpPr>
        <p:spPr>
          <a:xfrm>
            <a:off x="9620250"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512</a:t>
            </a:r>
            <a:endParaRPr lang="en-US" sz="377" dirty="0"/>
          </a:p>
        </p:txBody>
      </p:sp>
      <p:sp>
        <p:nvSpPr>
          <p:cNvPr id="233" name="Text 229"/>
          <p:cNvSpPr/>
          <p:nvPr/>
        </p:nvSpPr>
        <p:spPr>
          <a:xfrm>
            <a:off x="9906000"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1024</a:t>
            </a:r>
            <a:endParaRPr lang="en-US" sz="377" dirty="0"/>
          </a:p>
        </p:txBody>
      </p:sp>
      <p:sp>
        <p:nvSpPr>
          <p:cNvPr id="234" name="Text 230"/>
          <p:cNvSpPr/>
          <p:nvPr/>
        </p:nvSpPr>
        <p:spPr>
          <a:xfrm>
            <a:off x="1018222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2048</a:t>
            </a:r>
            <a:endParaRPr lang="en-US" sz="377" dirty="0"/>
          </a:p>
        </p:txBody>
      </p:sp>
      <p:sp>
        <p:nvSpPr>
          <p:cNvPr id="235" name="Text 231"/>
          <p:cNvSpPr/>
          <p:nvPr/>
        </p:nvSpPr>
        <p:spPr>
          <a:xfrm>
            <a:off x="1046797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4096</a:t>
            </a:r>
            <a:endParaRPr lang="en-US" sz="377" dirty="0"/>
          </a:p>
        </p:txBody>
      </p:sp>
      <p:sp>
        <p:nvSpPr>
          <p:cNvPr id="236" name="Text 232"/>
          <p:cNvSpPr/>
          <p:nvPr/>
        </p:nvSpPr>
        <p:spPr>
          <a:xfrm>
            <a:off x="1075372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8192</a:t>
            </a:r>
            <a:endParaRPr lang="en-US" sz="377" dirty="0"/>
          </a:p>
        </p:txBody>
      </p:sp>
      <p:sp>
        <p:nvSpPr>
          <p:cNvPr id="237" name="Text 233"/>
          <p:cNvSpPr/>
          <p:nvPr/>
        </p:nvSpPr>
        <p:spPr>
          <a:xfrm>
            <a:off x="1103947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212 992</a:t>
            </a:r>
            <a:endParaRPr lang="en-US" sz="377" dirty="0"/>
          </a:p>
        </p:txBody>
      </p:sp>
      <p:sp>
        <p:nvSpPr>
          <p:cNvPr id="238" name="Text 234"/>
          <p:cNvSpPr/>
          <p:nvPr/>
        </p:nvSpPr>
        <p:spPr>
          <a:xfrm>
            <a:off x="705802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13</a:t>
            </a:r>
            <a:endParaRPr lang="en-US" sz="377" dirty="0"/>
          </a:p>
        </p:txBody>
      </p:sp>
      <p:sp>
        <p:nvSpPr>
          <p:cNvPr id="239" name="Text 235"/>
          <p:cNvSpPr/>
          <p:nvPr/>
        </p:nvSpPr>
        <p:spPr>
          <a:xfrm>
            <a:off x="734377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26</a:t>
            </a:r>
            <a:endParaRPr lang="en-US" sz="377" dirty="0"/>
          </a:p>
        </p:txBody>
      </p:sp>
      <p:sp>
        <p:nvSpPr>
          <p:cNvPr id="240" name="Text 236"/>
          <p:cNvSpPr/>
          <p:nvPr/>
        </p:nvSpPr>
        <p:spPr>
          <a:xfrm>
            <a:off x="762952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52</a:t>
            </a:r>
            <a:endParaRPr lang="en-US" sz="377" dirty="0"/>
          </a:p>
        </p:txBody>
      </p:sp>
      <p:sp>
        <p:nvSpPr>
          <p:cNvPr id="241" name="Text 237"/>
          <p:cNvSpPr/>
          <p:nvPr/>
        </p:nvSpPr>
        <p:spPr>
          <a:xfrm>
            <a:off x="791527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104</a:t>
            </a:r>
            <a:endParaRPr lang="en-US" sz="377" dirty="0"/>
          </a:p>
        </p:txBody>
      </p:sp>
      <p:sp>
        <p:nvSpPr>
          <p:cNvPr id="242" name="Text 238"/>
          <p:cNvSpPr/>
          <p:nvPr/>
        </p:nvSpPr>
        <p:spPr>
          <a:xfrm>
            <a:off x="820102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208</a:t>
            </a:r>
            <a:endParaRPr lang="en-US" sz="377" dirty="0"/>
          </a:p>
        </p:txBody>
      </p:sp>
      <p:sp>
        <p:nvSpPr>
          <p:cNvPr id="243" name="Text 239"/>
          <p:cNvSpPr/>
          <p:nvPr/>
        </p:nvSpPr>
        <p:spPr>
          <a:xfrm>
            <a:off x="8477250"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416</a:t>
            </a:r>
            <a:endParaRPr lang="en-US" sz="377" dirty="0"/>
          </a:p>
        </p:txBody>
      </p:sp>
      <p:sp>
        <p:nvSpPr>
          <p:cNvPr id="244" name="Text 240"/>
          <p:cNvSpPr/>
          <p:nvPr/>
        </p:nvSpPr>
        <p:spPr>
          <a:xfrm>
            <a:off x="8763000"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832</a:t>
            </a:r>
            <a:endParaRPr lang="en-US" sz="377" dirty="0"/>
          </a:p>
        </p:txBody>
      </p:sp>
      <p:sp>
        <p:nvSpPr>
          <p:cNvPr id="245" name="Text 241"/>
          <p:cNvSpPr/>
          <p:nvPr/>
        </p:nvSpPr>
        <p:spPr>
          <a:xfrm>
            <a:off x="9048750"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1664</a:t>
            </a:r>
            <a:endParaRPr lang="en-US" sz="377" dirty="0"/>
          </a:p>
        </p:txBody>
      </p:sp>
      <p:sp>
        <p:nvSpPr>
          <p:cNvPr id="246" name="Text 242"/>
          <p:cNvSpPr/>
          <p:nvPr/>
        </p:nvSpPr>
        <p:spPr>
          <a:xfrm>
            <a:off x="9334500"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3328</a:t>
            </a:r>
            <a:endParaRPr lang="en-US" sz="377" dirty="0"/>
          </a:p>
        </p:txBody>
      </p:sp>
      <p:sp>
        <p:nvSpPr>
          <p:cNvPr id="247" name="Text 243"/>
          <p:cNvSpPr/>
          <p:nvPr/>
        </p:nvSpPr>
        <p:spPr>
          <a:xfrm>
            <a:off x="9620250"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6656</a:t>
            </a:r>
            <a:endParaRPr lang="en-US" sz="377" dirty="0"/>
          </a:p>
        </p:txBody>
      </p:sp>
      <p:sp>
        <p:nvSpPr>
          <p:cNvPr id="248" name="Text 244"/>
          <p:cNvSpPr/>
          <p:nvPr/>
        </p:nvSpPr>
        <p:spPr>
          <a:xfrm>
            <a:off x="9906000"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13 624</a:t>
            </a:r>
            <a:endParaRPr lang="en-US" sz="377" dirty="0"/>
          </a:p>
        </p:txBody>
      </p:sp>
      <p:sp>
        <p:nvSpPr>
          <p:cNvPr id="249" name="Text 245"/>
          <p:cNvSpPr/>
          <p:nvPr/>
        </p:nvSpPr>
        <p:spPr>
          <a:xfrm>
            <a:off x="1018222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26 624</a:t>
            </a:r>
            <a:endParaRPr lang="en-US" sz="377" dirty="0"/>
          </a:p>
        </p:txBody>
      </p:sp>
      <p:sp>
        <p:nvSpPr>
          <p:cNvPr id="250" name="Text 246"/>
          <p:cNvSpPr/>
          <p:nvPr/>
        </p:nvSpPr>
        <p:spPr>
          <a:xfrm>
            <a:off x="1046797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53 248</a:t>
            </a:r>
            <a:endParaRPr lang="en-US" sz="377" dirty="0"/>
          </a:p>
        </p:txBody>
      </p:sp>
      <p:sp>
        <p:nvSpPr>
          <p:cNvPr id="251" name="Text 247"/>
          <p:cNvSpPr/>
          <p:nvPr/>
        </p:nvSpPr>
        <p:spPr>
          <a:xfrm>
            <a:off x="1075372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106 496</a:t>
            </a:r>
            <a:endParaRPr lang="en-US" sz="377" dirty="0"/>
          </a:p>
        </p:txBody>
      </p:sp>
      <p:sp>
        <p:nvSpPr>
          <p:cNvPr id="252" name="Text 248"/>
          <p:cNvSpPr/>
          <p:nvPr/>
        </p:nvSpPr>
        <p:spPr>
          <a:xfrm>
            <a:off x="1103947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212 992</a:t>
            </a:r>
            <a:endParaRPr lang="en-US" sz="377" dirty="0"/>
          </a:p>
        </p:txBody>
      </p:sp>
      <p:sp>
        <p:nvSpPr>
          <p:cNvPr id="253" name="Text 249"/>
          <p:cNvSpPr/>
          <p:nvPr/>
        </p:nvSpPr>
        <p:spPr>
          <a:xfrm>
            <a:off x="705802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a:t>
            </a:r>
            <a:endParaRPr lang="en-US" sz="377" dirty="0"/>
          </a:p>
        </p:txBody>
      </p:sp>
      <p:sp>
        <p:nvSpPr>
          <p:cNvPr id="254" name="Text 250"/>
          <p:cNvSpPr/>
          <p:nvPr/>
        </p:nvSpPr>
        <p:spPr>
          <a:xfrm>
            <a:off x="734377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255" name="Text 251"/>
          <p:cNvSpPr/>
          <p:nvPr/>
        </p:nvSpPr>
        <p:spPr>
          <a:xfrm>
            <a:off x="762952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a:t>
            </a:r>
            <a:endParaRPr lang="en-US" sz="377" dirty="0"/>
          </a:p>
        </p:txBody>
      </p:sp>
      <p:sp>
        <p:nvSpPr>
          <p:cNvPr id="256" name="Text 252"/>
          <p:cNvSpPr/>
          <p:nvPr/>
        </p:nvSpPr>
        <p:spPr>
          <a:xfrm>
            <a:off x="791527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257" name="Text 253"/>
          <p:cNvSpPr/>
          <p:nvPr/>
        </p:nvSpPr>
        <p:spPr>
          <a:xfrm>
            <a:off x="820102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a:t>
            </a:r>
            <a:endParaRPr lang="en-US" sz="377" dirty="0"/>
          </a:p>
        </p:txBody>
      </p:sp>
      <p:sp>
        <p:nvSpPr>
          <p:cNvPr id="258" name="Text 254"/>
          <p:cNvSpPr/>
          <p:nvPr/>
        </p:nvSpPr>
        <p:spPr>
          <a:xfrm>
            <a:off x="8477250"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a:t>
            </a:r>
            <a:endParaRPr lang="en-US" sz="377" dirty="0"/>
          </a:p>
        </p:txBody>
      </p:sp>
      <p:sp>
        <p:nvSpPr>
          <p:cNvPr id="259" name="Text 255"/>
          <p:cNvSpPr/>
          <p:nvPr/>
        </p:nvSpPr>
        <p:spPr>
          <a:xfrm>
            <a:off x="8763000"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a:t>
            </a:r>
            <a:endParaRPr lang="en-US" sz="377" dirty="0"/>
          </a:p>
        </p:txBody>
      </p:sp>
      <p:sp>
        <p:nvSpPr>
          <p:cNvPr id="260" name="Text 256"/>
          <p:cNvSpPr/>
          <p:nvPr/>
        </p:nvSpPr>
        <p:spPr>
          <a:xfrm>
            <a:off x="9048750"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261" name="Text 257"/>
          <p:cNvSpPr/>
          <p:nvPr/>
        </p:nvSpPr>
        <p:spPr>
          <a:xfrm>
            <a:off x="9334500"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a:t>
            </a:r>
            <a:endParaRPr lang="en-US" sz="377" dirty="0"/>
          </a:p>
        </p:txBody>
      </p:sp>
      <p:sp>
        <p:nvSpPr>
          <p:cNvPr id="262" name="Text 258"/>
          <p:cNvSpPr/>
          <p:nvPr/>
        </p:nvSpPr>
        <p:spPr>
          <a:xfrm>
            <a:off x="9620250"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a:t>
            </a:r>
            <a:endParaRPr lang="en-US" sz="377" dirty="0"/>
          </a:p>
        </p:txBody>
      </p:sp>
      <p:sp>
        <p:nvSpPr>
          <p:cNvPr id="263" name="Text 259"/>
          <p:cNvSpPr/>
          <p:nvPr/>
        </p:nvSpPr>
        <p:spPr>
          <a:xfrm>
            <a:off x="9906000"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11</a:t>
            </a:r>
            <a:endParaRPr lang="en-US" sz="377" dirty="0"/>
          </a:p>
        </p:txBody>
      </p:sp>
      <p:sp>
        <p:nvSpPr>
          <p:cNvPr id="264" name="Text 260"/>
          <p:cNvSpPr/>
          <p:nvPr/>
        </p:nvSpPr>
        <p:spPr>
          <a:xfrm>
            <a:off x="1018222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a:t>
            </a:r>
            <a:endParaRPr lang="en-US" sz="377" dirty="0"/>
          </a:p>
        </p:txBody>
      </p:sp>
      <p:sp>
        <p:nvSpPr>
          <p:cNvPr id="265" name="Text 261"/>
          <p:cNvSpPr/>
          <p:nvPr/>
        </p:nvSpPr>
        <p:spPr>
          <a:xfrm>
            <a:off x="1046797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13</a:t>
            </a:r>
            <a:endParaRPr lang="en-US" sz="377" dirty="0"/>
          </a:p>
        </p:txBody>
      </p:sp>
      <p:sp>
        <p:nvSpPr>
          <p:cNvPr id="266" name="Text 262"/>
          <p:cNvSpPr/>
          <p:nvPr/>
        </p:nvSpPr>
        <p:spPr>
          <a:xfrm>
            <a:off x="1075372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14</a:t>
            </a:r>
            <a:endParaRPr lang="en-US" sz="377" dirty="0"/>
          </a:p>
        </p:txBody>
      </p:sp>
      <p:sp>
        <p:nvSpPr>
          <p:cNvPr id="267" name="Text 263"/>
          <p:cNvSpPr/>
          <p:nvPr/>
        </p:nvSpPr>
        <p:spPr>
          <a:xfrm>
            <a:off x="1103947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15</a:t>
            </a:r>
            <a:endParaRPr lang="en-US" sz="377" dirty="0"/>
          </a:p>
        </p:txBody>
      </p:sp>
      <p:sp>
        <p:nvSpPr>
          <p:cNvPr id="268" name="Text 264"/>
          <p:cNvSpPr/>
          <p:nvPr/>
        </p:nvSpPr>
        <p:spPr>
          <a:xfrm>
            <a:off x="6219825" y="2559918"/>
            <a:ext cx="764994" cy="762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 СЕТА</a:t>
            </a:r>
            <a:endParaRPr lang="en-US" sz="485" dirty="0"/>
          </a:p>
        </p:txBody>
      </p:sp>
      <p:sp>
        <p:nvSpPr>
          <p:cNvPr id="269" name="Text 265"/>
          <p:cNvSpPr/>
          <p:nvPr/>
        </p:nvSpPr>
        <p:spPr>
          <a:xfrm>
            <a:off x="6219825" y="2724150"/>
            <a:ext cx="764994" cy="1524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85" dirty="0"/>
          </a:p>
        </p:txBody>
      </p:sp>
      <p:sp>
        <p:nvSpPr>
          <p:cNvPr id="270" name="Text 266"/>
          <p:cNvSpPr/>
          <p:nvPr/>
        </p:nvSpPr>
        <p:spPr>
          <a:xfrm>
            <a:off x="6219825" y="2967112"/>
            <a:ext cx="764994" cy="1524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485" dirty="0"/>
          </a:p>
        </p:txBody>
      </p:sp>
      <p:sp>
        <p:nvSpPr>
          <p:cNvPr id="271" name="Text 267"/>
          <p:cNvSpPr/>
          <p:nvPr/>
        </p:nvSpPr>
        <p:spPr>
          <a:xfrm>
            <a:off x="6219825" y="3210074"/>
            <a:ext cx="764994" cy="1524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ДОХОД С 1 
УРОВНЯ 8,33%</a:t>
            </a:r>
            <a:endParaRPr lang="en-US" sz="485" dirty="0"/>
          </a:p>
        </p:txBody>
      </p:sp>
      <p:sp>
        <p:nvSpPr>
          <p:cNvPr id="272" name="Text 268"/>
          <p:cNvSpPr/>
          <p:nvPr/>
        </p:nvSpPr>
        <p:spPr>
          <a:xfrm>
            <a:off x="6219825" y="3452961"/>
            <a:ext cx="764994" cy="1524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ДОХОД СО 2 
УРОВНЯ 75%</a:t>
            </a:r>
            <a:endParaRPr lang="en-US" sz="485" dirty="0"/>
          </a:p>
        </p:txBody>
      </p:sp>
      <p:sp>
        <p:nvSpPr>
          <p:cNvPr id="273" name="Text 269"/>
          <p:cNvSpPr/>
          <p:nvPr/>
        </p:nvSpPr>
        <p:spPr>
          <a:xfrm>
            <a:off x="6219825" y="3695923"/>
            <a:ext cx="764994" cy="762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ВСЕГО ДОХОД USDT</a:t>
            </a:r>
            <a:endParaRPr lang="en-US" sz="485" dirty="0"/>
          </a:p>
        </p:txBody>
      </p:sp>
      <p:sp>
        <p:nvSpPr>
          <p:cNvPr id="274" name="Text 270"/>
          <p:cNvSpPr/>
          <p:nvPr/>
        </p:nvSpPr>
        <p:spPr>
          <a:xfrm>
            <a:off x="6219825" y="3860155"/>
            <a:ext cx="764994" cy="2286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485" dirty="0"/>
          </a:p>
        </p:txBody>
      </p:sp>
      <p:sp>
        <p:nvSpPr>
          <p:cNvPr id="275" name="Text 271"/>
          <p:cNvSpPr/>
          <p:nvPr/>
        </p:nvSpPr>
        <p:spPr>
          <a:xfrm>
            <a:off x="6219825" y="4181847"/>
            <a:ext cx="764994" cy="1524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485" dirty="0"/>
          </a:p>
        </p:txBody>
      </p:sp>
      <p:sp>
        <p:nvSpPr>
          <p:cNvPr id="276" name="Text 272"/>
          <p:cNvSpPr/>
          <p:nvPr/>
        </p:nvSpPr>
        <p:spPr>
          <a:xfrm>
            <a:off x="6219825" y="4424809"/>
            <a:ext cx="764994" cy="152400"/>
          </a:xfrm>
          <a:prstGeom prst="rect">
            <a:avLst/>
          </a:prstGeom>
          <a:noFill/>
          <a:ln/>
        </p:spPr>
        <p:txBody>
          <a:bodyPr wrap="square" lIns="0" tIns="0" rIns="0" bIns="0" rtlCol="0" anchor="ctr"/>
          <a:lstStyle/>
          <a:p>
            <a:pPr algn="ctr">
              <a:lnSpc>
                <a:spcPts val="630"/>
              </a:lnSpc>
            </a:pPr>
            <a:r>
              <a:rPr lang="en-US" sz="485"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485" dirty="0"/>
          </a:p>
        </p:txBody>
      </p:sp>
      <p:sp>
        <p:nvSpPr>
          <p:cNvPr id="277" name="Text 273"/>
          <p:cNvSpPr/>
          <p:nvPr/>
        </p:nvSpPr>
        <p:spPr>
          <a:xfrm>
            <a:off x="6477000" y="2368153"/>
            <a:ext cx="228600" cy="133350"/>
          </a:xfrm>
          <a:prstGeom prst="rect">
            <a:avLst/>
          </a:prstGeom>
          <a:noFill/>
          <a:ln/>
        </p:spPr>
        <p:txBody>
          <a:bodyPr wrap="square" lIns="0" tIns="0" rIns="0" bIns="0" rtlCol="0" anchor="t"/>
          <a:lstStyle/>
          <a:p>
            <a:r>
              <a:rPr lang="en-US" sz="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CS7</a:t>
            </a:r>
          </a:p>
        </p:txBody>
      </p:sp>
      <p:sp>
        <p:nvSpPr>
          <p:cNvPr id="278" name="Text 274"/>
          <p:cNvSpPr/>
          <p:nvPr/>
        </p:nvSpPr>
        <p:spPr>
          <a:xfrm>
            <a:off x="7210425" y="4655046"/>
            <a:ext cx="438150" cy="104775"/>
          </a:xfrm>
          <a:prstGeom prst="rect">
            <a:avLst/>
          </a:prstGeom>
          <a:noFill/>
          <a:ln/>
        </p:spPr>
        <p:txBody>
          <a:bodyPr wrap="square" lIns="0" tIns="0" rIns="0" bIns="0" rtlCol="0" anchor="ctr"/>
          <a:lstStyle/>
          <a:p>
            <a:pPr algn="ctr">
              <a:lnSpc>
                <a:spcPts val="844"/>
              </a:lnSpc>
            </a:pPr>
            <a:r>
              <a:rPr lang="en-US" sz="649" b="0" i="0" dirty="0">
                <a:solidFill>
                  <a:srgbClr val="81DA00"/>
                </a:solidFill>
                <a:latin typeface="Inter Medium" pitchFamily="34" charset="0"/>
                <a:ea typeface="Inter Medium" pitchFamily="34" charset="-122"/>
                <a:cs typeface="Inter Medium" pitchFamily="34" charset="-120"/>
              </a:rPr>
              <a:t>НОВИЧОК</a:t>
            </a:r>
            <a:endParaRPr lang="en-US" sz="649" dirty="0"/>
          </a:p>
        </p:txBody>
      </p:sp>
      <p:sp>
        <p:nvSpPr>
          <p:cNvPr id="279" name="Text 275"/>
          <p:cNvSpPr/>
          <p:nvPr/>
        </p:nvSpPr>
        <p:spPr>
          <a:xfrm>
            <a:off x="8020050" y="4655046"/>
            <a:ext cx="533400" cy="104775"/>
          </a:xfrm>
          <a:prstGeom prst="rect">
            <a:avLst/>
          </a:prstGeom>
          <a:noFill/>
          <a:ln/>
        </p:spPr>
        <p:txBody>
          <a:bodyPr wrap="square" lIns="0" tIns="0" rIns="0" bIns="0" rtlCol="0" anchor="ctr"/>
          <a:lstStyle/>
          <a:p>
            <a:pPr algn="ctr">
              <a:lnSpc>
                <a:spcPts val="844"/>
              </a:lnSpc>
            </a:pPr>
            <a:r>
              <a:rPr lang="en-US" sz="649" b="0" i="0" dirty="0">
                <a:solidFill>
                  <a:srgbClr val="FF7A00"/>
                </a:solidFill>
                <a:latin typeface="Inter Medium" pitchFamily="34" charset="0"/>
                <a:ea typeface="Inter Medium" pitchFamily="34" charset="-122"/>
                <a:cs typeface="Inter Medium" pitchFamily="34" charset="-120"/>
              </a:rPr>
              <a:t>ЭНТУЗИАСТ</a:t>
            </a:r>
            <a:endParaRPr lang="en-US" sz="649" dirty="0"/>
          </a:p>
        </p:txBody>
      </p:sp>
      <p:sp>
        <p:nvSpPr>
          <p:cNvPr id="280" name="Text 276"/>
          <p:cNvSpPr/>
          <p:nvPr/>
        </p:nvSpPr>
        <p:spPr>
          <a:xfrm>
            <a:off x="8934450" y="4655046"/>
            <a:ext cx="409575" cy="104775"/>
          </a:xfrm>
          <a:prstGeom prst="rect">
            <a:avLst/>
          </a:prstGeom>
          <a:noFill/>
          <a:ln/>
        </p:spPr>
        <p:txBody>
          <a:bodyPr wrap="square" lIns="0" tIns="0" rIns="0" bIns="0" rtlCol="0" anchor="ctr"/>
          <a:lstStyle/>
          <a:p>
            <a:pPr algn="ctr">
              <a:lnSpc>
                <a:spcPts val="844"/>
              </a:lnSpc>
            </a:pPr>
            <a:r>
              <a:rPr lang="en-US" sz="649" b="0" i="0" dirty="0">
                <a:solidFill>
                  <a:srgbClr val="00D1FF"/>
                </a:solidFill>
                <a:latin typeface="Inter Medium" pitchFamily="34" charset="0"/>
                <a:ea typeface="Inter Medium" pitchFamily="34" charset="-122"/>
                <a:cs typeface="Inter Medium" pitchFamily="34" charset="-120"/>
              </a:rPr>
              <a:t>ЭКСПЕРТ</a:t>
            </a:r>
            <a:endParaRPr lang="en-US" sz="649" dirty="0"/>
          </a:p>
        </p:txBody>
      </p:sp>
      <p:sp>
        <p:nvSpPr>
          <p:cNvPr id="281" name="Text 277"/>
          <p:cNvSpPr/>
          <p:nvPr/>
        </p:nvSpPr>
        <p:spPr>
          <a:xfrm>
            <a:off x="9810750" y="4655046"/>
            <a:ext cx="371475" cy="104775"/>
          </a:xfrm>
          <a:prstGeom prst="rect">
            <a:avLst/>
          </a:prstGeom>
          <a:noFill/>
          <a:ln/>
        </p:spPr>
        <p:txBody>
          <a:bodyPr wrap="square" lIns="0" tIns="0" rIns="0" bIns="0" rtlCol="0" anchor="ctr"/>
          <a:lstStyle/>
          <a:p>
            <a:pPr algn="ctr">
              <a:lnSpc>
                <a:spcPts val="844"/>
              </a:lnSpc>
            </a:pPr>
            <a:r>
              <a:rPr lang="en-US" sz="649" b="0" i="0" dirty="0">
                <a:solidFill>
                  <a:srgbClr val="BBBBBB"/>
                </a:solidFill>
                <a:latin typeface="Inter Medium" pitchFamily="34" charset="0"/>
                <a:ea typeface="Inter Medium" pitchFamily="34" charset="-122"/>
                <a:cs typeface="Inter Medium" pitchFamily="34" charset="-120"/>
              </a:rPr>
              <a:t>МАСТЕР</a:t>
            </a:r>
            <a:endParaRPr lang="en-US" sz="649" dirty="0"/>
          </a:p>
        </p:txBody>
      </p:sp>
      <p:sp>
        <p:nvSpPr>
          <p:cNvPr id="282" name="Text 278"/>
          <p:cNvSpPr/>
          <p:nvPr/>
        </p:nvSpPr>
        <p:spPr>
          <a:xfrm>
            <a:off x="10477500" y="4655046"/>
            <a:ext cx="742950"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283" name="Text 279"/>
          <p:cNvSpPr/>
          <p:nvPr/>
        </p:nvSpPr>
        <p:spPr>
          <a:xfrm>
            <a:off x="11553825" y="4655046"/>
            <a:ext cx="304800" cy="104775"/>
          </a:xfrm>
          <a:prstGeom prst="rect">
            <a:avLst/>
          </a:prstGeom>
          <a:noFill/>
          <a:ln/>
        </p:spPr>
        <p:txBody>
          <a:bodyPr wrap="square" lIns="0" tIns="0" rIns="0" bIns="0" rtlCol="0" anchor="ctr"/>
          <a:lstStyle/>
          <a:p>
            <a:pPr algn="ctr">
              <a:lnSpc>
                <a:spcPts val="844"/>
              </a:lnSpc>
            </a:pPr>
            <a:r>
              <a:rPr lang="en-US" sz="649" b="0" i="0" dirty="0">
                <a:solidFill>
                  <a:srgbClr val="8E8E8E"/>
                </a:solidFill>
                <a:latin typeface="Inter Medium" pitchFamily="34" charset="0"/>
                <a:ea typeface="Inter Medium" pitchFamily="34" charset="-122"/>
                <a:cs typeface="Inter Medium" pitchFamily="34" charset="-120"/>
              </a:rPr>
              <a:t>ИТОГО</a:t>
            </a:r>
            <a:endParaRPr lang="en-US" sz="649" dirty="0"/>
          </a:p>
        </p:txBody>
      </p:sp>
      <p:sp>
        <p:nvSpPr>
          <p:cNvPr id="284" name="Text 280"/>
          <p:cNvSpPr/>
          <p:nvPr/>
        </p:nvSpPr>
        <p:spPr>
          <a:xfrm>
            <a:off x="11372850" y="6728966"/>
            <a:ext cx="688837" cy="104775"/>
          </a:xfrm>
          <a:prstGeom prst="rect">
            <a:avLst/>
          </a:prstGeom>
          <a:noFill/>
          <a:ln/>
        </p:spPr>
        <p:txBody>
          <a:bodyPr wrap="square" lIns="0" tIns="0" rIns="0" bIns="0" rtlCol="0" anchor="ctr"/>
          <a:lstStyle/>
          <a:p>
            <a:pPr algn="ctr">
              <a:lnSpc>
                <a:spcPts val="844"/>
              </a:lnSpc>
            </a:pPr>
            <a:r>
              <a:rPr lang="en-US" sz="649" b="0" i="0" dirty="0">
                <a:solidFill>
                  <a:srgbClr val="FEF3A5"/>
                </a:solidFill>
                <a:latin typeface="Inter Medium" pitchFamily="34" charset="0"/>
                <a:ea typeface="Inter Medium" pitchFamily="34" charset="-122"/>
                <a:cs typeface="Inter Medium" pitchFamily="34" charset="-120"/>
              </a:rPr>
              <a:t>524 278</a:t>
            </a:r>
            <a:endParaRPr lang="en-US" sz="649" dirty="0"/>
          </a:p>
        </p:txBody>
      </p:sp>
      <p:sp>
        <p:nvSpPr>
          <p:cNvPr id="285" name="Text 281"/>
          <p:cNvSpPr/>
          <p:nvPr/>
        </p:nvSpPr>
        <p:spPr>
          <a:xfrm>
            <a:off x="11372850" y="6972821"/>
            <a:ext cx="688837" cy="104775"/>
          </a:xfrm>
          <a:prstGeom prst="rect">
            <a:avLst/>
          </a:prstGeom>
          <a:noFill/>
          <a:ln/>
        </p:spPr>
        <p:txBody>
          <a:bodyPr wrap="square" lIns="0" tIns="0" rIns="0" bIns="0" rtlCol="0" anchor="ctr"/>
          <a:lstStyle/>
          <a:p>
            <a:pPr algn="ctr">
              <a:lnSpc>
                <a:spcPts val="844"/>
              </a:lnSpc>
            </a:pPr>
            <a:r>
              <a:rPr lang="en-US" sz="649" b="0" i="0" dirty="0">
                <a:solidFill>
                  <a:srgbClr val="2C2C2C"/>
                </a:solidFill>
                <a:latin typeface="Inter Medium" pitchFamily="34" charset="0"/>
                <a:ea typeface="Inter Medium" pitchFamily="34" charset="-122"/>
                <a:cs typeface="Inter Medium" pitchFamily="34" charset="-120"/>
              </a:rPr>
              <a:t>720 874</a:t>
            </a:r>
            <a:endParaRPr lang="en-US" sz="649" dirty="0"/>
          </a:p>
        </p:txBody>
      </p:sp>
      <p:sp>
        <p:nvSpPr>
          <p:cNvPr id="286" name="Text 282"/>
          <p:cNvSpPr/>
          <p:nvPr/>
        </p:nvSpPr>
        <p:spPr>
          <a:xfrm>
            <a:off x="703897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a:t>
            </a:r>
            <a:endParaRPr lang="en-US" sz="379" dirty="0"/>
          </a:p>
        </p:txBody>
      </p:sp>
      <p:sp>
        <p:nvSpPr>
          <p:cNvPr id="287" name="Text 283"/>
          <p:cNvSpPr/>
          <p:nvPr/>
        </p:nvSpPr>
        <p:spPr>
          <a:xfrm>
            <a:off x="732472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a:t>
            </a:r>
            <a:endParaRPr lang="en-US" sz="379" dirty="0"/>
          </a:p>
        </p:txBody>
      </p:sp>
      <p:sp>
        <p:nvSpPr>
          <p:cNvPr id="288" name="Text 284"/>
          <p:cNvSpPr/>
          <p:nvPr/>
        </p:nvSpPr>
        <p:spPr>
          <a:xfrm>
            <a:off x="761047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289" name="Text 285"/>
          <p:cNvSpPr/>
          <p:nvPr/>
        </p:nvSpPr>
        <p:spPr>
          <a:xfrm>
            <a:off x="789622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290" name="Text 286"/>
          <p:cNvSpPr/>
          <p:nvPr/>
        </p:nvSpPr>
        <p:spPr>
          <a:xfrm>
            <a:off x="818197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a:t>
            </a:r>
            <a:endParaRPr lang="en-US" sz="379" dirty="0"/>
          </a:p>
        </p:txBody>
      </p:sp>
      <p:sp>
        <p:nvSpPr>
          <p:cNvPr id="291" name="Text 287"/>
          <p:cNvSpPr/>
          <p:nvPr/>
        </p:nvSpPr>
        <p:spPr>
          <a:xfrm>
            <a:off x="846772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a:t>
            </a:r>
            <a:endParaRPr lang="en-US" sz="379" dirty="0"/>
          </a:p>
        </p:txBody>
      </p:sp>
      <p:sp>
        <p:nvSpPr>
          <p:cNvPr id="292" name="Text 288"/>
          <p:cNvSpPr/>
          <p:nvPr/>
        </p:nvSpPr>
        <p:spPr>
          <a:xfrm>
            <a:off x="875347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a:t>
            </a:r>
            <a:endParaRPr lang="en-US" sz="379" dirty="0"/>
          </a:p>
        </p:txBody>
      </p:sp>
      <p:sp>
        <p:nvSpPr>
          <p:cNvPr id="293" name="Text 289"/>
          <p:cNvSpPr/>
          <p:nvPr/>
        </p:nvSpPr>
        <p:spPr>
          <a:xfrm>
            <a:off x="903922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a:t>
            </a:r>
            <a:endParaRPr lang="en-US" sz="379" dirty="0"/>
          </a:p>
        </p:txBody>
      </p:sp>
      <p:sp>
        <p:nvSpPr>
          <p:cNvPr id="294" name="Text 290"/>
          <p:cNvSpPr/>
          <p:nvPr/>
        </p:nvSpPr>
        <p:spPr>
          <a:xfrm>
            <a:off x="932497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a:t>
            </a:r>
            <a:endParaRPr lang="en-US" sz="379" dirty="0"/>
          </a:p>
        </p:txBody>
      </p:sp>
      <p:sp>
        <p:nvSpPr>
          <p:cNvPr id="295" name="Text 291"/>
          <p:cNvSpPr/>
          <p:nvPr/>
        </p:nvSpPr>
        <p:spPr>
          <a:xfrm>
            <a:off x="961072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a:t>
            </a:r>
            <a:endParaRPr lang="en-US" sz="379" dirty="0"/>
          </a:p>
        </p:txBody>
      </p:sp>
      <p:sp>
        <p:nvSpPr>
          <p:cNvPr id="296" name="Text 292"/>
          <p:cNvSpPr/>
          <p:nvPr/>
        </p:nvSpPr>
        <p:spPr>
          <a:xfrm>
            <a:off x="9886950"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1024</a:t>
            </a:r>
            <a:endParaRPr lang="en-US" sz="379" dirty="0"/>
          </a:p>
        </p:txBody>
      </p:sp>
      <p:sp>
        <p:nvSpPr>
          <p:cNvPr id="297" name="Text 293"/>
          <p:cNvSpPr/>
          <p:nvPr/>
        </p:nvSpPr>
        <p:spPr>
          <a:xfrm>
            <a:off x="10172700"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2048</a:t>
            </a:r>
            <a:endParaRPr lang="en-US" sz="379" dirty="0"/>
          </a:p>
        </p:txBody>
      </p:sp>
      <p:sp>
        <p:nvSpPr>
          <p:cNvPr id="298" name="Text 294"/>
          <p:cNvSpPr/>
          <p:nvPr/>
        </p:nvSpPr>
        <p:spPr>
          <a:xfrm>
            <a:off x="10458450"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4096</a:t>
            </a:r>
            <a:endParaRPr lang="en-US" sz="379" dirty="0"/>
          </a:p>
        </p:txBody>
      </p:sp>
      <p:sp>
        <p:nvSpPr>
          <p:cNvPr id="299" name="Text 295"/>
          <p:cNvSpPr/>
          <p:nvPr/>
        </p:nvSpPr>
        <p:spPr>
          <a:xfrm>
            <a:off x="10744200"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8192</a:t>
            </a:r>
            <a:endParaRPr lang="en-US" sz="379" dirty="0"/>
          </a:p>
        </p:txBody>
      </p:sp>
      <p:sp>
        <p:nvSpPr>
          <p:cNvPr id="300" name="Text 296"/>
          <p:cNvSpPr/>
          <p:nvPr/>
        </p:nvSpPr>
        <p:spPr>
          <a:xfrm>
            <a:off x="11029950"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16 384</a:t>
            </a:r>
            <a:endParaRPr lang="en-US" sz="379" dirty="0"/>
          </a:p>
        </p:txBody>
      </p:sp>
      <p:sp>
        <p:nvSpPr>
          <p:cNvPr id="301" name="Text 297"/>
          <p:cNvSpPr/>
          <p:nvPr/>
        </p:nvSpPr>
        <p:spPr>
          <a:xfrm>
            <a:off x="703897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a:t>
            </a:r>
            <a:endParaRPr lang="en-US" sz="379" dirty="0"/>
          </a:p>
        </p:txBody>
      </p:sp>
      <p:sp>
        <p:nvSpPr>
          <p:cNvPr id="302" name="Text 298"/>
          <p:cNvSpPr/>
          <p:nvPr/>
        </p:nvSpPr>
        <p:spPr>
          <a:xfrm>
            <a:off x="732472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a:t>
            </a:r>
            <a:endParaRPr lang="en-US" sz="379" dirty="0"/>
          </a:p>
        </p:txBody>
      </p:sp>
      <p:sp>
        <p:nvSpPr>
          <p:cNvPr id="303" name="Text 299"/>
          <p:cNvSpPr/>
          <p:nvPr/>
        </p:nvSpPr>
        <p:spPr>
          <a:xfrm>
            <a:off x="761047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a:t>
            </a:r>
            <a:endParaRPr lang="en-US" sz="379" dirty="0"/>
          </a:p>
        </p:txBody>
      </p:sp>
      <p:sp>
        <p:nvSpPr>
          <p:cNvPr id="304" name="Text 300"/>
          <p:cNvSpPr/>
          <p:nvPr/>
        </p:nvSpPr>
        <p:spPr>
          <a:xfrm>
            <a:off x="789622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48</a:t>
            </a:r>
            <a:endParaRPr lang="en-US" sz="379" dirty="0"/>
          </a:p>
        </p:txBody>
      </p:sp>
      <p:sp>
        <p:nvSpPr>
          <p:cNvPr id="305" name="Text 301"/>
          <p:cNvSpPr/>
          <p:nvPr/>
        </p:nvSpPr>
        <p:spPr>
          <a:xfrm>
            <a:off x="818197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96</a:t>
            </a:r>
            <a:endParaRPr lang="en-US" sz="379" dirty="0"/>
          </a:p>
        </p:txBody>
      </p:sp>
      <p:sp>
        <p:nvSpPr>
          <p:cNvPr id="306" name="Text 302"/>
          <p:cNvSpPr/>
          <p:nvPr/>
        </p:nvSpPr>
        <p:spPr>
          <a:xfrm>
            <a:off x="846772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192</a:t>
            </a:r>
            <a:endParaRPr lang="en-US" sz="379" dirty="0"/>
          </a:p>
        </p:txBody>
      </p:sp>
      <p:sp>
        <p:nvSpPr>
          <p:cNvPr id="307" name="Text 303"/>
          <p:cNvSpPr/>
          <p:nvPr/>
        </p:nvSpPr>
        <p:spPr>
          <a:xfrm>
            <a:off x="875347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384</a:t>
            </a:r>
            <a:endParaRPr lang="en-US" sz="379" dirty="0"/>
          </a:p>
        </p:txBody>
      </p:sp>
      <p:sp>
        <p:nvSpPr>
          <p:cNvPr id="308" name="Text 304"/>
          <p:cNvSpPr/>
          <p:nvPr/>
        </p:nvSpPr>
        <p:spPr>
          <a:xfrm>
            <a:off x="903922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768</a:t>
            </a:r>
            <a:endParaRPr lang="en-US" sz="379" dirty="0"/>
          </a:p>
        </p:txBody>
      </p:sp>
      <p:sp>
        <p:nvSpPr>
          <p:cNvPr id="309" name="Text 305"/>
          <p:cNvSpPr/>
          <p:nvPr/>
        </p:nvSpPr>
        <p:spPr>
          <a:xfrm>
            <a:off x="932497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1536</a:t>
            </a:r>
            <a:endParaRPr lang="en-US" sz="379" dirty="0"/>
          </a:p>
        </p:txBody>
      </p:sp>
      <p:sp>
        <p:nvSpPr>
          <p:cNvPr id="310" name="Text 306"/>
          <p:cNvSpPr/>
          <p:nvPr/>
        </p:nvSpPr>
        <p:spPr>
          <a:xfrm>
            <a:off x="961072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3072</a:t>
            </a:r>
            <a:endParaRPr lang="en-US" sz="379" dirty="0"/>
          </a:p>
        </p:txBody>
      </p:sp>
      <p:sp>
        <p:nvSpPr>
          <p:cNvPr id="311" name="Text 307"/>
          <p:cNvSpPr/>
          <p:nvPr/>
        </p:nvSpPr>
        <p:spPr>
          <a:xfrm>
            <a:off x="9886950"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6144</a:t>
            </a:r>
            <a:endParaRPr lang="en-US" sz="379" dirty="0"/>
          </a:p>
        </p:txBody>
      </p:sp>
      <p:sp>
        <p:nvSpPr>
          <p:cNvPr id="312" name="Text 308"/>
          <p:cNvSpPr/>
          <p:nvPr/>
        </p:nvSpPr>
        <p:spPr>
          <a:xfrm>
            <a:off x="10172700"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12 288</a:t>
            </a:r>
            <a:endParaRPr lang="en-US" sz="379" dirty="0"/>
          </a:p>
        </p:txBody>
      </p:sp>
      <p:sp>
        <p:nvSpPr>
          <p:cNvPr id="313" name="Text 309"/>
          <p:cNvSpPr/>
          <p:nvPr/>
        </p:nvSpPr>
        <p:spPr>
          <a:xfrm>
            <a:off x="10458450"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24 576</a:t>
            </a:r>
            <a:endParaRPr lang="en-US" sz="379" dirty="0"/>
          </a:p>
        </p:txBody>
      </p:sp>
      <p:sp>
        <p:nvSpPr>
          <p:cNvPr id="314" name="Text 310"/>
          <p:cNvSpPr/>
          <p:nvPr/>
        </p:nvSpPr>
        <p:spPr>
          <a:xfrm>
            <a:off x="10744200"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49 152</a:t>
            </a:r>
            <a:endParaRPr lang="en-US" sz="379" dirty="0"/>
          </a:p>
        </p:txBody>
      </p:sp>
      <p:sp>
        <p:nvSpPr>
          <p:cNvPr id="315" name="Text 311"/>
          <p:cNvSpPr/>
          <p:nvPr/>
        </p:nvSpPr>
        <p:spPr>
          <a:xfrm>
            <a:off x="11029950"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98 304</a:t>
            </a:r>
            <a:endParaRPr lang="en-US" sz="379" dirty="0"/>
          </a:p>
        </p:txBody>
      </p:sp>
      <p:sp>
        <p:nvSpPr>
          <p:cNvPr id="316" name="Text 312"/>
          <p:cNvSpPr/>
          <p:nvPr/>
        </p:nvSpPr>
        <p:spPr>
          <a:xfrm>
            <a:off x="703897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a:t>
            </a:r>
            <a:endParaRPr lang="en-US" sz="379" dirty="0"/>
          </a:p>
        </p:txBody>
      </p:sp>
      <p:sp>
        <p:nvSpPr>
          <p:cNvPr id="317" name="Text 313"/>
          <p:cNvSpPr/>
          <p:nvPr/>
        </p:nvSpPr>
        <p:spPr>
          <a:xfrm>
            <a:off x="732472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318" name="Text 314"/>
          <p:cNvSpPr/>
          <p:nvPr/>
        </p:nvSpPr>
        <p:spPr>
          <a:xfrm>
            <a:off x="761047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319" name="Text 315"/>
          <p:cNvSpPr/>
          <p:nvPr/>
        </p:nvSpPr>
        <p:spPr>
          <a:xfrm>
            <a:off x="789622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a:t>
            </a:r>
            <a:endParaRPr lang="en-US" sz="379" dirty="0"/>
          </a:p>
        </p:txBody>
      </p:sp>
      <p:sp>
        <p:nvSpPr>
          <p:cNvPr id="320" name="Text 316"/>
          <p:cNvSpPr/>
          <p:nvPr/>
        </p:nvSpPr>
        <p:spPr>
          <a:xfrm>
            <a:off x="818197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a:t>
            </a:r>
            <a:endParaRPr lang="en-US" sz="379" dirty="0"/>
          </a:p>
        </p:txBody>
      </p:sp>
      <p:sp>
        <p:nvSpPr>
          <p:cNvPr id="321" name="Text 317"/>
          <p:cNvSpPr/>
          <p:nvPr/>
        </p:nvSpPr>
        <p:spPr>
          <a:xfrm>
            <a:off x="846772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a:t>
            </a:r>
            <a:endParaRPr lang="en-US" sz="379" dirty="0"/>
          </a:p>
        </p:txBody>
      </p:sp>
      <p:sp>
        <p:nvSpPr>
          <p:cNvPr id="322" name="Text 318"/>
          <p:cNvSpPr/>
          <p:nvPr/>
        </p:nvSpPr>
        <p:spPr>
          <a:xfrm>
            <a:off x="875347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a:t>
            </a:r>
            <a:endParaRPr lang="en-US" sz="379" dirty="0"/>
          </a:p>
        </p:txBody>
      </p:sp>
      <p:sp>
        <p:nvSpPr>
          <p:cNvPr id="323" name="Text 319"/>
          <p:cNvSpPr/>
          <p:nvPr/>
        </p:nvSpPr>
        <p:spPr>
          <a:xfrm>
            <a:off x="903922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a:t>
            </a:r>
            <a:endParaRPr lang="en-US" sz="379" dirty="0"/>
          </a:p>
        </p:txBody>
      </p:sp>
      <p:sp>
        <p:nvSpPr>
          <p:cNvPr id="324" name="Text 320"/>
          <p:cNvSpPr/>
          <p:nvPr/>
        </p:nvSpPr>
        <p:spPr>
          <a:xfrm>
            <a:off x="932497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a:t>
            </a:r>
            <a:endParaRPr lang="en-US" sz="379" dirty="0"/>
          </a:p>
        </p:txBody>
      </p:sp>
      <p:sp>
        <p:nvSpPr>
          <p:cNvPr id="325" name="Text 321"/>
          <p:cNvSpPr/>
          <p:nvPr/>
        </p:nvSpPr>
        <p:spPr>
          <a:xfrm>
            <a:off x="961072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1024</a:t>
            </a:r>
            <a:endParaRPr lang="en-US" sz="379" dirty="0"/>
          </a:p>
        </p:txBody>
      </p:sp>
      <p:sp>
        <p:nvSpPr>
          <p:cNvPr id="326" name="Text 322"/>
          <p:cNvSpPr/>
          <p:nvPr/>
        </p:nvSpPr>
        <p:spPr>
          <a:xfrm>
            <a:off x="9886950"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2048</a:t>
            </a:r>
            <a:endParaRPr lang="en-US" sz="379" dirty="0"/>
          </a:p>
        </p:txBody>
      </p:sp>
      <p:sp>
        <p:nvSpPr>
          <p:cNvPr id="327" name="Text 323"/>
          <p:cNvSpPr/>
          <p:nvPr/>
        </p:nvSpPr>
        <p:spPr>
          <a:xfrm>
            <a:off x="10172700"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4096</a:t>
            </a:r>
            <a:endParaRPr lang="en-US" sz="379" dirty="0"/>
          </a:p>
        </p:txBody>
      </p:sp>
      <p:sp>
        <p:nvSpPr>
          <p:cNvPr id="328" name="Text 324"/>
          <p:cNvSpPr/>
          <p:nvPr/>
        </p:nvSpPr>
        <p:spPr>
          <a:xfrm>
            <a:off x="10458450"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8192</a:t>
            </a:r>
            <a:endParaRPr lang="en-US" sz="379" dirty="0"/>
          </a:p>
        </p:txBody>
      </p:sp>
      <p:sp>
        <p:nvSpPr>
          <p:cNvPr id="329" name="Text 325"/>
          <p:cNvSpPr/>
          <p:nvPr/>
        </p:nvSpPr>
        <p:spPr>
          <a:xfrm>
            <a:off x="10744200"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16 384</a:t>
            </a:r>
            <a:endParaRPr lang="en-US" sz="379" dirty="0"/>
          </a:p>
        </p:txBody>
      </p:sp>
      <p:sp>
        <p:nvSpPr>
          <p:cNvPr id="330" name="Text 326"/>
          <p:cNvSpPr/>
          <p:nvPr/>
        </p:nvSpPr>
        <p:spPr>
          <a:xfrm>
            <a:off x="11029950"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32 768</a:t>
            </a:r>
            <a:endParaRPr lang="en-US" sz="379" dirty="0"/>
          </a:p>
        </p:txBody>
      </p:sp>
      <p:sp>
        <p:nvSpPr>
          <p:cNvPr id="331" name="Text 327"/>
          <p:cNvSpPr/>
          <p:nvPr/>
        </p:nvSpPr>
        <p:spPr>
          <a:xfrm>
            <a:off x="703897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a:t>
            </a:r>
            <a:endParaRPr lang="en-US" sz="379" dirty="0"/>
          </a:p>
        </p:txBody>
      </p:sp>
      <p:sp>
        <p:nvSpPr>
          <p:cNvPr id="332" name="Text 328"/>
          <p:cNvSpPr/>
          <p:nvPr/>
        </p:nvSpPr>
        <p:spPr>
          <a:xfrm>
            <a:off x="732472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a:t>
            </a:r>
            <a:endParaRPr lang="en-US" sz="379" dirty="0"/>
          </a:p>
        </p:txBody>
      </p:sp>
      <p:sp>
        <p:nvSpPr>
          <p:cNvPr id="333" name="Text 329"/>
          <p:cNvSpPr/>
          <p:nvPr/>
        </p:nvSpPr>
        <p:spPr>
          <a:xfrm>
            <a:off x="761047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a:t>
            </a:r>
            <a:endParaRPr lang="en-US" sz="379" dirty="0"/>
          </a:p>
        </p:txBody>
      </p:sp>
      <p:sp>
        <p:nvSpPr>
          <p:cNvPr id="334" name="Text 330"/>
          <p:cNvSpPr/>
          <p:nvPr/>
        </p:nvSpPr>
        <p:spPr>
          <a:xfrm>
            <a:off x="789622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48</a:t>
            </a:r>
            <a:endParaRPr lang="en-US" sz="379" dirty="0"/>
          </a:p>
        </p:txBody>
      </p:sp>
      <p:sp>
        <p:nvSpPr>
          <p:cNvPr id="335" name="Text 331"/>
          <p:cNvSpPr/>
          <p:nvPr/>
        </p:nvSpPr>
        <p:spPr>
          <a:xfrm>
            <a:off x="818197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96</a:t>
            </a:r>
            <a:endParaRPr lang="en-US" sz="379" dirty="0"/>
          </a:p>
        </p:txBody>
      </p:sp>
      <p:sp>
        <p:nvSpPr>
          <p:cNvPr id="336" name="Text 332"/>
          <p:cNvSpPr/>
          <p:nvPr/>
        </p:nvSpPr>
        <p:spPr>
          <a:xfrm>
            <a:off x="846772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192</a:t>
            </a:r>
            <a:endParaRPr lang="en-US" sz="379" dirty="0"/>
          </a:p>
        </p:txBody>
      </p:sp>
      <p:sp>
        <p:nvSpPr>
          <p:cNvPr id="337" name="Text 333"/>
          <p:cNvSpPr/>
          <p:nvPr/>
        </p:nvSpPr>
        <p:spPr>
          <a:xfrm>
            <a:off x="875347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384</a:t>
            </a:r>
            <a:endParaRPr lang="en-US" sz="379" dirty="0"/>
          </a:p>
        </p:txBody>
      </p:sp>
      <p:sp>
        <p:nvSpPr>
          <p:cNvPr id="338" name="Text 334"/>
          <p:cNvSpPr/>
          <p:nvPr/>
        </p:nvSpPr>
        <p:spPr>
          <a:xfrm>
            <a:off x="903922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768</a:t>
            </a:r>
            <a:endParaRPr lang="en-US" sz="379" dirty="0"/>
          </a:p>
        </p:txBody>
      </p:sp>
      <p:sp>
        <p:nvSpPr>
          <p:cNvPr id="339" name="Text 335"/>
          <p:cNvSpPr/>
          <p:nvPr/>
        </p:nvSpPr>
        <p:spPr>
          <a:xfrm>
            <a:off x="932497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1536</a:t>
            </a:r>
            <a:endParaRPr lang="en-US" sz="379" dirty="0"/>
          </a:p>
        </p:txBody>
      </p:sp>
      <p:sp>
        <p:nvSpPr>
          <p:cNvPr id="340" name="Text 336"/>
          <p:cNvSpPr/>
          <p:nvPr/>
        </p:nvSpPr>
        <p:spPr>
          <a:xfrm>
            <a:off x="961072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3072</a:t>
            </a:r>
            <a:endParaRPr lang="en-US" sz="379" dirty="0"/>
          </a:p>
        </p:txBody>
      </p:sp>
      <p:sp>
        <p:nvSpPr>
          <p:cNvPr id="341" name="Text 337"/>
          <p:cNvSpPr/>
          <p:nvPr/>
        </p:nvSpPr>
        <p:spPr>
          <a:xfrm>
            <a:off x="9886950"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6144</a:t>
            </a:r>
            <a:endParaRPr lang="en-US" sz="379" dirty="0"/>
          </a:p>
        </p:txBody>
      </p:sp>
      <p:sp>
        <p:nvSpPr>
          <p:cNvPr id="342" name="Text 338"/>
          <p:cNvSpPr/>
          <p:nvPr/>
        </p:nvSpPr>
        <p:spPr>
          <a:xfrm>
            <a:off x="10172700"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12 288</a:t>
            </a:r>
            <a:endParaRPr lang="en-US" sz="379" dirty="0"/>
          </a:p>
        </p:txBody>
      </p:sp>
      <p:sp>
        <p:nvSpPr>
          <p:cNvPr id="343" name="Text 339"/>
          <p:cNvSpPr/>
          <p:nvPr/>
        </p:nvSpPr>
        <p:spPr>
          <a:xfrm>
            <a:off x="10458450"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24 576</a:t>
            </a:r>
            <a:endParaRPr lang="en-US" sz="379" dirty="0"/>
          </a:p>
        </p:txBody>
      </p:sp>
      <p:sp>
        <p:nvSpPr>
          <p:cNvPr id="344" name="Text 340"/>
          <p:cNvSpPr/>
          <p:nvPr/>
        </p:nvSpPr>
        <p:spPr>
          <a:xfrm>
            <a:off x="10744200"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49 152</a:t>
            </a:r>
            <a:endParaRPr lang="en-US" sz="379" dirty="0"/>
          </a:p>
        </p:txBody>
      </p:sp>
      <p:sp>
        <p:nvSpPr>
          <p:cNvPr id="345" name="Text 341"/>
          <p:cNvSpPr/>
          <p:nvPr/>
        </p:nvSpPr>
        <p:spPr>
          <a:xfrm>
            <a:off x="11029950"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98 304</a:t>
            </a:r>
            <a:endParaRPr lang="en-US" sz="379" dirty="0"/>
          </a:p>
        </p:txBody>
      </p:sp>
      <p:sp>
        <p:nvSpPr>
          <p:cNvPr id="346" name="Text 342"/>
          <p:cNvSpPr/>
          <p:nvPr/>
        </p:nvSpPr>
        <p:spPr>
          <a:xfrm>
            <a:off x="703897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a:t>
            </a:r>
            <a:endParaRPr lang="en-US" sz="379" dirty="0"/>
          </a:p>
        </p:txBody>
      </p:sp>
      <p:sp>
        <p:nvSpPr>
          <p:cNvPr id="347" name="Text 343"/>
          <p:cNvSpPr/>
          <p:nvPr/>
        </p:nvSpPr>
        <p:spPr>
          <a:xfrm>
            <a:off x="732472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a:t>
            </a:r>
            <a:endParaRPr lang="en-US" sz="379" dirty="0"/>
          </a:p>
        </p:txBody>
      </p:sp>
      <p:sp>
        <p:nvSpPr>
          <p:cNvPr id="348" name="Text 344"/>
          <p:cNvSpPr/>
          <p:nvPr/>
        </p:nvSpPr>
        <p:spPr>
          <a:xfrm>
            <a:off x="761047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80</a:t>
            </a:r>
            <a:endParaRPr lang="en-US" sz="379" dirty="0"/>
          </a:p>
        </p:txBody>
      </p:sp>
      <p:sp>
        <p:nvSpPr>
          <p:cNvPr id="349" name="Text 345"/>
          <p:cNvSpPr/>
          <p:nvPr/>
        </p:nvSpPr>
        <p:spPr>
          <a:xfrm>
            <a:off x="789622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160</a:t>
            </a:r>
            <a:endParaRPr lang="en-US" sz="379" dirty="0"/>
          </a:p>
        </p:txBody>
      </p:sp>
      <p:sp>
        <p:nvSpPr>
          <p:cNvPr id="350" name="Text 346"/>
          <p:cNvSpPr/>
          <p:nvPr/>
        </p:nvSpPr>
        <p:spPr>
          <a:xfrm>
            <a:off x="818197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320</a:t>
            </a:r>
            <a:endParaRPr lang="en-US" sz="379" dirty="0"/>
          </a:p>
        </p:txBody>
      </p:sp>
      <p:sp>
        <p:nvSpPr>
          <p:cNvPr id="351" name="Text 347"/>
          <p:cNvSpPr/>
          <p:nvPr/>
        </p:nvSpPr>
        <p:spPr>
          <a:xfrm>
            <a:off x="846772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640</a:t>
            </a:r>
            <a:endParaRPr lang="en-US" sz="379" dirty="0"/>
          </a:p>
        </p:txBody>
      </p:sp>
      <p:sp>
        <p:nvSpPr>
          <p:cNvPr id="352" name="Text 348"/>
          <p:cNvSpPr/>
          <p:nvPr/>
        </p:nvSpPr>
        <p:spPr>
          <a:xfrm>
            <a:off x="875347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1280</a:t>
            </a:r>
            <a:endParaRPr lang="en-US" sz="379" dirty="0"/>
          </a:p>
        </p:txBody>
      </p:sp>
      <p:sp>
        <p:nvSpPr>
          <p:cNvPr id="353" name="Text 349"/>
          <p:cNvSpPr/>
          <p:nvPr/>
        </p:nvSpPr>
        <p:spPr>
          <a:xfrm>
            <a:off x="903922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2560</a:t>
            </a:r>
            <a:endParaRPr lang="en-US" sz="379" dirty="0"/>
          </a:p>
        </p:txBody>
      </p:sp>
      <p:sp>
        <p:nvSpPr>
          <p:cNvPr id="354" name="Text 350"/>
          <p:cNvSpPr/>
          <p:nvPr/>
        </p:nvSpPr>
        <p:spPr>
          <a:xfrm>
            <a:off x="932497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5120</a:t>
            </a:r>
            <a:endParaRPr lang="en-US" sz="379" dirty="0"/>
          </a:p>
        </p:txBody>
      </p:sp>
      <p:sp>
        <p:nvSpPr>
          <p:cNvPr id="355" name="Text 351"/>
          <p:cNvSpPr/>
          <p:nvPr/>
        </p:nvSpPr>
        <p:spPr>
          <a:xfrm>
            <a:off x="961072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10 240</a:t>
            </a:r>
            <a:endParaRPr lang="en-US" sz="379" dirty="0"/>
          </a:p>
        </p:txBody>
      </p:sp>
      <p:sp>
        <p:nvSpPr>
          <p:cNvPr id="356" name="Text 352"/>
          <p:cNvSpPr/>
          <p:nvPr/>
        </p:nvSpPr>
        <p:spPr>
          <a:xfrm>
            <a:off x="9886950"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20 480</a:t>
            </a:r>
            <a:endParaRPr lang="en-US" sz="379" dirty="0"/>
          </a:p>
        </p:txBody>
      </p:sp>
      <p:sp>
        <p:nvSpPr>
          <p:cNvPr id="357" name="Text 353"/>
          <p:cNvSpPr/>
          <p:nvPr/>
        </p:nvSpPr>
        <p:spPr>
          <a:xfrm>
            <a:off x="10172700"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40 960</a:t>
            </a:r>
            <a:endParaRPr lang="en-US" sz="379" dirty="0"/>
          </a:p>
        </p:txBody>
      </p:sp>
      <p:sp>
        <p:nvSpPr>
          <p:cNvPr id="358" name="Text 354"/>
          <p:cNvSpPr/>
          <p:nvPr/>
        </p:nvSpPr>
        <p:spPr>
          <a:xfrm>
            <a:off x="10458450"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81 920</a:t>
            </a:r>
            <a:endParaRPr lang="en-US" sz="379" dirty="0"/>
          </a:p>
        </p:txBody>
      </p:sp>
      <p:sp>
        <p:nvSpPr>
          <p:cNvPr id="359" name="Text 355"/>
          <p:cNvSpPr/>
          <p:nvPr/>
        </p:nvSpPr>
        <p:spPr>
          <a:xfrm>
            <a:off x="10744200"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163 840</a:t>
            </a:r>
            <a:endParaRPr lang="en-US" sz="379" dirty="0"/>
          </a:p>
        </p:txBody>
      </p:sp>
      <p:sp>
        <p:nvSpPr>
          <p:cNvPr id="360" name="Text 356"/>
          <p:cNvSpPr/>
          <p:nvPr/>
        </p:nvSpPr>
        <p:spPr>
          <a:xfrm>
            <a:off x="11029950"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327 680</a:t>
            </a:r>
            <a:endParaRPr lang="en-US" sz="379" dirty="0"/>
          </a:p>
        </p:txBody>
      </p:sp>
      <p:sp>
        <p:nvSpPr>
          <p:cNvPr id="361" name="Text 357"/>
          <p:cNvSpPr/>
          <p:nvPr/>
        </p:nvSpPr>
        <p:spPr>
          <a:xfrm>
            <a:off x="703897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28</a:t>
            </a:r>
            <a:endParaRPr lang="en-US" sz="379" dirty="0"/>
          </a:p>
        </p:txBody>
      </p:sp>
      <p:sp>
        <p:nvSpPr>
          <p:cNvPr id="362" name="Text 358"/>
          <p:cNvSpPr/>
          <p:nvPr/>
        </p:nvSpPr>
        <p:spPr>
          <a:xfrm>
            <a:off x="732472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56</a:t>
            </a:r>
            <a:endParaRPr lang="en-US" sz="379" dirty="0"/>
          </a:p>
        </p:txBody>
      </p:sp>
      <p:sp>
        <p:nvSpPr>
          <p:cNvPr id="363" name="Text 359"/>
          <p:cNvSpPr/>
          <p:nvPr/>
        </p:nvSpPr>
        <p:spPr>
          <a:xfrm>
            <a:off x="761047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112</a:t>
            </a:r>
            <a:endParaRPr lang="en-US" sz="379" dirty="0"/>
          </a:p>
        </p:txBody>
      </p:sp>
      <p:sp>
        <p:nvSpPr>
          <p:cNvPr id="364" name="Text 360"/>
          <p:cNvSpPr/>
          <p:nvPr/>
        </p:nvSpPr>
        <p:spPr>
          <a:xfrm>
            <a:off x="789622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224</a:t>
            </a:r>
            <a:endParaRPr lang="en-US" sz="379" dirty="0"/>
          </a:p>
        </p:txBody>
      </p:sp>
      <p:sp>
        <p:nvSpPr>
          <p:cNvPr id="365" name="Text 361"/>
          <p:cNvSpPr/>
          <p:nvPr/>
        </p:nvSpPr>
        <p:spPr>
          <a:xfrm>
            <a:off x="818197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448</a:t>
            </a:r>
            <a:endParaRPr lang="en-US" sz="379" dirty="0"/>
          </a:p>
        </p:txBody>
      </p:sp>
      <p:sp>
        <p:nvSpPr>
          <p:cNvPr id="366" name="Text 362"/>
          <p:cNvSpPr/>
          <p:nvPr/>
        </p:nvSpPr>
        <p:spPr>
          <a:xfrm>
            <a:off x="846772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896</a:t>
            </a:r>
            <a:endParaRPr lang="en-US" sz="379" dirty="0"/>
          </a:p>
        </p:txBody>
      </p:sp>
      <p:sp>
        <p:nvSpPr>
          <p:cNvPr id="367" name="Text 363"/>
          <p:cNvSpPr/>
          <p:nvPr/>
        </p:nvSpPr>
        <p:spPr>
          <a:xfrm>
            <a:off x="875347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1792</a:t>
            </a:r>
            <a:endParaRPr lang="en-US" sz="379" dirty="0"/>
          </a:p>
        </p:txBody>
      </p:sp>
      <p:sp>
        <p:nvSpPr>
          <p:cNvPr id="368" name="Text 364"/>
          <p:cNvSpPr/>
          <p:nvPr/>
        </p:nvSpPr>
        <p:spPr>
          <a:xfrm>
            <a:off x="903922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3584</a:t>
            </a:r>
            <a:endParaRPr lang="en-US" sz="379" dirty="0"/>
          </a:p>
        </p:txBody>
      </p:sp>
      <p:sp>
        <p:nvSpPr>
          <p:cNvPr id="369" name="Text 365"/>
          <p:cNvSpPr/>
          <p:nvPr/>
        </p:nvSpPr>
        <p:spPr>
          <a:xfrm>
            <a:off x="932497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7168</a:t>
            </a:r>
            <a:endParaRPr lang="en-US" sz="379" dirty="0"/>
          </a:p>
        </p:txBody>
      </p:sp>
      <p:sp>
        <p:nvSpPr>
          <p:cNvPr id="370" name="Text 366"/>
          <p:cNvSpPr/>
          <p:nvPr/>
        </p:nvSpPr>
        <p:spPr>
          <a:xfrm>
            <a:off x="961072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14 336</a:t>
            </a:r>
            <a:endParaRPr lang="en-US" sz="379" dirty="0"/>
          </a:p>
        </p:txBody>
      </p:sp>
      <p:sp>
        <p:nvSpPr>
          <p:cNvPr id="371" name="Text 367"/>
          <p:cNvSpPr/>
          <p:nvPr/>
        </p:nvSpPr>
        <p:spPr>
          <a:xfrm>
            <a:off x="9886950"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28 672</a:t>
            </a:r>
            <a:endParaRPr lang="en-US" sz="379" dirty="0"/>
          </a:p>
        </p:txBody>
      </p:sp>
      <p:sp>
        <p:nvSpPr>
          <p:cNvPr id="372" name="Text 368"/>
          <p:cNvSpPr/>
          <p:nvPr/>
        </p:nvSpPr>
        <p:spPr>
          <a:xfrm>
            <a:off x="10172700"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57 344</a:t>
            </a:r>
            <a:endParaRPr lang="en-US" sz="379" dirty="0"/>
          </a:p>
        </p:txBody>
      </p:sp>
      <p:sp>
        <p:nvSpPr>
          <p:cNvPr id="373" name="Text 369"/>
          <p:cNvSpPr/>
          <p:nvPr/>
        </p:nvSpPr>
        <p:spPr>
          <a:xfrm>
            <a:off x="10458450"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114 688</a:t>
            </a:r>
            <a:endParaRPr lang="en-US" sz="379" dirty="0"/>
          </a:p>
        </p:txBody>
      </p:sp>
      <p:sp>
        <p:nvSpPr>
          <p:cNvPr id="374" name="Text 370"/>
          <p:cNvSpPr/>
          <p:nvPr/>
        </p:nvSpPr>
        <p:spPr>
          <a:xfrm>
            <a:off x="10744200"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229 376</a:t>
            </a:r>
            <a:endParaRPr lang="en-US" sz="379" dirty="0"/>
          </a:p>
        </p:txBody>
      </p:sp>
      <p:sp>
        <p:nvSpPr>
          <p:cNvPr id="375" name="Text 371"/>
          <p:cNvSpPr/>
          <p:nvPr/>
        </p:nvSpPr>
        <p:spPr>
          <a:xfrm>
            <a:off x="11029950"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458 752</a:t>
            </a:r>
            <a:endParaRPr lang="en-US" sz="379" dirty="0"/>
          </a:p>
        </p:txBody>
      </p:sp>
      <p:sp>
        <p:nvSpPr>
          <p:cNvPr id="376" name="Text 372"/>
          <p:cNvSpPr/>
          <p:nvPr/>
        </p:nvSpPr>
        <p:spPr>
          <a:xfrm>
            <a:off x="703897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77" name="Text 373"/>
          <p:cNvSpPr/>
          <p:nvPr/>
        </p:nvSpPr>
        <p:spPr>
          <a:xfrm>
            <a:off x="732472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78" name="Text 374"/>
          <p:cNvSpPr/>
          <p:nvPr/>
        </p:nvSpPr>
        <p:spPr>
          <a:xfrm>
            <a:off x="761047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79" name="Text 375"/>
          <p:cNvSpPr/>
          <p:nvPr/>
        </p:nvSpPr>
        <p:spPr>
          <a:xfrm>
            <a:off x="789622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0" name="Text 376"/>
          <p:cNvSpPr/>
          <p:nvPr/>
        </p:nvSpPr>
        <p:spPr>
          <a:xfrm>
            <a:off x="818197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1" name="Text 377"/>
          <p:cNvSpPr/>
          <p:nvPr/>
        </p:nvSpPr>
        <p:spPr>
          <a:xfrm>
            <a:off x="846772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2" name="Text 378"/>
          <p:cNvSpPr/>
          <p:nvPr/>
        </p:nvSpPr>
        <p:spPr>
          <a:xfrm>
            <a:off x="875347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3" name="Text 379"/>
          <p:cNvSpPr/>
          <p:nvPr/>
        </p:nvSpPr>
        <p:spPr>
          <a:xfrm>
            <a:off x="903922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4" name="Text 380"/>
          <p:cNvSpPr/>
          <p:nvPr/>
        </p:nvSpPr>
        <p:spPr>
          <a:xfrm>
            <a:off x="932497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5" name="Text 381"/>
          <p:cNvSpPr/>
          <p:nvPr/>
        </p:nvSpPr>
        <p:spPr>
          <a:xfrm>
            <a:off x="961072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6" name="Text 382"/>
          <p:cNvSpPr/>
          <p:nvPr/>
        </p:nvSpPr>
        <p:spPr>
          <a:xfrm>
            <a:off x="9886950"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7" name="Text 383"/>
          <p:cNvSpPr/>
          <p:nvPr/>
        </p:nvSpPr>
        <p:spPr>
          <a:xfrm>
            <a:off x="10172700"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8" name="Text 384"/>
          <p:cNvSpPr/>
          <p:nvPr/>
        </p:nvSpPr>
        <p:spPr>
          <a:xfrm>
            <a:off x="10458450"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9" name="Text 385"/>
          <p:cNvSpPr/>
          <p:nvPr/>
        </p:nvSpPr>
        <p:spPr>
          <a:xfrm>
            <a:off x="10744200"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90" name="Text 386"/>
          <p:cNvSpPr/>
          <p:nvPr/>
        </p:nvSpPr>
        <p:spPr>
          <a:xfrm>
            <a:off x="11029950"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91" name="Text 387"/>
          <p:cNvSpPr/>
          <p:nvPr/>
        </p:nvSpPr>
        <p:spPr>
          <a:xfrm>
            <a:off x="703897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a:t>
            </a:r>
            <a:endParaRPr lang="en-US" sz="379" dirty="0"/>
          </a:p>
        </p:txBody>
      </p:sp>
      <p:sp>
        <p:nvSpPr>
          <p:cNvPr id="392" name="Text 388"/>
          <p:cNvSpPr/>
          <p:nvPr/>
        </p:nvSpPr>
        <p:spPr>
          <a:xfrm>
            <a:off x="732472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a:t>
            </a:r>
            <a:endParaRPr lang="en-US" sz="379" dirty="0"/>
          </a:p>
        </p:txBody>
      </p:sp>
      <p:sp>
        <p:nvSpPr>
          <p:cNvPr id="393" name="Text 389"/>
          <p:cNvSpPr/>
          <p:nvPr/>
        </p:nvSpPr>
        <p:spPr>
          <a:xfrm>
            <a:off x="761047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a:t>
            </a:r>
            <a:endParaRPr lang="en-US" sz="379" dirty="0"/>
          </a:p>
        </p:txBody>
      </p:sp>
      <p:sp>
        <p:nvSpPr>
          <p:cNvPr id="394" name="Text 390"/>
          <p:cNvSpPr/>
          <p:nvPr/>
        </p:nvSpPr>
        <p:spPr>
          <a:xfrm>
            <a:off x="789622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80</a:t>
            </a:r>
            <a:endParaRPr lang="en-US" sz="379" dirty="0"/>
          </a:p>
        </p:txBody>
      </p:sp>
      <p:sp>
        <p:nvSpPr>
          <p:cNvPr id="395" name="Text 391"/>
          <p:cNvSpPr/>
          <p:nvPr/>
        </p:nvSpPr>
        <p:spPr>
          <a:xfrm>
            <a:off x="818197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160</a:t>
            </a:r>
            <a:endParaRPr lang="en-US" sz="379" dirty="0"/>
          </a:p>
        </p:txBody>
      </p:sp>
      <p:sp>
        <p:nvSpPr>
          <p:cNvPr id="396" name="Text 392"/>
          <p:cNvSpPr/>
          <p:nvPr/>
        </p:nvSpPr>
        <p:spPr>
          <a:xfrm>
            <a:off x="846772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320</a:t>
            </a:r>
            <a:endParaRPr lang="en-US" sz="379" dirty="0"/>
          </a:p>
        </p:txBody>
      </p:sp>
      <p:sp>
        <p:nvSpPr>
          <p:cNvPr id="397" name="Text 393"/>
          <p:cNvSpPr/>
          <p:nvPr/>
        </p:nvSpPr>
        <p:spPr>
          <a:xfrm>
            <a:off x="875347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640</a:t>
            </a:r>
            <a:endParaRPr lang="en-US" sz="379" dirty="0"/>
          </a:p>
        </p:txBody>
      </p:sp>
      <p:sp>
        <p:nvSpPr>
          <p:cNvPr id="398" name="Text 394"/>
          <p:cNvSpPr/>
          <p:nvPr/>
        </p:nvSpPr>
        <p:spPr>
          <a:xfrm>
            <a:off x="903922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1280</a:t>
            </a:r>
            <a:endParaRPr lang="en-US" sz="379" dirty="0"/>
          </a:p>
        </p:txBody>
      </p:sp>
      <p:sp>
        <p:nvSpPr>
          <p:cNvPr id="399" name="Text 395"/>
          <p:cNvSpPr/>
          <p:nvPr/>
        </p:nvSpPr>
        <p:spPr>
          <a:xfrm>
            <a:off x="932497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2560</a:t>
            </a:r>
            <a:endParaRPr lang="en-US" sz="379" dirty="0"/>
          </a:p>
        </p:txBody>
      </p:sp>
      <p:sp>
        <p:nvSpPr>
          <p:cNvPr id="400" name="Text 396"/>
          <p:cNvSpPr/>
          <p:nvPr/>
        </p:nvSpPr>
        <p:spPr>
          <a:xfrm>
            <a:off x="961072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5120</a:t>
            </a:r>
            <a:endParaRPr lang="en-US" sz="379" dirty="0"/>
          </a:p>
        </p:txBody>
      </p:sp>
      <p:sp>
        <p:nvSpPr>
          <p:cNvPr id="401" name="Text 397"/>
          <p:cNvSpPr/>
          <p:nvPr/>
        </p:nvSpPr>
        <p:spPr>
          <a:xfrm>
            <a:off x="9886950"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10 240</a:t>
            </a:r>
            <a:endParaRPr lang="en-US" sz="379" dirty="0"/>
          </a:p>
        </p:txBody>
      </p:sp>
      <p:sp>
        <p:nvSpPr>
          <p:cNvPr id="402" name="Text 398"/>
          <p:cNvSpPr/>
          <p:nvPr/>
        </p:nvSpPr>
        <p:spPr>
          <a:xfrm>
            <a:off x="10172700"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20 480</a:t>
            </a:r>
            <a:endParaRPr lang="en-US" sz="379" dirty="0"/>
          </a:p>
        </p:txBody>
      </p:sp>
      <p:sp>
        <p:nvSpPr>
          <p:cNvPr id="403" name="Text 399"/>
          <p:cNvSpPr/>
          <p:nvPr/>
        </p:nvSpPr>
        <p:spPr>
          <a:xfrm>
            <a:off x="10458450"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40 960</a:t>
            </a:r>
            <a:endParaRPr lang="en-US" sz="379" dirty="0"/>
          </a:p>
        </p:txBody>
      </p:sp>
      <p:sp>
        <p:nvSpPr>
          <p:cNvPr id="404" name="Text 400"/>
          <p:cNvSpPr/>
          <p:nvPr/>
        </p:nvSpPr>
        <p:spPr>
          <a:xfrm>
            <a:off x="10744200"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81 920</a:t>
            </a:r>
            <a:endParaRPr lang="en-US" sz="379" dirty="0"/>
          </a:p>
        </p:txBody>
      </p:sp>
      <p:sp>
        <p:nvSpPr>
          <p:cNvPr id="405" name="Text 401"/>
          <p:cNvSpPr/>
          <p:nvPr/>
        </p:nvSpPr>
        <p:spPr>
          <a:xfrm>
            <a:off x="11029950"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360 448</a:t>
            </a:r>
            <a:endParaRPr lang="en-US" sz="379" dirty="0"/>
          </a:p>
        </p:txBody>
      </p:sp>
      <p:sp>
        <p:nvSpPr>
          <p:cNvPr id="406" name="Text 402"/>
          <p:cNvSpPr/>
          <p:nvPr/>
        </p:nvSpPr>
        <p:spPr>
          <a:xfrm>
            <a:off x="703897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22</a:t>
            </a:r>
            <a:endParaRPr lang="en-US" sz="379" dirty="0"/>
          </a:p>
        </p:txBody>
      </p:sp>
      <p:sp>
        <p:nvSpPr>
          <p:cNvPr id="407" name="Text 403"/>
          <p:cNvSpPr/>
          <p:nvPr/>
        </p:nvSpPr>
        <p:spPr>
          <a:xfrm>
            <a:off x="732472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44</a:t>
            </a:r>
            <a:endParaRPr lang="en-US" sz="379" dirty="0"/>
          </a:p>
        </p:txBody>
      </p:sp>
      <p:sp>
        <p:nvSpPr>
          <p:cNvPr id="408" name="Text 404"/>
          <p:cNvSpPr/>
          <p:nvPr/>
        </p:nvSpPr>
        <p:spPr>
          <a:xfrm>
            <a:off x="761047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88</a:t>
            </a:r>
            <a:endParaRPr lang="en-US" sz="379" dirty="0"/>
          </a:p>
        </p:txBody>
      </p:sp>
      <p:sp>
        <p:nvSpPr>
          <p:cNvPr id="409" name="Text 405"/>
          <p:cNvSpPr/>
          <p:nvPr/>
        </p:nvSpPr>
        <p:spPr>
          <a:xfrm>
            <a:off x="789622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176</a:t>
            </a:r>
            <a:endParaRPr lang="en-US" sz="379" dirty="0"/>
          </a:p>
        </p:txBody>
      </p:sp>
      <p:sp>
        <p:nvSpPr>
          <p:cNvPr id="410" name="Text 406"/>
          <p:cNvSpPr/>
          <p:nvPr/>
        </p:nvSpPr>
        <p:spPr>
          <a:xfrm>
            <a:off x="818197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352</a:t>
            </a:r>
            <a:endParaRPr lang="en-US" sz="379" dirty="0"/>
          </a:p>
        </p:txBody>
      </p:sp>
      <p:sp>
        <p:nvSpPr>
          <p:cNvPr id="411" name="Text 407"/>
          <p:cNvSpPr/>
          <p:nvPr/>
        </p:nvSpPr>
        <p:spPr>
          <a:xfrm>
            <a:off x="846772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704</a:t>
            </a:r>
            <a:endParaRPr lang="en-US" sz="379" dirty="0"/>
          </a:p>
        </p:txBody>
      </p:sp>
      <p:sp>
        <p:nvSpPr>
          <p:cNvPr id="412" name="Text 408"/>
          <p:cNvSpPr/>
          <p:nvPr/>
        </p:nvSpPr>
        <p:spPr>
          <a:xfrm>
            <a:off x="875347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1408</a:t>
            </a:r>
            <a:endParaRPr lang="en-US" sz="379" dirty="0"/>
          </a:p>
        </p:txBody>
      </p:sp>
      <p:sp>
        <p:nvSpPr>
          <p:cNvPr id="413" name="Text 409"/>
          <p:cNvSpPr/>
          <p:nvPr/>
        </p:nvSpPr>
        <p:spPr>
          <a:xfrm>
            <a:off x="903922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2816</a:t>
            </a:r>
            <a:endParaRPr lang="en-US" sz="379" dirty="0"/>
          </a:p>
        </p:txBody>
      </p:sp>
      <p:sp>
        <p:nvSpPr>
          <p:cNvPr id="414" name="Text 410"/>
          <p:cNvSpPr/>
          <p:nvPr/>
        </p:nvSpPr>
        <p:spPr>
          <a:xfrm>
            <a:off x="932497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5632</a:t>
            </a:r>
            <a:endParaRPr lang="en-US" sz="379" dirty="0"/>
          </a:p>
        </p:txBody>
      </p:sp>
      <p:sp>
        <p:nvSpPr>
          <p:cNvPr id="415" name="Text 411"/>
          <p:cNvSpPr/>
          <p:nvPr/>
        </p:nvSpPr>
        <p:spPr>
          <a:xfrm>
            <a:off x="961072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11 264</a:t>
            </a:r>
            <a:endParaRPr lang="en-US" sz="379" dirty="0"/>
          </a:p>
        </p:txBody>
      </p:sp>
      <p:sp>
        <p:nvSpPr>
          <p:cNvPr id="416" name="Text 412"/>
          <p:cNvSpPr/>
          <p:nvPr/>
        </p:nvSpPr>
        <p:spPr>
          <a:xfrm>
            <a:off x="9886950"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22 528</a:t>
            </a:r>
            <a:endParaRPr lang="en-US" sz="379" dirty="0"/>
          </a:p>
        </p:txBody>
      </p:sp>
      <p:sp>
        <p:nvSpPr>
          <p:cNvPr id="417" name="Text 413"/>
          <p:cNvSpPr/>
          <p:nvPr/>
        </p:nvSpPr>
        <p:spPr>
          <a:xfrm>
            <a:off x="10172700"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45 056</a:t>
            </a:r>
            <a:endParaRPr lang="en-US" sz="379" dirty="0"/>
          </a:p>
        </p:txBody>
      </p:sp>
      <p:sp>
        <p:nvSpPr>
          <p:cNvPr id="418" name="Text 414"/>
          <p:cNvSpPr/>
          <p:nvPr/>
        </p:nvSpPr>
        <p:spPr>
          <a:xfrm>
            <a:off x="10458450"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90 112</a:t>
            </a:r>
            <a:endParaRPr lang="en-US" sz="379" dirty="0"/>
          </a:p>
        </p:txBody>
      </p:sp>
      <p:sp>
        <p:nvSpPr>
          <p:cNvPr id="419" name="Text 415"/>
          <p:cNvSpPr/>
          <p:nvPr/>
        </p:nvSpPr>
        <p:spPr>
          <a:xfrm>
            <a:off x="10744200"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180 224</a:t>
            </a:r>
            <a:endParaRPr lang="en-US" sz="379" dirty="0"/>
          </a:p>
        </p:txBody>
      </p:sp>
      <p:sp>
        <p:nvSpPr>
          <p:cNvPr id="420" name="Text 416"/>
          <p:cNvSpPr/>
          <p:nvPr/>
        </p:nvSpPr>
        <p:spPr>
          <a:xfrm>
            <a:off x="11029950"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360 448</a:t>
            </a:r>
            <a:endParaRPr lang="en-US" sz="379" dirty="0"/>
          </a:p>
        </p:txBody>
      </p:sp>
      <p:sp>
        <p:nvSpPr>
          <p:cNvPr id="421" name="Text 417"/>
          <p:cNvSpPr/>
          <p:nvPr/>
        </p:nvSpPr>
        <p:spPr>
          <a:xfrm>
            <a:off x="703897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a:t>
            </a:r>
            <a:endParaRPr lang="en-US" sz="379" dirty="0"/>
          </a:p>
        </p:txBody>
      </p:sp>
      <p:sp>
        <p:nvSpPr>
          <p:cNvPr id="422" name="Text 418"/>
          <p:cNvSpPr/>
          <p:nvPr/>
        </p:nvSpPr>
        <p:spPr>
          <a:xfrm>
            <a:off x="732472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a:t>
            </a:r>
            <a:endParaRPr lang="en-US" sz="379" dirty="0"/>
          </a:p>
        </p:txBody>
      </p:sp>
      <p:sp>
        <p:nvSpPr>
          <p:cNvPr id="423" name="Text 419"/>
          <p:cNvSpPr/>
          <p:nvPr/>
        </p:nvSpPr>
        <p:spPr>
          <a:xfrm>
            <a:off x="761047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a:t>
            </a:r>
            <a:endParaRPr lang="en-US" sz="379" dirty="0"/>
          </a:p>
        </p:txBody>
      </p:sp>
      <p:sp>
        <p:nvSpPr>
          <p:cNvPr id="424" name="Text 420"/>
          <p:cNvSpPr/>
          <p:nvPr/>
        </p:nvSpPr>
        <p:spPr>
          <a:xfrm>
            <a:off x="789622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425" name="Text 421"/>
          <p:cNvSpPr/>
          <p:nvPr/>
        </p:nvSpPr>
        <p:spPr>
          <a:xfrm>
            <a:off x="818197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a:t>
            </a:r>
            <a:endParaRPr lang="en-US" sz="379" dirty="0"/>
          </a:p>
        </p:txBody>
      </p:sp>
      <p:sp>
        <p:nvSpPr>
          <p:cNvPr id="426" name="Text 422"/>
          <p:cNvSpPr/>
          <p:nvPr/>
        </p:nvSpPr>
        <p:spPr>
          <a:xfrm>
            <a:off x="846772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a:t>
            </a:r>
            <a:endParaRPr lang="en-US" sz="379" dirty="0"/>
          </a:p>
        </p:txBody>
      </p:sp>
      <p:sp>
        <p:nvSpPr>
          <p:cNvPr id="427" name="Text 423"/>
          <p:cNvSpPr/>
          <p:nvPr/>
        </p:nvSpPr>
        <p:spPr>
          <a:xfrm>
            <a:off x="875347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a:t>
            </a:r>
            <a:endParaRPr lang="en-US" sz="379" dirty="0"/>
          </a:p>
        </p:txBody>
      </p:sp>
      <p:sp>
        <p:nvSpPr>
          <p:cNvPr id="428" name="Text 424"/>
          <p:cNvSpPr/>
          <p:nvPr/>
        </p:nvSpPr>
        <p:spPr>
          <a:xfrm>
            <a:off x="903922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429" name="Text 425"/>
          <p:cNvSpPr/>
          <p:nvPr/>
        </p:nvSpPr>
        <p:spPr>
          <a:xfrm>
            <a:off x="932497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a:t>
            </a:r>
            <a:endParaRPr lang="en-US" sz="379" dirty="0"/>
          </a:p>
        </p:txBody>
      </p:sp>
      <p:sp>
        <p:nvSpPr>
          <p:cNvPr id="430" name="Text 426"/>
          <p:cNvSpPr/>
          <p:nvPr/>
        </p:nvSpPr>
        <p:spPr>
          <a:xfrm>
            <a:off x="961072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a:t>
            </a:r>
            <a:endParaRPr lang="en-US" sz="379" dirty="0"/>
          </a:p>
        </p:txBody>
      </p:sp>
      <p:sp>
        <p:nvSpPr>
          <p:cNvPr id="431" name="Text 427"/>
          <p:cNvSpPr/>
          <p:nvPr/>
        </p:nvSpPr>
        <p:spPr>
          <a:xfrm>
            <a:off x="9886950"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11</a:t>
            </a:r>
            <a:endParaRPr lang="en-US" sz="379" dirty="0"/>
          </a:p>
        </p:txBody>
      </p:sp>
      <p:sp>
        <p:nvSpPr>
          <p:cNvPr id="432" name="Text 428"/>
          <p:cNvSpPr/>
          <p:nvPr/>
        </p:nvSpPr>
        <p:spPr>
          <a:xfrm>
            <a:off x="10172700"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a:t>
            </a:r>
            <a:endParaRPr lang="en-US" sz="379" dirty="0"/>
          </a:p>
        </p:txBody>
      </p:sp>
      <p:sp>
        <p:nvSpPr>
          <p:cNvPr id="433" name="Text 429"/>
          <p:cNvSpPr/>
          <p:nvPr/>
        </p:nvSpPr>
        <p:spPr>
          <a:xfrm>
            <a:off x="10458450"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13</a:t>
            </a:r>
            <a:endParaRPr lang="en-US" sz="379" dirty="0"/>
          </a:p>
        </p:txBody>
      </p:sp>
      <p:sp>
        <p:nvSpPr>
          <p:cNvPr id="434" name="Text 430"/>
          <p:cNvSpPr/>
          <p:nvPr/>
        </p:nvSpPr>
        <p:spPr>
          <a:xfrm>
            <a:off x="10744200"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14</a:t>
            </a:r>
            <a:endParaRPr lang="en-US" sz="379" dirty="0"/>
          </a:p>
        </p:txBody>
      </p:sp>
      <p:sp>
        <p:nvSpPr>
          <p:cNvPr id="435" name="Text 431"/>
          <p:cNvSpPr/>
          <p:nvPr/>
        </p:nvSpPr>
        <p:spPr>
          <a:xfrm>
            <a:off x="11029950"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a:t>
            </a:r>
            <a:endParaRPr lang="en-US" sz="379" dirty="0"/>
          </a:p>
        </p:txBody>
      </p:sp>
      <p:sp>
        <p:nvSpPr>
          <p:cNvPr id="436" name="Text 432"/>
          <p:cNvSpPr/>
          <p:nvPr/>
        </p:nvSpPr>
        <p:spPr>
          <a:xfrm>
            <a:off x="6200775" y="4830366"/>
            <a:ext cx="767837" cy="762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 СЕТА</a:t>
            </a:r>
            <a:endParaRPr lang="en-US" sz="487" dirty="0"/>
          </a:p>
        </p:txBody>
      </p:sp>
      <p:sp>
        <p:nvSpPr>
          <p:cNvPr id="437" name="Text 433"/>
          <p:cNvSpPr/>
          <p:nvPr/>
        </p:nvSpPr>
        <p:spPr>
          <a:xfrm>
            <a:off x="6200775" y="4995267"/>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87" dirty="0"/>
          </a:p>
        </p:txBody>
      </p:sp>
      <p:sp>
        <p:nvSpPr>
          <p:cNvPr id="438" name="Text 434"/>
          <p:cNvSpPr/>
          <p:nvPr/>
        </p:nvSpPr>
        <p:spPr>
          <a:xfrm>
            <a:off x="6200775" y="5239122"/>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487" dirty="0"/>
          </a:p>
        </p:txBody>
      </p:sp>
      <p:sp>
        <p:nvSpPr>
          <p:cNvPr id="439" name="Text 435"/>
          <p:cNvSpPr/>
          <p:nvPr/>
        </p:nvSpPr>
        <p:spPr>
          <a:xfrm>
            <a:off x="6200775" y="5482977"/>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 1
УРОВНЯ  16,67%</a:t>
            </a:r>
            <a:endParaRPr lang="en-US" sz="487" dirty="0"/>
          </a:p>
        </p:txBody>
      </p:sp>
      <p:sp>
        <p:nvSpPr>
          <p:cNvPr id="440" name="Text 436"/>
          <p:cNvSpPr/>
          <p:nvPr/>
        </p:nvSpPr>
        <p:spPr>
          <a:xfrm>
            <a:off x="6200775" y="5726832"/>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СО 2 
УРОВНЯ 25%</a:t>
            </a:r>
            <a:endParaRPr lang="en-US" sz="487" dirty="0"/>
          </a:p>
        </p:txBody>
      </p:sp>
      <p:sp>
        <p:nvSpPr>
          <p:cNvPr id="441" name="Text 437"/>
          <p:cNvSpPr/>
          <p:nvPr/>
        </p:nvSpPr>
        <p:spPr>
          <a:xfrm>
            <a:off x="6200775" y="5970687"/>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 3 
УРОВНЯ 41,67%</a:t>
            </a:r>
            <a:endParaRPr lang="en-US" sz="487" dirty="0"/>
          </a:p>
        </p:txBody>
      </p:sp>
      <p:sp>
        <p:nvSpPr>
          <p:cNvPr id="442" name="Text 438"/>
          <p:cNvSpPr/>
          <p:nvPr/>
        </p:nvSpPr>
        <p:spPr>
          <a:xfrm>
            <a:off x="6200775" y="6214616"/>
            <a:ext cx="767837" cy="762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ВСЕГО ДОХОД USDT</a:t>
            </a:r>
            <a:endParaRPr lang="en-US" sz="487" dirty="0"/>
          </a:p>
        </p:txBody>
      </p:sp>
      <p:sp>
        <p:nvSpPr>
          <p:cNvPr id="443" name="Text 439"/>
          <p:cNvSpPr/>
          <p:nvPr/>
        </p:nvSpPr>
        <p:spPr>
          <a:xfrm>
            <a:off x="6200775" y="6379443"/>
            <a:ext cx="767837" cy="2286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487" dirty="0"/>
          </a:p>
        </p:txBody>
      </p:sp>
      <p:sp>
        <p:nvSpPr>
          <p:cNvPr id="444" name="Text 440"/>
          <p:cNvSpPr/>
          <p:nvPr/>
        </p:nvSpPr>
        <p:spPr>
          <a:xfrm>
            <a:off x="6200775" y="6702326"/>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487" dirty="0"/>
          </a:p>
        </p:txBody>
      </p:sp>
      <p:sp>
        <p:nvSpPr>
          <p:cNvPr id="445" name="Text 441"/>
          <p:cNvSpPr/>
          <p:nvPr/>
        </p:nvSpPr>
        <p:spPr>
          <a:xfrm>
            <a:off x="6200775" y="6946181"/>
            <a:ext cx="767837" cy="152400"/>
          </a:xfrm>
          <a:prstGeom prst="rect">
            <a:avLst/>
          </a:prstGeom>
          <a:noFill/>
          <a:ln/>
        </p:spPr>
        <p:txBody>
          <a:bodyPr wrap="square" lIns="0" tIns="0" rIns="0" bIns="0" rtlCol="0" anchor="ctr"/>
          <a:lstStyle/>
          <a:p>
            <a:pPr algn="ctr">
              <a:lnSpc>
                <a:spcPts val="633"/>
              </a:lnSpc>
            </a:pPr>
            <a:r>
              <a:rPr lang="en-US" sz="487"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487" dirty="0"/>
          </a:p>
        </p:txBody>
      </p:sp>
      <p:sp>
        <p:nvSpPr>
          <p:cNvPr id="446" name="Text 442"/>
          <p:cNvSpPr/>
          <p:nvPr/>
        </p:nvSpPr>
        <p:spPr>
          <a:xfrm>
            <a:off x="6438900" y="4638005"/>
            <a:ext cx="276225" cy="133350"/>
          </a:xfrm>
          <a:prstGeom prst="rect">
            <a:avLst/>
          </a:prstGeom>
          <a:noFill/>
          <a:ln/>
        </p:spPr>
        <p:txBody>
          <a:bodyPr wrap="square" lIns="0" tIns="0" rIns="0" bIns="0" rtlCol="0" anchor="t"/>
          <a:lstStyle/>
          <a:p>
            <a:r>
              <a:rPr lang="en-US" sz="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CS15</a:t>
            </a:r>
          </a:p>
        </p:txBody>
      </p:sp>
      <p:sp>
        <p:nvSpPr>
          <p:cNvPr id="447" name="Text 443"/>
          <p:cNvSpPr/>
          <p:nvPr/>
        </p:nvSpPr>
        <p:spPr>
          <a:xfrm>
            <a:off x="7210425" y="7177832"/>
            <a:ext cx="438150" cy="104775"/>
          </a:xfrm>
          <a:prstGeom prst="rect">
            <a:avLst/>
          </a:prstGeom>
          <a:noFill/>
          <a:ln/>
        </p:spPr>
        <p:txBody>
          <a:bodyPr wrap="square" lIns="0" tIns="0" rIns="0" bIns="0" rtlCol="0" anchor="ctr"/>
          <a:lstStyle/>
          <a:p>
            <a:pPr algn="ctr">
              <a:lnSpc>
                <a:spcPts val="844"/>
              </a:lnSpc>
            </a:pPr>
            <a:r>
              <a:rPr lang="en-US" sz="649" b="0" i="0" dirty="0">
                <a:solidFill>
                  <a:srgbClr val="81DA00"/>
                </a:solidFill>
                <a:latin typeface="Inter Medium" pitchFamily="34" charset="0"/>
                <a:ea typeface="Inter Medium" pitchFamily="34" charset="-122"/>
                <a:cs typeface="Inter Medium" pitchFamily="34" charset="-120"/>
              </a:rPr>
              <a:t>НОВИЧОК</a:t>
            </a:r>
            <a:endParaRPr lang="en-US" sz="649" dirty="0"/>
          </a:p>
        </p:txBody>
      </p:sp>
      <p:sp>
        <p:nvSpPr>
          <p:cNvPr id="448" name="Text 444"/>
          <p:cNvSpPr/>
          <p:nvPr/>
        </p:nvSpPr>
        <p:spPr>
          <a:xfrm>
            <a:off x="8020050" y="7177832"/>
            <a:ext cx="533400" cy="104775"/>
          </a:xfrm>
          <a:prstGeom prst="rect">
            <a:avLst/>
          </a:prstGeom>
          <a:noFill/>
          <a:ln/>
        </p:spPr>
        <p:txBody>
          <a:bodyPr wrap="square" lIns="0" tIns="0" rIns="0" bIns="0" rtlCol="0" anchor="ctr"/>
          <a:lstStyle/>
          <a:p>
            <a:pPr algn="ctr">
              <a:lnSpc>
                <a:spcPts val="844"/>
              </a:lnSpc>
            </a:pPr>
            <a:r>
              <a:rPr lang="en-US" sz="649" b="0" i="0" dirty="0">
                <a:solidFill>
                  <a:srgbClr val="FF7A00"/>
                </a:solidFill>
                <a:latin typeface="Inter Medium" pitchFamily="34" charset="0"/>
                <a:ea typeface="Inter Medium" pitchFamily="34" charset="-122"/>
                <a:cs typeface="Inter Medium" pitchFamily="34" charset="-120"/>
              </a:rPr>
              <a:t>ЭНТУЗИАСТ</a:t>
            </a:r>
            <a:endParaRPr lang="en-US" sz="649" dirty="0"/>
          </a:p>
        </p:txBody>
      </p:sp>
      <p:sp>
        <p:nvSpPr>
          <p:cNvPr id="449" name="Text 445"/>
          <p:cNvSpPr/>
          <p:nvPr/>
        </p:nvSpPr>
        <p:spPr>
          <a:xfrm>
            <a:off x="8934450" y="7177832"/>
            <a:ext cx="409575" cy="104775"/>
          </a:xfrm>
          <a:prstGeom prst="rect">
            <a:avLst/>
          </a:prstGeom>
          <a:noFill/>
          <a:ln/>
        </p:spPr>
        <p:txBody>
          <a:bodyPr wrap="square" lIns="0" tIns="0" rIns="0" bIns="0" rtlCol="0" anchor="ctr"/>
          <a:lstStyle/>
          <a:p>
            <a:pPr algn="ctr">
              <a:lnSpc>
                <a:spcPts val="844"/>
              </a:lnSpc>
            </a:pPr>
            <a:r>
              <a:rPr lang="en-US" sz="649" b="0" i="0" dirty="0">
                <a:solidFill>
                  <a:srgbClr val="00D1FF"/>
                </a:solidFill>
                <a:latin typeface="Inter Medium" pitchFamily="34" charset="0"/>
                <a:ea typeface="Inter Medium" pitchFamily="34" charset="-122"/>
                <a:cs typeface="Inter Medium" pitchFamily="34" charset="-120"/>
              </a:rPr>
              <a:t>ЭКСПЕРТ</a:t>
            </a:r>
            <a:endParaRPr lang="en-US" sz="649" dirty="0"/>
          </a:p>
        </p:txBody>
      </p:sp>
      <p:sp>
        <p:nvSpPr>
          <p:cNvPr id="450" name="Text 446"/>
          <p:cNvSpPr/>
          <p:nvPr/>
        </p:nvSpPr>
        <p:spPr>
          <a:xfrm>
            <a:off x="9810750" y="7177832"/>
            <a:ext cx="371475" cy="104775"/>
          </a:xfrm>
          <a:prstGeom prst="rect">
            <a:avLst/>
          </a:prstGeom>
          <a:noFill/>
          <a:ln/>
        </p:spPr>
        <p:txBody>
          <a:bodyPr wrap="square" lIns="0" tIns="0" rIns="0" bIns="0" rtlCol="0" anchor="ctr"/>
          <a:lstStyle/>
          <a:p>
            <a:pPr algn="ctr">
              <a:lnSpc>
                <a:spcPts val="844"/>
              </a:lnSpc>
            </a:pPr>
            <a:r>
              <a:rPr lang="en-US" sz="649" b="0" i="0" dirty="0">
                <a:solidFill>
                  <a:srgbClr val="BBBBBB"/>
                </a:solidFill>
                <a:latin typeface="Inter Medium" pitchFamily="34" charset="0"/>
                <a:ea typeface="Inter Medium" pitchFamily="34" charset="-122"/>
                <a:cs typeface="Inter Medium" pitchFamily="34" charset="-120"/>
              </a:rPr>
              <a:t>МАСТЕР</a:t>
            </a:r>
            <a:endParaRPr lang="en-US" sz="649" dirty="0"/>
          </a:p>
        </p:txBody>
      </p:sp>
      <p:sp>
        <p:nvSpPr>
          <p:cNvPr id="451" name="Text 447"/>
          <p:cNvSpPr/>
          <p:nvPr/>
        </p:nvSpPr>
        <p:spPr>
          <a:xfrm>
            <a:off x="10477500" y="7177832"/>
            <a:ext cx="742950"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452" name="Text 448"/>
          <p:cNvSpPr/>
          <p:nvPr/>
        </p:nvSpPr>
        <p:spPr>
          <a:xfrm>
            <a:off x="11553825" y="7177832"/>
            <a:ext cx="304800" cy="104775"/>
          </a:xfrm>
          <a:prstGeom prst="rect">
            <a:avLst/>
          </a:prstGeom>
          <a:noFill/>
          <a:ln/>
        </p:spPr>
        <p:txBody>
          <a:bodyPr wrap="square" lIns="0" tIns="0" rIns="0" bIns="0" rtlCol="0" anchor="ctr"/>
          <a:lstStyle/>
          <a:p>
            <a:pPr algn="ctr">
              <a:lnSpc>
                <a:spcPts val="844"/>
              </a:lnSpc>
            </a:pPr>
            <a:r>
              <a:rPr lang="en-US" sz="649" b="0" i="0" dirty="0">
                <a:solidFill>
                  <a:srgbClr val="8E8E8E"/>
                </a:solidFill>
                <a:latin typeface="Inter Medium" pitchFamily="34" charset="0"/>
                <a:ea typeface="Inter Medium" pitchFamily="34" charset="-122"/>
                <a:cs typeface="Inter Medium" pitchFamily="34" charset="-120"/>
              </a:rPr>
              <a:t>ИТОГО</a:t>
            </a:r>
            <a:endParaRPr lang="en-US" sz="649" dirty="0"/>
          </a:p>
        </p:txBody>
      </p:sp>
      <p:sp>
        <p:nvSpPr>
          <p:cNvPr id="453" name="Text 449"/>
          <p:cNvSpPr/>
          <p:nvPr/>
        </p:nvSpPr>
        <p:spPr>
          <a:xfrm>
            <a:off x="11372850" y="9495606"/>
            <a:ext cx="688837" cy="104775"/>
          </a:xfrm>
          <a:prstGeom prst="rect">
            <a:avLst/>
          </a:prstGeom>
          <a:noFill/>
          <a:ln/>
        </p:spPr>
        <p:txBody>
          <a:bodyPr wrap="square" lIns="0" tIns="0" rIns="0" bIns="0" rtlCol="0" anchor="ctr"/>
          <a:lstStyle/>
          <a:p>
            <a:pPr algn="ctr">
              <a:lnSpc>
                <a:spcPts val="844"/>
              </a:lnSpc>
            </a:pPr>
            <a:r>
              <a:rPr lang="en-US" sz="649" b="0" i="0" dirty="0">
                <a:solidFill>
                  <a:srgbClr val="FEF3A5"/>
                </a:solidFill>
                <a:latin typeface="Inter Medium" pitchFamily="34" charset="0"/>
                <a:ea typeface="Inter Medium" pitchFamily="34" charset="-122"/>
                <a:cs typeface="Inter Medium" pitchFamily="34" charset="-120"/>
              </a:rPr>
              <a:t>1 212 385</a:t>
            </a:r>
            <a:endParaRPr lang="en-US" sz="649" dirty="0"/>
          </a:p>
        </p:txBody>
      </p:sp>
      <p:sp>
        <p:nvSpPr>
          <p:cNvPr id="454" name="Text 450"/>
          <p:cNvSpPr/>
          <p:nvPr/>
        </p:nvSpPr>
        <p:spPr>
          <a:xfrm>
            <a:off x="11372850" y="9739536"/>
            <a:ext cx="688837" cy="104775"/>
          </a:xfrm>
          <a:prstGeom prst="rect">
            <a:avLst/>
          </a:prstGeom>
          <a:noFill/>
          <a:ln/>
        </p:spPr>
        <p:txBody>
          <a:bodyPr wrap="square" lIns="0" tIns="0" rIns="0" bIns="0" rtlCol="0" anchor="ctr"/>
          <a:lstStyle/>
          <a:p>
            <a:pPr algn="ctr">
              <a:lnSpc>
                <a:spcPts val="844"/>
              </a:lnSpc>
            </a:pPr>
            <a:r>
              <a:rPr lang="en-US" sz="649" b="0" i="0" dirty="0" smtClean="0">
                <a:solidFill>
                  <a:srgbClr val="2C2C2C"/>
                </a:solidFill>
                <a:latin typeface="Inter Medium" pitchFamily="34" charset="0"/>
                <a:ea typeface="Inter Medium" pitchFamily="34" charset="-122"/>
                <a:cs typeface="Inter Medium" pitchFamily="34" charset="-120"/>
              </a:rPr>
              <a:t>1</a:t>
            </a:r>
            <a:r>
              <a:rPr lang="ru-RU" sz="649" b="0" i="0" dirty="0" smtClean="0">
                <a:solidFill>
                  <a:srgbClr val="2C2C2C"/>
                </a:solidFill>
                <a:latin typeface="Inter Medium" pitchFamily="34" charset="0"/>
                <a:ea typeface="Inter Medium" pitchFamily="34" charset="-122"/>
                <a:cs typeface="Inter Medium" pitchFamily="34" charset="-120"/>
              </a:rPr>
              <a:t> </a:t>
            </a:r>
            <a:r>
              <a:rPr lang="en-US" sz="649" b="0" i="0" dirty="0" smtClean="0">
                <a:solidFill>
                  <a:srgbClr val="2C2C2C"/>
                </a:solidFill>
                <a:latin typeface="Inter Medium" pitchFamily="34" charset="0"/>
                <a:ea typeface="Inter Medium" pitchFamily="34" charset="-122"/>
                <a:cs typeface="Inter Medium" pitchFamily="34" charset="-120"/>
              </a:rPr>
              <a:t>408 </a:t>
            </a:r>
            <a:r>
              <a:rPr lang="en-US" sz="649" b="0" i="0" dirty="0">
                <a:solidFill>
                  <a:srgbClr val="2C2C2C"/>
                </a:solidFill>
                <a:latin typeface="Inter Medium" pitchFamily="34" charset="0"/>
                <a:ea typeface="Inter Medium" pitchFamily="34" charset="-122"/>
                <a:cs typeface="Inter Medium" pitchFamily="34" charset="-120"/>
              </a:rPr>
              <a:t>981</a:t>
            </a:r>
            <a:endParaRPr lang="en-US" sz="649" dirty="0"/>
          </a:p>
        </p:txBody>
      </p:sp>
      <p:sp>
        <p:nvSpPr>
          <p:cNvPr id="455" name="Text 451"/>
          <p:cNvSpPr/>
          <p:nvPr/>
        </p:nvSpPr>
        <p:spPr>
          <a:xfrm>
            <a:off x="703897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a:t>
            </a:r>
            <a:endParaRPr lang="en-US" sz="379" dirty="0"/>
          </a:p>
        </p:txBody>
      </p:sp>
      <p:sp>
        <p:nvSpPr>
          <p:cNvPr id="456" name="Text 452"/>
          <p:cNvSpPr/>
          <p:nvPr/>
        </p:nvSpPr>
        <p:spPr>
          <a:xfrm>
            <a:off x="732472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a:t>
            </a:r>
            <a:endParaRPr lang="en-US" sz="379" dirty="0"/>
          </a:p>
        </p:txBody>
      </p:sp>
      <p:sp>
        <p:nvSpPr>
          <p:cNvPr id="457" name="Text 453"/>
          <p:cNvSpPr/>
          <p:nvPr/>
        </p:nvSpPr>
        <p:spPr>
          <a:xfrm>
            <a:off x="761047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458" name="Text 454"/>
          <p:cNvSpPr/>
          <p:nvPr/>
        </p:nvSpPr>
        <p:spPr>
          <a:xfrm>
            <a:off x="789622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459" name="Text 455"/>
          <p:cNvSpPr/>
          <p:nvPr/>
        </p:nvSpPr>
        <p:spPr>
          <a:xfrm>
            <a:off x="818197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a:t>
            </a:r>
            <a:endParaRPr lang="en-US" sz="379" dirty="0"/>
          </a:p>
        </p:txBody>
      </p:sp>
      <p:sp>
        <p:nvSpPr>
          <p:cNvPr id="460" name="Text 456"/>
          <p:cNvSpPr/>
          <p:nvPr/>
        </p:nvSpPr>
        <p:spPr>
          <a:xfrm>
            <a:off x="846772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a:t>
            </a:r>
            <a:endParaRPr lang="en-US" sz="379" dirty="0"/>
          </a:p>
        </p:txBody>
      </p:sp>
      <p:sp>
        <p:nvSpPr>
          <p:cNvPr id="461" name="Text 457"/>
          <p:cNvSpPr/>
          <p:nvPr/>
        </p:nvSpPr>
        <p:spPr>
          <a:xfrm>
            <a:off x="875347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a:t>
            </a:r>
            <a:endParaRPr lang="en-US" sz="379" dirty="0"/>
          </a:p>
        </p:txBody>
      </p:sp>
      <p:sp>
        <p:nvSpPr>
          <p:cNvPr id="462" name="Text 458"/>
          <p:cNvSpPr/>
          <p:nvPr/>
        </p:nvSpPr>
        <p:spPr>
          <a:xfrm>
            <a:off x="903922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a:t>
            </a:r>
            <a:endParaRPr lang="en-US" sz="379" dirty="0"/>
          </a:p>
        </p:txBody>
      </p:sp>
      <p:sp>
        <p:nvSpPr>
          <p:cNvPr id="463" name="Text 459"/>
          <p:cNvSpPr/>
          <p:nvPr/>
        </p:nvSpPr>
        <p:spPr>
          <a:xfrm>
            <a:off x="932497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a:t>
            </a:r>
            <a:endParaRPr lang="en-US" sz="379" dirty="0"/>
          </a:p>
        </p:txBody>
      </p:sp>
      <p:sp>
        <p:nvSpPr>
          <p:cNvPr id="464" name="Text 460"/>
          <p:cNvSpPr/>
          <p:nvPr/>
        </p:nvSpPr>
        <p:spPr>
          <a:xfrm>
            <a:off x="961072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a:t>
            </a:r>
            <a:endParaRPr lang="en-US" sz="379" dirty="0"/>
          </a:p>
        </p:txBody>
      </p:sp>
      <p:sp>
        <p:nvSpPr>
          <p:cNvPr id="465" name="Text 461"/>
          <p:cNvSpPr/>
          <p:nvPr/>
        </p:nvSpPr>
        <p:spPr>
          <a:xfrm>
            <a:off x="9886950"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1024</a:t>
            </a:r>
            <a:endParaRPr lang="en-US" sz="379" dirty="0"/>
          </a:p>
        </p:txBody>
      </p:sp>
      <p:sp>
        <p:nvSpPr>
          <p:cNvPr id="466" name="Text 462"/>
          <p:cNvSpPr/>
          <p:nvPr/>
        </p:nvSpPr>
        <p:spPr>
          <a:xfrm>
            <a:off x="10172700"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2048</a:t>
            </a:r>
            <a:endParaRPr lang="en-US" sz="379" dirty="0"/>
          </a:p>
        </p:txBody>
      </p:sp>
      <p:sp>
        <p:nvSpPr>
          <p:cNvPr id="467" name="Text 463"/>
          <p:cNvSpPr/>
          <p:nvPr/>
        </p:nvSpPr>
        <p:spPr>
          <a:xfrm>
            <a:off x="10458450"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4096</a:t>
            </a:r>
            <a:endParaRPr lang="en-US" sz="379" dirty="0"/>
          </a:p>
        </p:txBody>
      </p:sp>
      <p:sp>
        <p:nvSpPr>
          <p:cNvPr id="468" name="Text 464"/>
          <p:cNvSpPr/>
          <p:nvPr/>
        </p:nvSpPr>
        <p:spPr>
          <a:xfrm>
            <a:off x="10744200"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8192</a:t>
            </a:r>
            <a:endParaRPr lang="en-US" sz="379" dirty="0"/>
          </a:p>
        </p:txBody>
      </p:sp>
      <p:sp>
        <p:nvSpPr>
          <p:cNvPr id="469" name="Text 465"/>
          <p:cNvSpPr/>
          <p:nvPr/>
        </p:nvSpPr>
        <p:spPr>
          <a:xfrm>
            <a:off x="11029950"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16 384</a:t>
            </a:r>
            <a:endParaRPr lang="en-US" sz="379" dirty="0"/>
          </a:p>
        </p:txBody>
      </p:sp>
      <p:sp>
        <p:nvSpPr>
          <p:cNvPr id="470" name="Text 466"/>
          <p:cNvSpPr/>
          <p:nvPr/>
        </p:nvSpPr>
        <p:spPr>
          <a:xfrm>
            <a:off x="703897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a:t>
            </a:r>
            <a:endParaRPr lang="en-US" sz="379" dirty="0"/>
          </a:p>
        </p:txBody>
      </p:sp>
      <p:sp>
        <p:nvSpPr>
          <p:cNvPr id="471" name="Text 467"/>
          <p:cNvSpPr/>
          <p:nvPr/>
        </p:nvSpPr>
        <p:spPr>
          <a:xfrm>
            <a:off x="732472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a:t>
            </a:r>
            <a:endParaRPr lang="en-US" sz="379" dirty="0"/>
          </a:p>
        </p:txBody>
      </p:sp>
      <p:sp>
        <p:nvSpPr>
          <p:cNvPr id="472" name="Text 468"/>
          <p:cNvSpPr/>
          <p:nvPr/>
        </p:nvSpPr>
        <p:spPr>
          <a:xfrm>
            <a:off x="761047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a:t>
            </a:r>
            <a:endParaRPr lang="en-US" sz="379" dirty="0"/>
          </a:p>
        </p:txBody>
      </p:sp>
      <p:sp>
        <p:nvSpPr>
          <p:cNvPr id="473" name="Text 469"/>
          <p:cNvSpPr/>
          <p:nvPr/>
        </p:nvSpPr>
        <p:spPr>
          <a:xfrm>
            <a:off x="789622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48</a:t>
            </a:r>
            <a:endParaRPr lang="en-US" sz="379" dirty="0"/>
          </a:p>
        </p:txBody>
      </p:sp>
      <p:sp>
        <p:nvSpPr>
          <p:cNvPr id="474" name="Text 470"/>
          <p:cNvSpPr/>
          <p:nvPr/>
        </p:nvSpPr>
        <p:spPr>
          <a:xfrm>
            <a:off x="818197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96</a:t>
            </a:r>
            <a:endParaRPr lang="en-US" sz="379" dirty="0"/>
          </a:p>
        </p:txBody>
      </p:sp>
      <p:sp>
        <p:nvSpPr>
          <p:cNvPr id="475" name="Text 471"/>
          <p:cNvSpPr/>
          <p:nvPr/>
        </p:nvSpPr>
        <p:spPr>
          <a:xfrm>
            <a:off x="846772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192</a:t>
            </a:r>
            <a:endParaRPr lang="en-US" sz="379" dirty="0"/>
          </a:p>
        </p:txBody>
      </p:sp>
      <p:sp>
        <p:nvSpPr>
          <p:cNvPr id="476" name="Text 472"/>
          <p:cNvSpPr/>
          <p:nvPr/>
        </p:nvSpPr>
        <p:spPr>
          <a:xfrm>
            <a:off x="875347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384</a:t>
            </a:r>
            <a:endParaRPr lang="en-US" sz="379" dirty="0"/>
          </a:p>
        </p:txBody>
      </p:sp>
      <p:sp>
        <p:nvSpPr>
          <p:cNvPr id="477" name="Text 473"/>
          <p:cNvSpPr/>
          <p:nvPr/>
        </p:nvSpPr>
        <p:spPr>
          <a:xfrm>
            <a:off x="903922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768</a:t>
            </a:r>
            <a:endParaRPr lang="en-US" sz="379" dirty="0"/>
          </a:p>
        </p:txBody>
      </p:sp>
      <p:sp>
        <p:nvSpPr>
          <p:cNvPr id="478" name="Text 474"/>
          <p:cNvSpPr/>
          <p:nvPr/>
        </p:nvSpPr>
        <p:spPr>
          <a:xfrm>
            <a:off x="932497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1536</a:t>
            </a:r>
            <a:endParaRPr lang="en-US" sz="379" dirty="0"/>
          </a:p>
        </p:txBody>
      </p:sp>
      <p:sp>
        <p:nvSpPr>
          <p:cNvPr id="479" name="Text 475"/>
          <p:cNvSpPr/>
          <p:nvPr/>
        </p:nvSpPr>
        <p:spPr>
          <a:xfrm>
            <a:off x="961072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3072</a:t>
            </a:r>
            <a:endParaRPr lang="en-US" sz="379" dirty="0"/>
          </a:p>
        </p:txBody>
      </p:sp>
      <p:sp>
        <p:nvSpPr>
          <p:cNvPr id="480" name="Text 476"/>
          <p:cNvSpPr/>
          <p:nvPr/>
        </p:nvSpPr>
        <p:spPr>
          <a:xfrm>
            <a:off x="9886950"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6144</a:t>
            </a:r>
            <a:endParaRPr lang="en-US" sz="379" dirty="0"/>
          </a:p>
        </p:txBody>
      </p:sp>
      <p:sp>
        <p:nvSpPr>
          <p:cNvPr id="481" name="Text 477"/>
          <p:cNvSpPr/>
          <p:nvPr/>
        </p:nvSpPr>
        <p:spPr>
          <a:xfrm>
            <a:off x="10172700"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12 288</a:t>
            </a:r>
            <a:endParaRPr lang="en-US" sz="379" dirty="0"/>
          </a:p>
        </p:txBody>
      </p:sp>
      <p:sp>
        <p:nvSpPr>
          <p:cNvPr id="482" name="Text 478"/>
          <p:cNvSpPr/>
          <p:nvPr/>
        </p:nvSpPr>
        <p:spPr>
          <a:xfrm>
            <a:off x="10458450"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24 576</a:t>
            </a:r>
            <a:endParaRPr lang="en-US" sz="379" dirty="0"/>
          </a:p>
        </p:txBody>
      </p:sp>
      <p:sp>
        <p:nvSpPr>
          <p:cNvPr id="483" name="Text 479"/>
          <p:cNvSpPr/>
          <p:nvPr/>
        </p:nvSpPr>
        <p:spPr>
          <a:xfrm>
            <a:off x="10744200"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49 152</a:t>
            </a:r>
            <a:endParaRPr lang="en-US" sz="379" dirty="0"/>
          </a:p>
        </p:txBody>
      </p:sp>
      <p:sp>
        <p:nvSpPr>
          <p:cNvPr id="484" name="Text 480"/>
          <p:cNvSpPr/>
          <p:nvPr/>
        </p:nvSpPr>
        <p:spPr>
          <a:xfrm>
            <a:off x="11029950"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98 304</a:t>
            </a:r>
            <a:endParaRPr lang="en-US" sz="379" dirty="0"/>
          </a:p>
        </p:txBody>
      </p:sp>
      <p:sp>
        <p:nvSpPr>
          <p:cNvPr id="485" name="Text 481"/>
          <p:cNvSpPr/>
          <p:nvPr/>
        </p:nvSpPr>
        <p:spPr>
          <a:xfrm>
            <a:off x="703897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a:t>
            </a:r>
            <a:endParaRPr lang="en-US" sz="379" dirty="0"/>
          </a:p>
        </p:txBody>
      </p:sp>
      <p:sp>
        <p:nvSpPr>
          <p:cNvPr id="486" name="Text 482"/>
          <p:cNvSpPr/>
          <p:nvPr/>
        </p:nvSpPr>
        <p:spPr>
          <a:xfrm>
            <a:off x="732472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a:t>
            </a:r>
            <a:endParaRPr lang="en-US" sz="379" dirty="0"/>
          </a:p>
        </p:txBody>
      </p:sp>
      <p:sp>
        <p:nvSpPr>
          <p:cNvPr id="487" name="Text 483"/>
          <p:cNvSpPr/>
          <p:nvPr/>
        </p:nvSpPr>
        <p:spPr>
          <a:xfrm>
            <a:off x="761047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488" name="Text 484"/>
          <p:cNvSpPr/>
          <p:nvPr/>
        </p:nvSpPr>
        <p:spPr>
          <a:xfrm>
            <a:off x="789622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489" name="Text 485"/>
          <p:cNvSpPr/>
          <p:nvPr/>
        </p:nvSpPr>
        <p:spPr>
          <a:xfrm>
            <a:off x="818197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a:t>
            </a:r>
            <a:endParaRPr lang="en-US" sz="379" dirty="0"/>
          </a:p>
        </p:txBody>
      </p:sp>
      <p:sp>
        <p:nvSpPr>
          <p:cNvPr id="490" name="Text 486"/>
          <p:cNvSpPr/>
          <p:nvPr/>
        </p:nvSpPr>
        <p:spPr>
          <a:xfrm>
            <a:off x="846772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a:t>
            </a:r>
            <a:endParaRPr lang="en-US" sz="379" dirty="0"/>
          </a:p>
        </p:txBody>
      </p:sp>
      <p:sp>
        <p:nvSpPr>
          <p:cNvPr id="491" name="Text 487"/>
          <p:cNvSpPr/>
          <p:nvPr/>
        </p:nvSpPr>
        <p:spPr>
          <a:xfrm>
            <a:off x="875347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a:t>
            </a:r>
            <a:endParaRPr lang="en-US" sz="379" dirty="0"/>
          </a:p>
        </p:txBody>
      </p:sp>
      <p:sp>
        <p:nvSpPr>
          <p:cNvPr id="492" name="Text 488"/>
          <p:cNvSpPr/>
          <p:nvPr/>
        </p:nvSpPr>
        <p:spPr>
          <a:xfrm>
            <a:off x="903922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a:t>
            </a:r>
            <a:endParaRPr lang="en-US" sz="379" dirty="0"/>
          </a:p>
        </p:txBody>
      </p:sp>
      <p:sp>
        <p:nvSpPr>
          <p:cNvPr id="493" name="Text 489"/>
          <p:cNvSpPr/>
          <p:nvPr/>
        </p:nvSpPr>
        <p:spPr>
          <a:xfrm>
            <a:off x="932497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a:t>
            </a:r>
            <a:endParaRPr lang="en-US" sz="379" dirty="0"/>
          </a:p>
        </p:txBody>
      </p:sp>
      <p:sp>
        <p:nvSpPr>
          <p:cNvPr id="494" name="Text 490"/>
          <p:cNvSpPr/>
          <p:nvPr/>
        </p:nvSpPr>
        <p:spPr>
          <a:xfrm>
            <a:off x="961072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a:t>
            </a:r>
            <a:endParaRPr lang="en-US" sz="379" dirty="0"/>
          </a:p>
        </p:txBody>
      </p:sp>
      <p:sp>
        <p:nvSpPr>
          <p:cNvPr id="495" name="Text 491"/>
          <p:cNvSpPr/>
          <p:nvPr/>
        </p:nvSpPr>
        <p:spPr>
          <a:xfrm>
            <a:off x="9886950"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1024</a:t>
            </a:r>
            <a:endParaRPr lang="en-US" sz="379" dirty="0"/>
          </a:p>
        </p:txBody>
      </p:sp>
      <p:sp>
        <p:nvSpPr>
          <p:cNvPr id="496" name="Text 492"/>
          <p:cNvSpPr/>
          <p:nvPr/>
        </p:nvSpPr>
        <p:spPr>
          <a:xfrm>
            <a:off x="10172700"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2048</a:t>
            </a:r>
            <a:endParaRPr lang="en-US" sz="379" dirty="0"/>
          </a:p>
        </p:txBody>
      </p:sp>
      <p:sp>
        <p:nvSpPr>
          <p:cNvPr id="497" name="Text 493"/>
          <p:cNvSpPr/>
          <p:nvPr/>
        </p:nvSpPr>
        <p:spPr>
          <a:xfrm>
            <a:off x="10458450"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4096</a:t>
            </a:r>
            <a:endParaRPr lang="en-US" sz="379" dirty="0"/>
          </a:p>
        </p:txBody>
      </p:sp>
      <p:sp>
        <p:nvSpPr>
          <p:cNvPr id="498" name="Text 494"/>
          <p:cNvSpPr/>
          <p:nvPr/>
        </p:nvSpPr>
        <p:spPr>
          <a:xfrm>
            <a:off x="10744200"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8192</a:t>
            </a:r>
            <a:endParaRPr lang="en-US" sz="379" dirty="0"/>
          </a:p>
        </p:txBody>
      </p:sp>
      <p:sp>
        <p:nvSpPr>
          <p:cNvPr id="499" name="Text 495"/>
          <p:cNvSpPr/>
          <p:nvPr/>
        </p:nvSpPr>
        <p:spPr>
          <a:xfrm>
            <a:off x="11029950"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16 384</a:t>
            </a:r>
            <a:endParaRPr lang="en-US" sz="379" dirty="0"/>
          </a:p>
        </p:txBody>
      </p:sp>
      <p:sp>
        <p:nvSpPr>
          <p:cNvPr id="500" name="Text 496"/>
          <p:cNvSpPr/>
          <p:nvPr/>
        </p:nvSpPr>
        <p:spPr>
          <a:xfrm>
            <a:off x="703897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501" name="Text 497"/>
          <p:cNvSpPr/>
          <p:nvPr/>
        </p:nvSpPr>
        <p:spPr>
          <a:xfrm>
            <a:off x="732472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502" name="Text 498"/>
          <p:cNvSpPr/>
          <p:nvPr/>
        </p:nvSpPr>
        <p:spPr>
          <a:xfrm>
            <a:off x="761047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a:t>
            </a:r>
            <a:endParaRPr lang="en-US" sz="379" dirty="0"/>
          </a:p>
        </p:txBody>
      </p:sp>
      <p:sp>
        <p:nvSpPr>
          <p:cNvPr id="503" name="Text 499"/>
          <p:cNvSpPr/>
          <p:nvPr/>
        </p:nvSpPr>
        <p:spPr>
          <a:xfrm>
            <a:off x="789622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a:t>
            </a:r>
            <a:endParaRPr lang="en-US" sz="379" dirty="0"/>
          </a:p>
        </p:txBody>
      </p:sp>
      <p:sp>
        <p:nvSpPr>
          <p:cNvPr id="504" name="Text 500"/>
          <p:cNvSpPr/>
          <p:nvPr/>
        </p:nvSpPr>
        <p:spPr>
          <a:xfrm>
            <a:off x="818197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a:t>
            </a:r>
            <a:endParaRPr lang="en-US" sz="379" dirty="0"/>
          </a:p>
        </p:txBody>
      </p:sp>
      <p:sp>
        <p:nvSpPr>
          <p:cNvPr id="505" name="Text 501"/>
          <p:cNvSpPr/>
          <p:nvPr/>
        </p:nvSpPr>
        <p:spPr>
          <a:xfrm>
            <a:off x="846772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a:t>
            </a:r>
            <a:endParaRPr lang="en-US" sz="379" dirty="0"/>
          </a:p>
        </p:txBody>
      </p:sp>
      <p:sp>
        <p:nvSpPr>
          <p:cNvPr id="506" name="Text 502"/>
          <p:cNvSpPr/>
          <p:nvPr/>
        </p:nvSpPr>
        <p:spPr>
          <a:xfrm>
            <a:off x="875347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a:t>
            </a:r>
            <a:endParaRPr lang="en-US" sz="379" dirty="0"/>
          </a:p>
        </p:txBody>
      </p:sp>
      <p:sp>
        <p:nvSpPr>
          <p:cNvPr id="507" name="Text 503"/>
          <p:cNvSpPr/>
          <p:nvPr/>
        </p:nvSpPr>
        <p:spPr>
          <a:xfrm>
            <a:off x="903922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a:t>
            </a:r>
            <a:endParaRPr lang="en-US" sz="379" dirty="0"/>
          </a:p>
        </p:txBody>
      </p:sp>
      <p:sp>
        <p:nvSpPr>
          <p:cNvPr id="508" name="Text 504"/>
          <p:cNvSpPr/>
          <p:nvPr/>
        </p:nvSpPr>
        <p:spPr>
          <a:xfrm>
            <a:off x="932497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1024</a:t>
            </a:r>
            <a:endParaRPr lang="en-US" sz="379" dirty="0"/>
          </a:p>
        </p:txBody>
      </p:sp>
      <p:sp>
        <p:nvSpPr>
          <p:cNvPr id="509" name="Text 505"/>
          <p:cNvSpPr/>
          <p:nvPr/>
        </p:nvSpPr>
        <p:spPr>
          <a:xfrm>
            <a:off x="961072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2048</a:t>
            </a:r>
            <a:endParaRPr lang="en-US" sz="379" dirty="0"/>
          </a:p>
        </p:txBody>
      </p:sp>
      <p:sp>
        <p:nvSpPr>
          <p:cNvPr id="510" name="Text 506"/>
          <p:cNvSpPr/>
          <p:nvPr/>
        </p:nvSpPr>
        <p:spPr>
          <a:xfrm>
            <a:off x="9886950"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4096</a:t>
            </a:r>
            <a:endParaRPr lang="en-US" sz="379" dirty="0"/>
          </a:p>
        </p:txBody>
      </p:sp>
      <p:sp>
        <p:nvSpPr>
          <p:cNvPr id="511" name="Text 507"/>
          <p:cNvSpPr/>
          <p:nvPr/>
        </p:nvSpPr>
        <p:spPr>
          <a:xfrm>
            <a:off x="10172700"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8192</a:t>
            </a:r>
            <a:endParaRPr lang="en-US" sz="379" dirty="0"/>
          </a:p>
        </p:txBody>
      </p:sp>
      <p:sp>
        <p:nvSpPr>
          <p:cNvPr id="512" name="Text 508"/>
          <p:cNvSpPr/>
          <p:nvPr/>
        </p:nvSpPr>
        <p:spPr>
          <a:xfrm>
            <a:off x="10458450"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16 384</a:t>
            </a:r>
            <a:endParaRPr lang="en-US" sz="379" dirty="0"/>
          </a:p>
        </p:txBody>
      </p:sp>
      <p:sp>
        <p:nvSpPr>
          <p:cNvPr id="513" name="Text 509"/>
          <p:cNvSpPr/>
          <p:nvPr/>
        </p:nvSpPr>
        <p:spPr>
          <a:xfrm>
            <a:off x="10744200"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32 768</a:t>
            </a:r>
            <a:endParaRPr lang="en-US" sz="379" dirty="0"/>
          </a:p>
        </p:txBody>
      </p:sp>
      <p:sp>
        <p:nvSpPr>
          <p:cNvPr id="514" name="Text 510"/>
          <p:cNvSpPr/>
          <p:nvPr/>
        </p:nvSpPr>
        <p:spPr>
          <a:xfrm>
            <a:off x="11029950"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65 536</a:t>
            </a:r>
            <a:endParaRPr lang="en-US" sz="379" dirty="0"/>
          </a:p>
        </p:txBody>
      </p:sp>
      <p:sp>
        <p:nvSpPr>
          <p:cNvPr id="515" name="Text 511"/>
          <p:cNvSpPr/>
          <p:nvPr/>
        </p:nvSpPr>
        <p:spPr>
          <a:xfrm>
            <a:off x="703897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a:t>
            </a:r>
            <a:endParaRPr lang="en-US" sz="379" dirty="0"/>
          </a:p>
        </p:txBody>
      </p:sp>
      <p:sp>
        <p:nvSpPr>
          <p:cNvPr id="516" name="Text 512"/>
          <p:cNvSpPr/>
          <p:nvPr/>
        </p:nvSpPr>
        <p:spPr>
          <a:xfrm>
            <a:off x="732472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a:t>
            </a:r>
            <a:endParaRPr lang="en-US" sz="379" dirty="0"/>
          </a:p>
        </p:txBody>
      </p:sp>
      <p:sp>
        <p:nvSpPr>
          <p:cNvPr id="517" name="Text 513"/>
          <p:cNvSpPr/>
          <p:nvPr/>
        </p:nvSpPr>
        <p:spPr>
          <a:xfrm>
            <a:off x="761047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48</a:t>
            </a:r>
            <a:endParaRPr lang="en-US" sz="379" dirty="0"/>
          </a:p>
        </p:txBody>
      </p:sp>
      <p:sp>
        <p:nvSpPr>
          <p:cNvPr id="518" name="Text 514"/>
          <p:cNvSpPr/>
          <p:nvPr/>
        </p:nvSpPr>
        <p:spPr>
          <a:xfrm>
            <a:off x="789622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96</a:t>
            </a:r>
            <a:endParaRPr lang="en-US" sz="379" dirty="0"/>
          </a:p>
        </p:txBody>
      </p:sp>
      <p:sp>
        <p:nvSpPr>
          <p:cNvPr id="519" name="Text 515"/>
          <p:cNvSpPr/>
          <p:nvPr/>
        </p:nvSpPr>
        <p:spPr>
          <a:xfrm>
            <a:off x="818197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192</a:t>
            </a:r>
            <a:endParaRPr lang="en-US" sz="379" dirty="0"/>
          </a:p>
        </p:txBody>
      </p:sp>
      <p:sp>
        <p:nvSpPr>
          <p:cNvPr id="520" name="Text 516"/>
          <p:cNvSpPr/>
          <p:nvPr/>
        </p:nvSpPr>
        <p:spPr>
          <a:xfrm>
            <a:off x="846772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384</a:t>
            </a:r>
            <a:endParaRPr lang="en-US" sz="379" dirty="0"/>
          </a:p>
        </p:txBody>
      </p:sp>
      <p:sp>
        <p:nvSpPr>
          <p:cNvPr id="521" name="Text 517"/>
          <p:cNvSpPr/>
          <p:nvPr/>
        </p:nvSpPr>
        <p:spPr>
          <a:xfrm>
            <a:off x="875347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768</a:t>
            </a:r>
            <a:endParaRPr lang="en-US" sz="379" dirty="0"/>
          </a:p>
        </p:txBody>
      </p:sp>
      <p:sp>
        <p:nvSpPr>
          <p:cNvPr id="522" name="Text 518"/>
          <p:cNvSpPr/>
          <p:nvPr/>
        </p:nvSpPr>
        <p:spPr>
          <a:xfrm>
            <a:off x="903922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1536</a:t>
            </a:r>
            <a:endParaRPr lang="en-US" sz="379" dirty="0"/>
          </a:p>
        </p:txBody>
      </p:sp>
      <p:sp>
        <p:nvSpPr>
          <p:cNvPr id="523" name="Text 519"/>
          <p:cNvSpPr/>
          <p:nvPr/>
        </p:nvSpPr>
        <p:spPr>
          <a:xfrm>
            <a:off x="932497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3072</a:t>
            </a:r>
            <a:endParaRPr lang="en-US" sz="379" dirty="0"/>
          </a:p>
        </p:txBody>
      </p:sp>
      <p:sp>
        <p:nvSpPr>
          <p:cNvPr id="524" name="Text 520"/>
          <p:cNvSpPr/>
          <p:nvPr/>
        </p:nvSpPr>
        <p:spPr>
          <a:xfrm>
            <a:off x="961072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6144</a:t>
            </a:r>
            <a:endParaRPr lang="en-US" sz="379" dirty="0"/>
          </a:p>
        </p:txBody>
      </p:sp>
      <p:sp>
        <p:nvSpPr>
          <p:cNvPr id="525" name="Text 521"/>
          <p:cNvSpPr/>
          <p:nvPr/>
        </p:nvSpPr>
        <p:spPr>
          <a:xfrm>
            <a:off x="9886950"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12 288</a:t>
            </a:r>
            <a:endParaRPr lang="en-US" sz="379" dirty="0"/>
          </a:p>
        </p:txBody>
      </p:sp>
      <p:sp>
        <p:nvSpPr>
          <p:cNvPr id="526" name="Text 522"/>
          <p:cNvSpPr/>
          <p:nvPr/>
        </p:nvSpPr>
        <p:spPr>
          <a:xfrm>
            <a:off x="10172700"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24 576</a:t>
            </a:r>
            <a:endParaRPr lang="en-US" sz="379" dirty="0"/>
          </a:p>
        </p:txBody>
      </p:sp>
      <p:sp>
        <p:nvSpPr>
          <p:cNvPr id="527" name="Text 523"/>
          <p:cNvSpPr/>
          <p:nvPr/>
        </p:nvSpPr>
        <p:spPr>
          <a:xfrm>
            <a:off x="10458450"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49 152</a:t>
            </a:r>
            <a:endParaRPr lang="en-US" sz="379" dirty="0"/>
          </a:p>
        </p:txBody>
      </p:sp>
      <p:sp>
        <p:nvSpPr>
          <p:cNvPr id="528" name="Text 524"/>
          <p:cNvSpPr/>
          <p:nvPr/>
        </p:nvSpPr>
        <p:spPr>
          <a:xfrm>
            <a:off x="10744200"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98 304</a:t>
            </a:r>
            <a:endParaRPr lang="en-US" sz="379" dirty="0"/>
          </a:p>
        </p:txBody>
      </p:sp>
      <p:sp>
        <p:nvSpPr>
          <p:cNvPr id="529" name="Text 525"/>
          <p:cNvSpPr/>
          <p:nvPr/>
        </p:nvSpPr>
        <p:spPr>
          <a:xfrm>
            <a:off x="11029950"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196 608</a:t>
            </a:r>
            <a:endParaRPr lang="en-US" sz="379" dirty="0"/>
          </a:p>
        </p:txBody>
      </p:sp>
      <p:sp>
        <p:nvSpPr>
          <p:cNvPr id="530" name="Text 526"/>
          <p:cNvSpPr/>
          <p:nvPr/>
        </p:nvSpPr>
        <p:spPr>
          <a:xfrm>
            <a:off x="703897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a:t>
            </a:r>
            <a:endParaRPr lang="en-US" sz="379" dirty="0"/>
          </a:p>
        </p:txBody>
      </p:sp>
      <p:sp>
        <p:nvSpPr>
          <p:cNvPr id="531" name="Text 527"/>
          <p:cNvSpPr/>
          <p:nvPr/>
        </p:nvSpPr>
        <p:spPr>
          <a:xfrm>
            <a:off x="732472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a:t>
            </a:r>
            <a:endParaRPr lang="en-US" sz="379" dirty="0"/>
          </a:p>
        </p:txBody>
      </p:sp>
      <p:sp>
        <p:nvSpPr>
          <p:cNvPr id="532" name="Text 528"/>
          <p:cNvSpPr/>
          <p:nvPr/>
        </p:nvSpPr>
        <p:spPr>
          <a:xfrm>
            <a:off x="761047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a:t>
            </a:r>
            <a:endParaRPr lang="en-US" sz="379" dirty="0"/>
          </a:p>
        </p:txBody>
      </p:sp>
      <p:sp>
        <p:nvSpPr>
          <p:cNvPr id="533" name="Text 529"/>
          <p:cNvSpPr/>
          <p:nvPr/>
        </p:nvSpPr>
        <p:spPr>
          <a:xfrm>
            <a:off x="789622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a:t>
            </a:r>
            <a:endParaRPr lang="en-US" sz="379" dirty="0"/>
          </a:p>
        </p:txBody>
      </p:sp>
      <p:sp>
        <p:nvSpPr>
          <p:cNvPr id="534" name="Text 530"/>
          <p:cNvSpPr/>
          <p:nvPr/>
        </p:nvSpPr>
        <p:spPr>
          <a:xfrm>
            <a:off x="818197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a:t>
            </a:r>
            <a:endParaRPr lang="en-US" sz="379" dirty="0"/>
          </a:p>
        </p:txBody>
      </p:sp>
      <p:sp>
        <p:nvSpPr>
          <p:cNvPr id="535" name="Text 531"/>
          <p:cNvSpPr/>
          <p:nvPr/>
        </p:nvSpPr>
        <p:spPr>
          <a:xfrm>
            <a:off x="846772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1024</a:t>
            </a:r>
            <a:endParaRPr lang="en-US" sz="379" dirty="0"/>
          </a:p>
        </p:txBody>
      </p:sp>
      <p:sp>
        <p:nvSpPr>
          <p:cNvPr id="536" name="Text 532"/>
          <p:cNvSpPr/>
          <p:nvPr/>
        </p:nvSpPr>
        <p:spPr>
          <a:xfrm>
            <a:off x="875347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2048</a:t>
            </a:r>
            <a:endParaRPr lang="en-US" sz="379" dirty="0"/>
          </a:p>
        </p:txBody>
      </p:sp>
      <p:sp>
        <p:nvSpPr>
          <p:cNvPr id="537" name="Text 533"/>
          <p:cNvSpPr/>
          <p:nvPr/>
        </p:nvSpPr>
        <p:spPr>
          <a:xfrm>
            <a:off x="903922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4096</a:t>
            </a:r>
            <a:endParaRPr lang="en-US" sz="379" dirty="0"/>
          </a:p>
        </p:txBody>
      </p:sp>
      <p:sp>
        <p:nvSpPr>
          <p:cNvPr id="538" name="Text 534"/>
          <p:cNvSpPr/>
          <p:nvPr/>
        </p:nvSpPr>
        <p:spPr>
          <a:xfrm>
            <a:off x="932497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8192</a:t>
            </a:r>
            <a:endParaRPr lang="en-US" sz="379" dirty="0"/>
          </a:p>
        </p:txBody>
      </p:sp>
      <p:sp>
        <p:nvSpPr>
          <p:cNvPr id="539" name="Text 535"/>
          <p:cNvSpPr/>
          <p:nvPr/>
        </p:nvSpPr>
        <p:spPr>
          <a:xfrm>
            <a:off x="961072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16 384</a:t>
            </a:r>
            <a:endParaRPr lang="en-US" sz="379" dirty="0"/>
          </a:p>
        </p:txBody>
      </p:sp>
      <p:sp>
        <p:nvSpPr>
          <p:cNvPr id="540" name="Text 536"/>
          <p:cNvSpPr/>
          <p:nvPr/>
        </p:nvSpPr>
        <p:spPr>
          <a:xfrm>
            <a:off x="9886950"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32 768</a:t>
            </a:r>
            <a:endParaRPr lang="en-US" sz="379" dirty="0"/>
          </a:p>
        </p:txBody>
      </p:sp>
      <p:sp>
        <p:nvSpPr>
          <p:cNvPr id="541" name="Text 537"/>
          <p:cNvSpPr/>
          <p:nvPr/>
        </p:nvSpPr>
        <p:spPr>
          <a:xfrm>
            <a:off x="10172700"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65 536</a:t>
            </a:r>
            <a:endParaRPr lang="en-US" sz="379" dirty="0"/>
          </a:p>
        </p:txBody>
      </p:sp>
      <p:sp>
        <p:nvSpPr>
          <p:cNvPr id="542" name="Text 538"/>
          <p:cNvSpPr/>
          <p:nvPr/>
        </p:nvSpPr>
        <p:spPr>
          <a:xfrm>
            <a:off x="10458450"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131 072</a:t>
            </a:r>
            <a:endParaRPr lang="en-US" sz="379" dirty="0"/>
          </a:p>
        </p:txBody>
      </p:sp>
      <p:sp>
        <p:nvSpPr>
          <p:cNvPr id="543" name="Text 539"/>
          <p:cNvSpPr/>
          <p:nvPr/>
        </p:nvSpPr>
        <p:spPr>
          <a:xfrm>
            <a:off x="10744200"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262 144</a:t>
            </a:r>
            <a:endParaRPr lang="en-US" sz="379" dirty="0"/>
          </a:p>
        </p:txBody>
      </p:sp>
      <p:sp>
        <p:nvSpPr>
          <p:cNvPr id="544" name="Text 540"/>
          <p:cNvSpPr/>
          <p:nvPr/>
        </p:nvSpPr>
        <p:spPr>
          <a:xfrm>
            <a:off x="11029950"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524 288</a:t>
            </a:r>
            <a:endParaRPr lang="en-US" sz="379" dirty="0"/>
          </a:p>
        </p:txBody>
      </p:sp>
      <p:sp>
        <p:nvSpPr>
          <p:cNvPr id="545" name="Text 541"/>
          <p:cNvSpPr/>
          <p:nvPr/>
        </p:nvSpPr>
        <p:spPr>
          <a:xfrm>
            <a:off x="703897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49</a:t>
            </a:r>
            <a:endParaRPr lang="en-US" sz="379" dirty="0"/>
          </a:p>
        </p:txBody>
      </p:sp>
      <p:sp>
        <p:nvSpPr>
          <p:cNvPr id="546" name="Text 542"/>
          <p:cNvSpPr/>
          <p:nvPr/>
        </p:nvSpPr>
        <p:spPr>
          <a:xfrm>
            <a:off x="732472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98</a:t>
            </a:r>
            <a:endParaRPr lang="en-US" sz="379" dirty="0"/>
          </a:p>
        </p:txBody>
      </p:sp>
      <p:sp>
        <p:nvSpPr>
          <p:cNvPr id="547" name="Text 543"/>
          <p:cNvSpPr/>
          <p:nvPr/>
        </p:nvSpPr>
        <p:spPr>
          <a:xfrm>
            <a:off x="761047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196</a:t>
            </a:r>
            <a:endParaRPr lang="en-US" sz="379" dirty="0"/>
          </a:p>
        </p:txBody>
      </p:sp>
      <p:sp>
        <p:nvSpPr>
          <p:cNvPr id="548" name="Text 544"/>
          <p:cNvSpPr/>
          <p:nvPr/>
        </p:nvSpPr>
        <p:spPr>
          <a:xfrm>
            <a:off x="789622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392</a:t>
            </a:r>
            <a:endParaRPr lang="en-US" sz="379" dirty="0"/>
          </a:p>
        </p:txBody>
      </p:sp>
      <p:sp>
        <p:nvSpPr>
          <p:cNvPr id="549" name="Text 545"/>
          <p:cNvSpPr/>
          <p:nvPr/>
        </p:nvSpPr>
        <p:spPr>
          <a:xfrm>
            <a:off x="818197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784</a:t>
            </a:r>
            <a:endParaRPr lang="en-US" sz="379" dirty="0"/>
          </a:p>
        </p:txBody>
      </p:sp>
      <p:sp>
        <p:nvSpPr>
          <p:cNvPr id="550" name="Text 546"/>
          <p:cNvSpPr/>
          <p:nvPr/>
        </p:nvSpPr>
        <p:spPr>
          <a:xfrm>
            <a:off x="846772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1568</a:t>
            </a:r>
            <a:endParaRPr lang="en-US" sz="379" dirty="0"/>
          </a:p>
        </p:txBody>
      </p:sp>
      <p:sp>
        <p:nvSpPr>
          <p:cNvPr id="551" name="Text 547"/>
          <p:cNvSpPr/>
          <p:nvPr/>
        </p:nvSpPr>
        <p:spPr>
          <a:xfrm>
            <a:off x="875347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3136</a:t>
            </a:r>
            <a:endParaRPr lang="en-US" sz="379" dirty="0"/>
          </a:p>
        </p:txBody>
      </p:sp>
      <p:sp>
        <p:nvSpPr>
          <p:cNvPr id="552" name="Text 548"/>
          <p:cNvSpPr/>
          <p:nvPr/>
        </p:nvSpPr>
        <p:spPr>
          <a:xfrm>
            <a:off x="903922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6272</a:t>
            </a:r>
            <a:endParaRPr lang="en-US" sz="379" dirty="0"/>
          </a:p>
        </p:txBody>
      </p:sp>
      <p:sp>
        <p:nvSpPr>
          <p:cNvPr id="553" name="Text 549"/>
          <p:cNvSpPr/>
          <p:nvPr/>
        </p:nvSpPr>
        <p:spPr>
          <a:xfrm>
            <a:off x="932497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12 544</a:t>
            </a:r>
            <a:endParaRPr lang="en-US" sz="379" dirty="0"/>
          </a:p>
        </p:txBody>
      </p:sp>
      <p:sp>
        <p:nvSpPr>
          <p:cNvPr id="554" name="Text 550"/>
          <p:cNvSpPr/>
          <p:nvPr/>
        </p:nvSpPr>
        <p:spPr>
          <a:xfrm>
            <a:off x="961072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25 088</a:t>
            </a:r>
            <a:endParaRPr lang="en-US" sz="379" dirty="0"/>
          </a:p>
        </p:txBody>
      </p:sp>
      <p:sp>
        <p:nvSpPr>
          <p:cNvPr id="555" name="Text 551"/>
          <p:cNvSpPr/>
          <p:nvPr/>
        </p:nvSpPr>
        <p:spPr>
          <a:xfrm>
            <a:off x="9886950"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50 176</a:t>
            </a:r>
            <a:endParaRPr lang="en-US" sz="379" dirty="0"/>
          </a:p>
        </p:txBody>
      </p:sp>
      <p:sp>
        <p:nvSpPr>
          <p:cNvPr id="556" name="Text 552"/>
          <p:cNvSpPr/>
          <p:nvPr/>
        </p:nvSpPr>
        <p:spPr>
          <a:xfrm>
            <a:off x="10172700"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100 352</a:t>
            </a:r>
            <a:endParaRPr lang="en-US" sz="379" dirty="0"/>
          </a:p>
        </p:txBody>
      </p:sp>
      <p:sp>
        <p:nvSpPr>
          <p:cNvPr id="557" name="Text 553"/>
          <p:cNvSpPr/>
          <p:nvPr/>
        </p:nvSpPr>
        <p:spPr>
          <a:xfrm>
            <a:off x="10458450"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200 704</a:t>
            </a:r>
            <a:endParaRPr lang="en-US" sz="379" dirty="0"/>
          </a:p>
        </p:txBody>
      </p:sp>
      <p:sp>
        <p:nvSpPr>
          <p:cNvPr id="558" name="Text 554"/>
          <p:cNvSpPr/>
          <p:nvPr/>
        </p:nvSpPr>
        <p:spPr>
          <a:xfrm>
            <a:off x="10744200"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401 408</a:t>
            </a:r>
            <a:endParaRPr lang="en-US" sz="379" dirty="0"/>
          </a:p>
        </p:txBody>
      </p:sp>
      <p:sp>
        <p:nvSpPr>
          <p:cNvPr id="559" name="Text 555"/>
          <p:cNvSpPr/>
          <p:nvPr/>
        </p:nvSpPr>
        <p:spPr>
          <a:xfrm>
            <a:off x="11029950"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802 816</a:t>
            </a:r>
            <a:endParaRPr lang="en-US" sz="379" dirty="0"/>
          </a:p>
        </p:txBody>
      </p:sp>
      <p:sp>
        <p:nvSpPr>
          <p:cNvPr id="560" name="Text 556"/>
          <p:cNvSpPr/>
          <p:nvPr/>
        </p:nvSpPr>
        <p:spPr>
          <a:xfrm>
            <a:off x="703897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1" name="Text 557"/>
          <p:cNvSpPr/>
          <p:nvPr/>
        </p:nvSpPr>
        <p:spPr>
          <a:xfrm>
            <a:off x="732472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2" name="Text 558"/>
          <p:cNvSpPr/>
          <p:nvPr/>
        </p:nvSpPr>
        <p:spPr>
          <a:xfrm>
            <a:off x="761047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3" name="Text 559"/>
          <p:cNvSpPr/>
          <p:nvPr/>
        </p:nvSpPr>
        <p:spPr>
          <a:xfrm>
            <a:off x="789622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4" name="Text 560"/>
          <p:cNvSpPr/>
          <p:nvPr/>
        </p:nvSpPr>
        <p:spPr>
          <a:xfrm>
            <a:off x="818197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5" name="Text 561"/>
          <p:cNvSpPr/>
          <p:nvPr/>
        </p:nvSpPr>
        <p:spPr>
          <a:xfrm>
            <a:off x="846772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6" name="Text 562"/>
          <p:cNvSpPr/>
          <p:nvPr/>
        </p:nvSpPr>
        <p:spPr>
          <a:xfrm>
            <a:off x="875347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7" name="Text 563"/>
          <p:cNvSpPr/>
          <p:nvPr/>
        </p:nvSpPr>
        <p:spPr>
          <a:xfrm>
            <a:off x="903922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8" name="Text 564"/>
          <p:cNvSpPr/>
          <p:nvPr/>
        </p:nvSpPr>
        <p:spPr>
          <a:xfrm>
            <a:off x="932497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9" name="Text 565"/>
          <p:cNvSpPr/>
          <p:nvPr/>
        </p:nvSpPr>
        <p:spPr>
          <a:xfrm>
            <a:off x="961072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70" name="Text 566"/>
          <p:cNvSpPr/>
          <p:nvPr/>
        </p:nvSpPr>
        <p:spPr>
          <a:xfrm>
            <a:off x="9886950"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71" name="Text 567"/>
          <p:cNvSpPr/>
          <p:nvPr/>
        </p:nvSpPr>
        <p:spPr>
          <a:xfrm>
            <a:off x="10172700"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72" name="Text 568"/>
          <p:cNvSpPr/>
          <p:nvPr/>
        </p:nvSpPr>
        <p:spPr>
          <a:xfrm>
            <a:off x="10458450"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73" name="Text 569"/>
          <p:cNvSpPr/>
          <p:nvPr/>
        </p:nvSpPr>
        <p:spPr>
          <a:xfrm>
            <a:off x="10744200"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74" name="Text 570"/>
          <p:cNvSpPr/>
          <p:nvPr/>
        </p:nvSpPr>
        <p:spPr>
          <a:xfrm>
            <a:off x="11029950"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75" name="Text 571"/>
          <p:cNvSpPr/>
          <p:nvPr/>
        </p:nvSpPr>
        <p:spPr>
          <a:xfrm>
            <a:off x="703897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31</a:t>
            </a:r>
            <a:endParaRPr lang="en-US" sz="379" dirty="0"/>
          </a:p>
        </p:txBody>
      </p:sp>
      <p:sp>
        <p:nvSpPr>
          <p:cNvPr id="576" name="Text 572"/>
          <p:cNvSpPr/>
          <p:nvPr/>
        </p:nvSpPr>
        <p:spPr>
          <a:xfrm>
            <a:off x="732472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62</a:t>
            </a:r>
            <a:endParaRPr lang="en-US" sz="379" dirty="0"/>
          </a:p>
        </p:txBody>
      </p:sp>
      <p:sp>
        <p:nvSpPr>
          <p:cNvPr id="577" name="Text 573"/>
          <p:cNvSpPr/>
          <p:nvPr/>
        </p:nvSpPr>
        <p:spPr>
          <a:xfrm>
            <a:off x="761047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124</a:t>
            </a:r>
            <a:endParaRPr lang="en-US" sz="379" dirty="0"/>
          </a:p>
        </p:txBody>
      </p:sp>
      <p:sp>
        <p:nvSpPr>
          <p:cNvPr id="578" name="Text 574"/>
          <p:cNvSpPr/>
          <p:nvPr/>
        </p:nvSpPr>
        <p:spPr>
          <a:xfrm>
            <a:off x="789622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248</a:t>
            </a:r>
            <a:endParaRPr lang="en-US" sz="379" dirty="0"/>
          </a:p>
        </p:txBody>
      </p:sp>
      <p:sp>
        <p:nvSpPr>
          <p:cNvPr id="579" name="Text 575"/>
          <p:cNvSpPr/>
          <p:nvPr/>
        </p:nvSpPr>
        <p:spPr>
          <a:xfrm>
            <a:off x="818197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496</a:t>
            </a:r>
            <a:endParaRPr lang="en-US" sz="379" dirty="0"/>
          </a:p>
        </p:txBody>
      </p:sp>
      <p:sp>
        <p:nvSpPr>
          <p:cNvPr id="580" name="Text 576"/>
          <p:cNvSpPr/>
          <p:nvPr/>
        </p:nvSpPr>
        <p:spPr>
          <a:xfrm>
            <a:off x="846772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992</a:t>
            </a:r>
            <a:endParaRPr lang="en-US" sz="379" dirty="0"/>
          </a:p>
        </p:txBody>
      </p:sp>
      <p:sp>
        <p:nvSpPr>
          <p:cNvPr id="581" name="Text 577"/>
          <p:cNvSpPr/>
          <p:nvPr/>
        </p:nvSpPr>
        <p:spPr>
          <a:xfrm>
            <a:off x="875347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1984</a:t>
            </a:r>
            <a:endParaRPr lang="en-US" sz="379" dirty="0"/>
          </a:p>
        </p:txBody>
      </p:sp>
      <p:sp>
        <p:nvSpPr>
          <p:cNvPr id="582" name="Text 578"/>
          <p:cNvSpPr/>
          <p:nvPr/>
        </p:nvSpPr>
        <p:spPr>
          <a:xfrm>
            <a:off x="903922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3968</a:t>
            </a:r>
            <a:endParaRPr lang="en-US" sz="379" dirty="0"/>
          </a:p>
        </p:txBody>
      </p:sp>
      <p:sp>
        <p:nvSpPr>
          <p:cNvPr id="583" name="Text 579"/>
          <p:cNvSpPr/>
          <p:nvPr/>
        </p:nvSpPr>
        <p:spPr>
          <a:xfrm>
            <a:off x="932497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7936</a:t>
            </a:r>
            <a:endParaRPr lang="en-US" sz="379" dirty="0"/>
          </a:p>
        </p:txBody>
      </p:sp>
      <p:sp>
        <p:nvSpPr>
          <p:cNvPr id="584" name="Text 580"/>
          <p:cNvSpPr/>
          <p:nvPr/>
        </p:nvSpPr>
        <p:spPr>
          <a:xfrm>
            <a:off x="961072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15 872</a:t>
            </a:r>
            <a:endParaRPr lang="en-US" sz="379" dirty="0"/>
          </a:p>
        </p:txBody>
      </p:sp>
      <p:sp>
        <p:nvSpPr>
          <p:cNvPr id="585" name="Text 581"/>
          <p:cNvSpPr/>
          <p:nvPr/>
        </p:nvSpPr>
        <p:spPr>
          <a:xfrm>
            <a:off x="9886950"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31 744</a:t>
            </a:r>
            <a:endParaRPr lang="en-US" sz="379" dirty="0"/>
          </a:p>
        </p:txBody>
      </p:sp>
      <p:sp>
        <p:nvSpPr>
          <p:cNvPr id="586" name="Text 582"/>
          <p:cNvSpPr/>
          <p:nvPr/>
        </p:nvSpPr>
        <p:spPr>
          <a:xfrm>
            <a:off x="10172700"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63 488</a:t>
            </a:r>
            <a:endParaRPr lang="en-US" sz="379" dirty="0"/>
          </a:p>
        </p:txBody>
      </p:sp>
      <p:sp>
        <p:nvSpPr>
          <p:cNvPr id="587" name="Text 583"/>
          <p:cNvSpPr/>
          <p:nvPr/>
        </p:nvSpPr>
        <p:spPr>
          <a:xfrm>
            <a:off x="10458450"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126 976</a:t>
            </a:r>
            <a:endParaRPr lang="en-US" sz="379" dirty="0"/>
          </a:p>
        </p:txBody>
      </p:sp>
      <p:sp>
        <p:nvSpPr>
          <p:cNvPr id="588" name="Text 584"/>
          <p:cNvSpPr/>
          <p:nvPr/>
        </p:nvSpPr>
        <p:spPr>
          <a:xfrm>
            <a:off x="10744200"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253 952</a:t>
            </a:r>
            <a:endParaRPr lang="en-US" sz="379" dirty="0"/>
          </a:p>
        </p:txBody>
      </p:sp>
      <p:sp>
        <p:nvSpPr>
          <p:cNvPr id="589" name="Text 585"/>
          <p:cNvSpPr/>
          <p:nvPr/>
        </p:nvSpPr>
        <p:spPr>
          <a:xfrm>
            <a:off x="11029950"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704 512</a:t>
            </a:r>
            <a:endParaRPr lang="en-US" sz="379" dirty="0"/>
          </a:p>
        </p:txBody>
      </p:sp>
      <p:sp>
        <p:nvSpPr>
          <p:cNvPr id="590" name="Text 586"/>
          <p:cNvSpPr/>
          <p:nvPr/>
        </p:nvSpPr>
        <p:spPr>
          <a:xfrm>
            <a:off x="703897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43</a:t>
            </a:r>
            <a:endParaRPr lang="en-US" sz="379" dirty="0"/>
          </a:p>
        </p:txBody>
      </p:sp>
      <p:sp>
        <p:nvSpPr>
          <p:cNvPr id="591" name="Text 587"/>
          <p:cNvSpPr/>
          <p:nvPr/>
        </p:nvSpPr>
        <p:spPr>
          <a:xfrm>
            <a:off x="732472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86</a:t>
            </a:r>
            <a:endParaRPr lang="en-US" sz="379" dirty="0"/>
          </a:p>
        </p:txBody>
      </p:sp>
      <p:sp>
        <p:nvSpPr>
          <p:cNvPr id="592" name="Text 588"/>
          <p:cNvSpPr/>
          <p:nvPr/>
        </p:nvSpPr>
        <p:spPr>
          <a:xfrm>
            <a:off x="761047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172</a:t>
            </a:r>
            <a:endParaRPr lang="en-US" sz="379" dirty="0"/>
          </a:p>
        </p:txBody>
      </p:sp>
      <p:sp>
        <p:nvSpPr>
          <p:cNvPr id="593" name="Text 589"/>
          <p:cNvSpPr/>
          <p:nvPr/>
        </p:nvSpPr>
        <p:spPr>
          <a:xfrm>
            <a:off x="789622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344</a:t>
            </a:r>
            <a:endParaRPr lang="en-US" sz="379" dirty="0"/>
          </a:p>
        </p:txBody>
      </p:sp>
      <p:sp>
        <p:nvSpPr>
          <p:cNvPr id="594" name="Text 590"/>
          <p:cNvSpPr/>
          <p:nvPr/>
        </p:nvSpPr>
        <p:spPr>
          <a:xfrm>
            <a:off x="818197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688</a:t>
            </a:r>
            <a:endParaRPr lang="en-US" sz="379" dirty="0"/>
          </a:p>
        </p:txBody>
      </p:sp>
      <p:sp>
        <p:nvSpPr>
          <p:cNvPr id="595" name="Text 591"/>
          <p:cNvSpPr/>
          <p:nvPr/>
        </p:nvSpPr>
        <p:spPr>
          <a:xfrm>
            <a:off x="846772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1 376</a:t>
            </a:r>
            <a:endParaRPr lang="en-US" sz="379" dirty="0"/>
          </a:p>
        </p:txBody>
      </p:sp>
      <p:sp>
        <p:nvSpPr>
          <p:cNvPr id="596" name="Text 592"/>
          <p:cNvSpPr/>
          <p:nvPr/>
        </p:nvSpPr>
        <p:spPr>
          <a:xfrm>
            <a:off x="875347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2 752</a:t>
            </a:r>
            <a:endParaRPr lang="en-US" sz="379" dirty="0"/>
          </a:p>
        </p:txBody>
      </p:sp>
      <p:sp>
        <p:nvSpPr>
          <p:cNvPr id="597" name="Text 593"/>
          <p:cNvSpPr/>
          <p:nvPr/>
        </p:nvSpPr>
        <p:spPr>
          <a:xfrm>
            <a:off x="903922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5 504</a:t>
            </a:r>
            <a:endParaRPr lang="en-US" sz="379" dirty="0"/>
          </a:p>
        </p:txBody>
      </p:sp>
      <p:sp>
        <p:nvSpPr>
          <p:cNvPr id="598" name="Text 594"/>
          <p:cNvSpPr/>
          <p:nvPr/>
        </p:nvSpPr>
        <p:spPr>
          <a:xfrm>
            <a:off x="932497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11 008</a:t>
            </a:r>
            <a:endParaRPr lang="en-US" sz="379" dirty="0"/>
          </a:p>
        </p:txBody>
      </p:sp>
      <p:sp>
        <p:nvSpPr>
          <p:cNvPr id="599" name="Text 595"/>
          <p:cNvSpPr/>
          <p:nvPr/>
        </p:nvSpPr>
        <p:spPr>
          <a:xfrm>
            <a:off x="961072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22 016</a:t>
            </a:r>
            <a:endParaRPr lang="en-US" sz="379" dirty="0"/>
          </a:p>
        </p:txBody>
      </p:sp>
      <p:sp>
        <p:nvSpPr>
          <p:cNvPr id="600" name="Text 596"/>
          <p:cNvSpPr/>
          <p:nvPr/>
        </p:nvSpPr>
        <p:spPr>
          <a:xfrm>
            <a:off x="9886950"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44 032</a:t>
            </a:r>
            <a:endParaRPr lang="en-US" sz="379" dirty="0"/>
          </a:p>
        </p:txBody>
      </p:sp>
      <p:sp>
        <p:nvSpPr>
          <p:cNvPr id="601" name="Text 597"/>
          <p:cNvSpPr/>
          <p:nvPr/>
        </p:nvSpPr>
        <p:spPr>
          <a:xfrm>
            <a:off x="10172700"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88 064</a:t>
            </a:r>
            <a:endParaRPr lang="en-US" sz="379" dirty="0"/>
          </a:p>
        </p:txBody>
      </p:sp>
      <p:sp>
        <p:nvSpPr>
          <p:cNvPr id="602" name="Text 598"/>
          <p:cNvSpPr/>
          <p:nvPr/>
        </p:nvSpPr>
        <p:spPr>
          <a:xfrm>
            <a:off x="10458450"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176 126</a:t>
            </a:r>
            <a:endParaRPr lang="en-US" sz="379" dirty="0"/>
          </a:p>
        </p:txBody>
      </p:sp>
      <p:sp>
        <p:nvSpPr>
          <p:cNvPr id="603" name="Text 599"/>
          <p:cNvSpPr/>
          <p:nvPr/>
        </p:nvSpPr>
        <p:spPr>
          <a:xfrm>
            <a:off x="10744200"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352 256</a:t>
            </a:r>
            <a:endParaRPr lang="en-US" sz="379" dirty="0"/>
          </a:p>
        </p:txBody>
      </p:sp>
      <p:sp>
        <p:nvSpPr>
          <p:cNvPr id="604" name="Text 600"/>
          <p:cNvSpPr/>
          <p:nvPr/>
        </p:nvSpPr>
        <p:spPr>
          <a:xfrm>
            <a:off x="11029950"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704 512</a:t>
            </a:r>
            <a:endParaRPr lang="en-US" sz="379" dirty="0"/>
          </a:p>
        </p:txBody>
      </p:sp>
      <p:sp>
        <p:nvSpPr>
          <p:cNvPr id="605" name="Text 601"/>
          <p:cNvSpPr/>
          <p:nvPr/>
        </p:nvSpPr>
        <p:spPr>
          <a:xfrm>
            <a:off x="703897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a:t>
            </a:r>
            <a:endParaRPr lang="en-US" sz="379" dirty="0"/>
          </a:p>
        </p:txBody>
      </p:sp>
      <p:sp>
        <p:nvSpPr>
          <p:cNvPr id="606" name="Text 602"/>
          <p:cNvSpPr/>
          <p:nvPr/>
        </p:nvSpPr>
        <p:spPr>
          <a:xfrm>
            <a:off x="732472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a:t>
            </a:r>
            <a:endParaRPr lang="en-US" sz="379" dirty="0"/>
          </a:p>
        </p:txBody>
      </p:sp>
      <p:sp>
        <p:nvSpPr>
          <p:cNvPr id="607" name="Text 603"/>
          <p:cNvSpPr/>
          <p:nvPr/>
        </p:nvSpPr>
        <p:spPr>
          <a:xfrm>
            <a:off x="761047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a:t>
            </a:r>
            <a:endParaRPr lang="en-US" sz="379" dirty="0"/>
          </a:p>
        </p:txBody>
      </p:sp>
      <p:sp>
        <p:nvSpPr>
          <p:cNvPr id="608" name="Text 604"/>
          <p:cNvSpPr/>
          <p:nvPr/>
        </p:nvSpPr>
        <p:spPr>
          <a:xfrm>
            <a:off x="789622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609" name="Text 605"/>
          <p:cNvSpPr/>
          <p:nvPr/>
        </p:nvSpPr>
        <p:spPr>
          <a:xfrm>
            <a:off x="818197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a:t>
            </a:r>
            <a:endParaRPr lang="en-US" sz="379" dirty="0"/>
          </a:p>
        </p:txBody>
      </p:sp>
      <p:sp>
        <p:nvSpPr>
          <p:cNvPr id="610" name="Text 606"/>
          <p:cNvSpPr/>
          <p:nvPr/>
        </p:nvSpPr>
        <p:spPr>
          <a:xfrm>
            <a:off x="846772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a:t>
            </a:r>
            <a:endParaRPr lang="en-US" sz="379" dirty="0"/>
          </a:p>
        </p:txBody>
      </p:sp>
      <p:sp>
        <p:nvSpPr>
          <p:cNvPr id="611" name="Text 607"/>
          <p:cNvSpPr/>
          <p:nvPr/>
        </p:nvSpPr>
        <p:spPr>
          <a:xfrm>
            <a:off x="875347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a:t>
            </a:r>
            <a:endParaRPr lang="en-US" sz="379" dirty="0"/>
          </a:p>
        </p:txBody>
      </p:sp>
      <p:sp>
        <p:nvSpPr>
          <p:cNvPr id="612" name="Text 608"/>
          <p:cNvSpPr/>
          <p:nvPr/>
        </p:nvSpPr>
        <p:spPr>
          <a:xfrm>
            <a:off x="903922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613" name="Text 609"/>
          <p:cNvSpPr/>
          <p:nvPr/>
        </p:nvSpPr>
        <p:spPr>
          <a:xfrm>
            <a:off x="932497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a:t>
            </a:r>
            <a:endParaRPr lang="en-US" sz="379" dirty="0"/>
          </a:p>
        </p:txBody>
      </p:sp>
      <p:sp>
        <p:nvSpPr>
          <p:cNvPr id="614" name="Text 610"/>
          <p:cNvSpPr/>
          <p:nvPr/>
        </p:nvSpPr>
        <p:spPr>
          <a:xfrm>
            <a:off x="961072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a:t>
            </a:r>
            <a:endParaRPr lang="en-US" sz="379" dirty="0"/>
          </a:p>
        </p:txBody>
      </p:sp>
      <p:sp>
        <p:nvSpPr>
          <p:cNvPr id="615" name="Text 611"/>
          <p:cNvSpPr/>
          <p:nvPr/>
        </p:nvSpPr>
        <p:spPr>
          <a:xfrm>
            <a:off x="9886950"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11</a:t>
            </a:r>
            <a:endParaRPr lang="en-US" sz="379" dirty="0"/>
          </a:p>
        </p:txBody>
      </p:sp>
      <p:sp>
        <p:nvSpPr>
          <p:cNvPr id="616" name="Text 612"/>
          <p:cNvSpPr/>
          <p:nvPr/>
        </p:nvSpPr>
        <p:spPr>
          <a:xfrm>
            <a:off x="10172700"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a:t>
            </a:r>
            <a:endParaRPr lang="en-US" sz="379" dirty="0"/>
          </a:p>
        </p:txBody>
      </p:sp>
      <p:sp>
        <p:nvSpPr>
          <p:cNvPr id="617" name="Text 613"/>
          <p:cNvSpPr/>
          <p:nvPr/>
        </p:nvSpPr>
        <p:spPr>
          <a:xfrm>
            <a:off x="10458450"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13</a:t>
            </a:r>
            <a:endParaRPr lang="en-US" sz="379" dirty="0"/>
          </a:p>
        </p:txBody>
      </p:sp>
      <p:sp>
        <p:nvSpPr>
          <p:cNvPr id="618" name="Text 614"/>
          <p:cNvSpPr/>
          <p:nvPr/>
        </p:nvSpPr>
        <p:spPr>
          <a:xfrm>
            <a:off x="10744200"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14</a:t>
            </a:r>
            <a:endParaRPr lang="en-US" sz="379" dirty="0"/>
          </a:p>
        </p:txBody>
      </p:sp>
      <p:sp>
        <p:nvSpPr>
          <p:cNvPr id="619" name="Text 615"/>
          <p:cNvSpPr/>
          <p:nvPr/>
        </p:nvSpPr>
        <p:spPr>
          <a:xfrm>
            <a:off x="11029950"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a:t>
            </a:r>
            <a:endParaRPr lang="en-US" sz="379" dirty="0"/>
          </a:p>
        </p:txBody>
      </p:sp>
      <p:sp>
        <p:nvSpPr>
          <p:cNvPr id="620" name="Text 616"/>
          <p:cNvSpPr/>
          <p:nvPr/>
        </p:nvSpPr>
        <p:spPr>
          <a:xfrm>
            <a:off x="6200775" y="7353151"/>
            <a:ext cx="767837" cy="762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 СЕТА</a:t>
            </a:r>
            <a:endParaRPr lang="en-US" sz="487" dirty="0"/>
          </a:p>
        </p:txBody>
      </p:sp>
      <p:sp>
        <p:nvSpPr>
          <p:cNvPr id="621" name="Text 617"/>
          <p:cNvSpPr/>
          <p:nvPr/>
        </p:nvSpPr>
        <p:spPr>
          <a:xfrm>
            <a:off x="6200775" y="7518053"/>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87" dirty="0"/>
          </a:p>
        </p:txBody>
      </p:sp>
      <p:sp>
        <p:nvSpPr>
          <p:cNvPr id="622" name="Text 618"/>
          <p:cNvSpPr/>
          <p:nvPr/>
        </p:nvSpPr>
        <p:spPr>
          <a:xfrm>
            <a:off x="6200775" y="7761908"/>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487" dirty="0"/>
          </a:p>
        </p:txBody>
      </p:sp>
      <p:sp>
        <p:nvSpPr>
          <p:cNvPr id="623" name="Text 619"/>
          <p:cNvSpPr/>
          <p:nvPr/>
        </p:nvSpPr>
        <p:spPr>
          <a:xfrm>
            <a:off x="6200775" y="8005763"/>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 1 
УРОВНЯ 8,33%</a:t>
            </a:r>
            <a:endParaRPr lang="en-US" sz="487" dirty="0"/>
          </a:p>
        </p:txBody>
      </p:sp>
      <p:sp>
        <p:nvSpPr>
          <p:cNvPr id="624" name="Text 620"/>
          <p:cNvSpPr/>
          <p:nvPr/>
        </p:nvSpPr>
        <p:spPr>
          <a:xfrm>
            <a:off x="6200775" y="8249617"/>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СО 2 
УРОВНЯ 16,67%</a:t>
            </a:r>
            <a:endParaRPr lang="en-US" sz="487" dirty="0"/>
          </a:p>
        </p:txBody>
      </p:sp>
      <p:sp>
        <p:nvSpPr>
          <p:cNvPr id="625" name="Text 621"/>
          <p:cNvSpPr/>
          <p:nvPr/>
        </p:nvSpPr>
        <p:spPr>
          <a:xfrm>
            <a:off x="6200775" y="8493472"/>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 3 
УРОВНЯ 25%</a:t>
            </a:r>
            <a:endParaRPr lang="en-US" sz="487" dirty="0"/>
          </a:p>
        </p:txBody>
      </p:sp>
      <p:sp>
        <p:nvSpPr>
          <p:cNvPr id="626" name="Text 622"/>
          <p:cNvSpPr/>
          <p:nvPr/>
        </p:nvSpPr>
        <p:spPr>
          <a:xfrm>
            <a:off x="6200775" y="8737402"/>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 4 
УРОВНЯ 33,33%</a:t>
            </a:r>
            <a:endParaRPr lang="en-US" sz="487" dirty="0"/>
          </a:p>
        </p:txBody>
      </p:sp>
      <p:sp>
        <p:nvSpPr>
          <p:cNvPr id="627" name="Text 623"/>
          <p:cNvSpPr/>
          <p:nvPr/>
        </p:nvSpPr>
        <p:spPr>
          <a:xfrm>
            <a:off x="6200775" y="8981256"/>
            <a:ext cx="767837" cy="762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ВСЕГО ДОХОД USDT</a:t>
            </a:r>
            <a:endParaRPr lang="en-US" sz="487" dirty="0"/>
          </a:p>
        </p:txBody>
      </p:sp>
      <p:sp>
        <p:nvSpPr>
          <p:cNvPr id="628" name="Text 624"/>
          <p:cNvSpPr/>
          <p:nvPr/>
        </p:nvSpPr>
        <p:spPr>
          <a:xfrm>
            <a:off x="6200775" y="9146084"/>
            <a:ext cx="767837" cy="2286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487" dirty="0"/>
          </a:p>
        </p:txBody>
      </p:sp>
      <p:sp>
        <p:nvSpPr>
          <p:cNvPr id="629" name="Text 625"/>
          <p:cNvSpPr/>
          <p:nvPr/>
        </p:nvSpPr>
        <p:spPr>
          <a:xfrm>
            <a:off x="6200775" y="9468966"/>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487" dirty="0"/>
          </a:p>
        </p:txBody>
      </p:sp>
      <p:sp>
        <p:nvSpPr>
          <p:cNvPr id="630" name="Text 626"/>
          <p:cNvSpPr/>
          <p:nvPr/>
        </p:nvSpPr>
        <p:spPr>
          <a:xfrm>
            <a:off x="6200775" y="9712896"/>
            <a:ext cx="767837" cy="152400"/>
          </a:xfrm>
          <a:prstGeom prst="rect">
            <a:avLst/>
          </a:prstGeom>
          <a:noFill/>
          <a:ln/>
        </p:spPr>
        <p:txBody>
          <a:bodyPr wrap="square" lIns="0" tIns="0" rIns="0" bIns="0" rtlCol="0" anchor="ctr"/>
          <a:lstStyle/>
          <a:p>
            <a:pPr algn="ctr">
              <a:lnSpc>
                <a:spcPts val="633"/>
              </a:lnSpc>
            </a:pPr>
            <a:r>
              <a:rPr lang="en-US" sz="487"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487" dirty="0"/>
          </a:p>
        </p:txBody>
      </p:sp>
      <p:sp>
        <p:nvSpPr>
          <p:cNvPr id="631" name="Text 627"/>
          <p:cNvSpPr/>
          <p:nvPr/>
        </p:nvSpPr>
        <p:spPr>
          <a:xfrm>
            <a:off x="6429375" y="7161088"/>
            <a:ext cx="285750" cy="133350"/>
          </a:xfrm>
          <a:prstGeom prst="rect">
            <a:avLst/>
          </a:prstGeom>
          <a:noFill/>
          <a:ln/>
        </p:spPr>
        <p:txBody>
          <a:bodyPr wrap="square" lIns="0" tIns="0" rIns="0" bIns="0" rtlCol="0" anchor="t"/>
          <a:lstStyle/>
          <a:p>
            <a:r>
              <a:rPr lang="en-US" sz="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CS31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 71">
    <p:bg>
      <p:bgPr>
        <a:solidFill>
          <a:srgbClr val="161616"/>
        </a:solidFill>
        <a:effectLst/>
      </p:bgPr>
    </p:bg>
    <p:spTree>
      <p:nvGrpSpPr>
        <p:cNvPr id="1" name=""/>
        <p:cNvGrpSpPr/>
        <p:nvPr/>
      </p:nvGrpSpPr>
      <p:grpSpPr>
        <a:xfrm>
          <a:off x="0" y="0"/>
          <a:ext cx="0" cy="0"/>
          <a:chOff x="0" y="0"/>
          <a:chExt cx="0" cy="0"/>
        </a:xfrm>
      </p:grpSpPr>
      <p:pic>
        <p:nvPicPr>
          <p:cNvPr id="614" name="Рисунок 6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6128041" y="6985248"/>
            <a:ext cx="6047637" cy="2642369"/>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6124575" y="4604445"/>
            <a:ext cx="6047638" cy="2396282"/>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6124575" y="2469728"/>
            <a:ext cx="6047638" cy="2150269"/>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6124575" y="581025"/>
            <a:ext cx="6047638" cy="1904181"/>
          </a:xfrm>
          <a:prstGeom prst="rect">
            <a:avLst/>
          </a:prstGeom>
        </p:spPr>
      </p:pic>
      <p:sp>
        <p:nvSpPr>
          <p:cNvPr id="7" name="Text 0"/>
          <p:cNvSpPr/>
          <p:nvPr/>
        </p:nvSpPr>
        <p:spPr>
          <a:xfrm>
            <a:off x="11391900" y="9192369"/>
            <a:ext cx="694815" cy="104775"/>
          </a:xfrm>
          <a:prstGeom prst="rect">
            <a:avLst/>
          </a:prstGeom>
          <a:noFill/>
          <a:ln/>
        </p:spPr>
        <p:txBody>
          <a:bodyPr wrap="square" lIns="0" tIns="0" rIns="0" bIns="0" rtlCol="0" anchor="ctr"/>
          <a:lstStyle/>
          <a:p>
            <a:pPr algn="ctr">
              <a:lnSpc>
                <a:spcPts val="851"/>
              </a:lnSpc>
            </a:pPr>
            <a:r>
              <a:rPr lang="en-US" sz="655" b="0" i="0" dirty="0">
                <a:solidFill>
                  <a:srgbClr val="FEF3A5"/>
                </a:solidFill>
                <a:latin typeface="Inter Medium" pitchFamily="34" charset="0"/>
                <a:ea typeface="Inter Medium" pitchFamily="34" charset="-122"/>
                <a:cs typeface="Inter Medium" pitchFamily="34" charset="-120"/>
              </a:rPr>
              <a:t>1 212 385</a:t>
            </a:r>
            <a:endParaRPr lang="en-US" sz="655" dirty="0"/>
          </a:p>
        </p:txBody>
      </p:sp>
      <p:sp>
        <p:nvSpPr>
          <p:cNvPr id="8" name="Text 1"/>
          <p:cNvSpPr/>
          <p:nvPr/>
        </p:nvSpPr>
        <p:spPr>
          <a:xfrm>
            <a:off x="11391900" y="9438456"/>
            <a:ext cx="694815" cy="104775"/>
          </a:xfrm>
          <a:prstGeom prst="rect">
            <a:avLst/>
          </a:prstGeom>
          <a:noFill/>
          <a:ln/>
        </p:spPr>
        <p:txBody>
          <a:bodyPr wrap="square" lIns="0" tIns="0" rIns="0" bIns="0" rtlCol="0" anchor="ctr"/>
          <a:lstStyle/>
          <a:p>
            <a:pPr algn="ctr">
              <a:lnSpc>
                <a:spcPts val="851"/>
              </a:lnSpc>
            </a:pPr>
            <a:r>
              <a:rPr lang="en-US" sz="655" b="0" i="0" dirty="0" smtClean="0">
                <a:solidFill>
                  <a:srgbClr val="2C2C2C"/>
                </a:solidFill>
                <a:latin typeface="Inter Medium" pitchFamily="34" charset="0"/>
                <a:ea typeface="Inter Medium" pitchFamily="34" charset="-122"/>
                <a:cs typeface="Inter Medium" pitchFamily="34" charset="-120"/>
              </a:rPr>
              <a:t>1</a:t>
            </a:r>
            <a:r>
              <a:rPr lang="ru-RU" sz="655" b="0" i="0" dirty="0" smtClean="0">
                <a:solidFill>
                  <a:srgbClr val="2C2C2C"/>
                </a:solidFill>
                <a:latin typeface="Inter Medium" pitchFamily="34" charset="0"/>
                <a:ea typeface="Inter Medium" pitchFamily="34" charset="-122"/>
                <a:cs typeface="Inter Medium" pitchFamily="34" charset="-120"/>
              </a:rPr>
              <a:t> </a:t>
            </a:r>
            <a:r>
              <a:rPr lang="en-US" sz="655" b="0" i="0" dirty="0" smtClean="0">
                <a:solidFill>
                  <a:srgbClr val="2C2C2C"/>
                </a:solidFill>
                <a:latin typeface="Inter Medium" pitchFamily="34" charset="0"/>
                <a:ea typeface="Inter Medium" pitchFamily="34" charset="-122"/>
                <a:cs typeface="Inter Medium" pitchFamily="34" charset="-120"/>
              </a:rPr>
              <a:t>408 </a:t>
            </a:r>
            <a:r>
              <a:rPr lang="en-US" sz="655" b="0" i="0" dirty="0">
                <a:solidFill>
                  <a:srgbClr val="2C2C2C"/>
                </a:solidFill>
                <a:latin typeface="Inter Medium" pitchFamily="34" charset="0"/>
                <a:ea typeface="Inter Medium" pitchFamily="34" charset="-122"/>
                <a:cs typeface="Inter Medium" pitchFamily="34" charset="-120"/>
              </a:rPr>
              <a:t>981</a:t>
            </a:r>
            <a:endParaRPr lang="en-US" sz="655" dirty="0"/>
          </a:p>
        </p:txBody>
      </p:sp>
      <p:sp>
        <p:nvSpPr>
          <p:cNvPr id="9" name="Text 2"/>
          <p:cNvSpPr/>
          <p:nvPr/>
        </p:nvSpPr>
        <p:spPr>
          <a:xfrm>
            <a:off x="701992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10" name="Text 3"/>
          <p:cNvSpPr/>
          <p:nvPr/>
        </p:nvSpPr>
        <p:spPr>
          <a:xfrm>
            <a:off x="730567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11" name="Text 4"/>
          <p:cNvSpPr/>
          <p:nvPr/>
        </p:nvSpPr>
        <p:spPr>
          <a:xfrm>
            <a:off x="760095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12" name="Text 5"/>
          <p:cNvSpPr/>
          <p:nvPr/>
        </p:nvSpPr>
        <p:spPr>
          <a:xfrm>
            <a:off x="788670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13" name="Text 6"/>
          <p:cNvSpPr/>
          <p:nvPr/>
        </p:nvSpPr>
        <p:spPr>
          <a:xfrm>
            <a:off x="817245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14" name="Text 7"/>
          <p:cNvSpPr/>
          <p:nvPr/>
        </p:nvSpPr>
        <p:spPr>
          <a:xfrm>
            <a:off x="845820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15" name="Text 8"/>
          <p:cNvSpPr/>
          <p:nvPr/>
        </p:nvSpPr>
        <p:spPr>
          <a:xfrm>
            <a:off x="874395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16" name="Text 9"/>
          <p:cNvSpPr/>
          <p:nvPr/>
        </p:nvSpPr>
        <p:spPr>
          <a:xfrm>
            <a:off x="903922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17" name="Text 10"/>
          <p:cNvSpPr/>
          <p:nvPr/>
        </p:nvSpPr>
        <p:spPr>
          <a:xfrm>
            <a:off x="932497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18" name="Text 11"/>
          <p:cNvSpPr/>
          <p:nvPr/>
        </p:nvSpPr>
        <p:spPr>
          <a:xfrm>
            <a:off x="961072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19" name="Text 12"/>
          <p:cNvSpPr/>
          <p:nvPr/>
        </p:nvSpPr>
        <p:spPr>
          <a:xfrm>
            <a:off x="989647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20" name="Text 13"/>
          <p:cNvSpPr/>
          <p:nvPr/>
        </p:nvSpPr>
        <p:spPr>
          <a:xfrm>
            <a:off x="1018222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21" name="Text 14"/>
          <p:cNvSpPr/>
          <p:nvPr/>
        </p:nvSpPr>
        <p:spPr>
          <a:xfrm>
            <a:off x="1046797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22" name="Text 15"/>
          <p:cNvSpPr/>
          <p:nvPr/>
        </p:nvSpPr>
        <p:spPr>
          <a:xfrm>
            <a:off x="1076325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23" name="Text 16"/>
          <p:cNvSpPr/>
          <p:nvPr/>
        </p:nvSpPr>
        <p:spPr>
          <a:xfrm>
            <a:off x="1104900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24" name="Text 17"/>
          <p:cNvSpPr/>
          <p:nvPr/>
        </p:nvSpPr>
        <p:spPr>
          <a:xfrm>
            <a:off x="701992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25" name="Text 18"/>
          <p:cNvSpPr/>
          <p:nvPr/>
        </p:nvSpPr>
        <p:spPr>
          <a:xfrm>
            <a:off x="730567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26" name="Text 19"/>
          <p:cNvSpPr/>
          <p:nvPr/>
        </p:nvSpPr>
        <p:spPr>
          <a:xfrm>
            <a:off x="760095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a:t>
            </a:r>
            <a:endParaRPr lang="en-US" sz="382" dirty="0"/>
          </a:p>
        </p:txBody>
      </p:sp>
      <p:sp>
        <p:nvSpPr>
          <p:cNvPr id="27" name="Text 20"/>
          <p:cNvSpPr/>
          <p:nvPr/>
        </p:nvSpPr>
        <p:spPr>
          <a:xfrm>
            <a:off x="788670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a:t>
            </a:r>
            <a:endParaRPr lang="en-US" sz="382" dirty="0"/>
          </a:p>
        </p:txBody>
      </p:sp>
      <p:sp>
        <p:nvSpPr>
          <p:cNvPr id="28" name="Text 21"/>
          <p:cNvSpPr/>
          <p:nvPr/>
        </p:nvSpPr>
        <p:spPr>
          <a:xfrm>
            <a:off x="817245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96</a:t>
            </a:r>
            <a:endParaRPr lang="en-US" sz="382" dirty="0"/>
          </a:p>
        </p:txBody>
      </p:sp>
      <p:sp>
        <p:nvSpPr>
          <p:cNvPr id="29" name="Text 22"/>
          <p:cNvSpPr/>
          <p:nvPr/>
        </p:nvSpPr>
        <p:spPr>
          <a:xfrm>
            <a:off x="845820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192</a:t>
            </a:r>
            <a:endParaRPr lang="en-US" sz="382" dirty="0"/>
          </a:p>
        </p:txBody>
      </p:sp>
      <p:sp>
        <p:nvSpPr>
          <p:cNvPr id="30" name="Text 23"/>
          <p:cNvSpPr/>
          <p:nvPr/>
        </p:nvSpPr>
        <p:spPr>
          <a:xfrm>
            <a:off x="874395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384</a:t>
            </a:r>
            <a:endParaRPr lang="en-US" sz="382" dirty="0"/>
          </a:p>
        </p:txBody>
      </p:sp>
      <p:sp>
        <p:nvSpPr>
          <p:cNvPr id="31" name="Text 24"/>
          <p:cNvSpPr/>
          <p:nvPr/>
        </p:nvSpPr>
        <p:spPr>
          <a:xfrm>
            <a:off x="903922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768</a:t>
            </a:r>
            <a:endParaRPr lang="en-US" sz="382" dirty="0"/>
          </a:p>
        </p:txBody>
      </p:sp>
      <p:sp>
        <p:nvSpPr>
          <p:cNvPr id="32" name="Text 25"/>
          <p:cNvSpPr/>
          <p:nvPr/>
        </p:nvSpPr>
        <p:spPr>
          <a:xfrm>
            <a:off x="932497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1536</a:t>
            </a:r>
            <a:endParaRPr lang="en-US" sz="382" dirty="0"/>
          </a:p>
        </p:txBody>
      </p:sp>
      <p:sp>
        <p:nvSpPr>
          <p:cNvPr id="33" name="Text 26"/>
          <p:cNvSpPr/>
          <p:nvPr/>
        </p:nvSpPr>
        <p:spPr>
          <a:xfrm>
            <a:off x="961072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3072</a:t>
            </a:r>
            <a:endParaRPr lang="en-US" sz="382" dirty="0"/>
          </a:p>
        </p:txBody>
      </p:sp>
      <p:sp>
        <p:nvSpPr>
          <p:cNvPr id="34" name="Text 27"/>
          <p:cNvSpPr/>
          <p:nvPr/>
        </p:nvSpPr>
        <p:spPr>
          <a:xfrm>
            <a:off x="989647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6144</a:t>
            </a:r>
            <a:endParaRPr lang="en-US" sz="382" dirty="0"/>
          </a:p>
        </p:txBody>
      </p:sp>
      <p:sp>
        <p:nvSpPr>
          <p:cNvPr id="35" name="Text 28"/>
          <p:cNvSpPr/>
          <p:nvPr/>
        </p:nvSpPr>
        <p:spPr>
          <a:xfrm>
            <a:off x="1018222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12 288</a:t>
            </a:r>
            <a:endParaRPr lang="en-US" sz="382" dirty="0"/>
          </a:p>
        </p:txBody>
      </p:sp>
      <p:sp>
        <p:nvSpPr>
          <p:cNvPr id="36" name="Text 29"/>
          <p:cNvSpPr/>
          <p:nvPr/>
        </p:nvSpPr>
        <p:spPr>
          <a:xfrm>
            <a:off x="1046797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24 576</a:t>
            </a:r>
            <a:endParaRPr lang="en-US" sz="382" dirty="0"/>
          </a:p>
        </p:txBody>
      </p:sp>
      <p:sp>
        <p:nvSpPr>
          <p:cNvPr id="37" name="Text 30"/>
          <p:cNvSpPr/>
          <p:nvPr/>
        </p:nvSpPr>
        <p:spPr>
          <a:xfrm>
            <a:off x="1076325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49 152</a:t>
            </a:r>
            <a:endParaRPr lang="en-US" sz="382" dirty="0"/>
          </a:p>
        </p:txBody>
      </p:sp>
      <p:sp>
        <p:nvSpPr>
          <p:cNvPr id="38" name="Text 31"/>
          <p:cNvSpPr/>
          <p:nvPr/>
        </p:nvSpPr>
        <p:spPr>
          <a:xfrm>
            <a:off x="1104900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98 304</a:t>
            </a:r>
            <a:endParaRPr lang="en-US" sz="382" dirty="0"/>
          </a:p>
        </p:txBody>
      </p:sp>
      <p:sp>
        <p:nvSpPr>
          <p:cNvPr id="39" name="Text 32"/>
          <p:cNvSpPr/>
          <p:nvPr/>
        </p:nvSpPr>
        <p:spPr>
          <a:xfrm>
            <a:off x="701992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40" name="Text 33"/>
          <p:cNvSpPr/>
          <p:nvPr/>
        </p:nvSpPr>
        <p:spPr>
          <a:xfrm>
            <a:off x="730567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41" name="Text 34"/>
          <p:cNvSpPr/>
          <p:nvPr/>
        </p:nvSpPr>
        <p:spPr>
          <a:xfrm>
            <a:off x="760095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42" name="Text 35"/>
          <p:cNvSpPr/>
          <p:nvPr/>
        </p:nvSpPr>
        <p:spPr>
          <a:xfrm>
            <a:off x="788670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43" name="Text 36"/>
          <p:cNvSpPr/>
          <p:nvPr/>
        </p:nvSpPr>
        <p:spPr>
          <a:xfrm>
            <a:off x="817245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44" name="Text 37"/>
          <p:cNvSpPr/>
          <p:nvPr/>
        </p:nvSpPr>
        <p:spPr>
          <a:xfrm>
            <a:off x="845820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45" name="Text 38"/>
          <p:cNvSpPr/>
          <p:nvPr/>
        </p:nvSpPr>
        <p:spPr>
          <a:xfrm>
            <a:off x="874395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46" name="Text 39"/>
          <p:cNvSpPr/>
          <p:nvPr/>
        </p:nvSpPr>
        <p:spPr>
          <a:xfrm>
            <a:off x="903922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47" name="Text 40"/>
          <p:cNvSpPr/>
          <p:nvPr/>
        </p:nvSpPr>
        <p:spPr>
          <a:xfrm>
            <a:off x="932497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48" name="Text 41"/>
          <p:cNvSpPr/>
          <p:nvPr/>
        </p:nvSpPr>
        <p:spPr>
          <a:xfrm>
            <a:off x="961072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49" name="Text 42"/>
          <p:cNvSpPr/>
          <p:nvPr/>
        </p:nvSpPr>
        <p:spPr>
          <a:xfrm>
            <a:off x="989647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50" name="Text 43"/>
          <p:cNvSpPr/>
          <p:nvPr/>
        </p:nvSpPr>
        <p:spPr>
          <a:xfrm>
            <a:off x="1018222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51" name="Text 44"/>
          <p:cNvSpPr/>
          <p:nvPr/>
        </p:nvSpPr>
        <p:spPr>
          <a:xfrm>
            <a:off x="1046797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52" name="Text 45"/>
          <p:cNvSpPr/>
          <p:nvPr/>
        </p:nvSpPr>
        <p:spPr>
          <a:xfrm>
            <a:off x="1076325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53" name="Text 46"/>
          <p:cNvSpPr/>
          <p:nvPr/>
        </p:nvSpPr>
        <p:spPr>
          <a:xfrm>
            <a:off x="1104900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54" name="Text 47"/>
          <p:cNvSpPr/>
          <p:nvPr/>
        </p:nvSpPr>
        <p:spPr>
          <a:xfrm>
            <a:off x="701992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55" name="Text 48"/>
          <p:cNvSpPr/>
          <p:nvPr/>
        </p:nvSpPr>
        <p:spPr>
          <a:xfrm>
            <a:off x="730567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56" name="Text 49"/>
          <p:cNvSpPr/>
          <p:nvPr/>
        </p:nvSpPr>
        <p:spPr>
          <a:xfrm>
            <a:off x="760095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57" name="Text 50"/>
          <p:cNvSpPr/>
          <p:nvPr/>
        </p:nvSpPr>
        <p:spPr>
          <a:xfrm>
            <a:off x="788670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58" name="Text 51"/>
          <p:cNvSpPr/>
          <p:nvPr/>
        </p:nvSpPr>
        <p:spPr>
          <a:xfrm>
            <a:off x="817245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59" name="Text 52"/>
          <p:cNvSpPr/>
          <p:nvPr/>
        </p:nvSpPr>
        <p:spPr>
          <a:xfrm>
            <a:off x="845820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60" name="Text 53"/>
          <p:cNvSpPr/>
          <p:nvPr/>
        </p:nvSpPr>
        <p:spPr>
          <a:xfrm>
            <a:off x="874395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61" name="Text 54"/>
          <p:cNvSpPr/>
          <p:nvPr/>
        </p:nvSpPr>
        <p:spPr>
          <a:xfrm>
            <a:off x="903922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62" name="Text 55"/>
          <p:cNvSpPr/>
          <p:nvPr/>
        </p:nvSpPr>
        <p:spPr>
          <a:xfrm>
            <a:off x="932497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63" name="Text 56"/>
          <p:cNvSpPr/>
          <p:nvPr/>
        </p:nvSpPr>
        <p:spPr>
          <a:xfrm>
            <a:off x="961072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64" name="Text 57"/>
          <p:cNvSpPr/>
          <p:nvPr/>
        </p:nvSpPr>
        <p:spPr>
          <a:xfrm>
            <a:off x="989647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65" name="Text 58"/>
          <p:cNvSpPr/>
          <p:nvPr/>
        </p:nvSpPr>
        <p:spPr>
          <a:xfrm>
            <a:off x="1018222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66" name="Text 59"/>
          <p:cNvSpPr/>
          <p:nvPr/>
        </p:nvSpPr>
        <p:spPr>
          <a:xfrm>
            <a:off x="1046797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67" name="Text 60"/>
          <p:cNvSpPr/>
          <p:nvPr/>
        </p:nvSpPr>
        <p:spPr>
          <a:xfrm>
            <a:off x="1076325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32 768</a:t>
            </a:r>
            <a:endParaRPr lang="en-US" sz="382" dirty="0"/>
          </a:p>
        </p:txBody>
      </p:sp>
      <p:sp>
        <p:nvSpPr>
          <p:cNvPr id="68" name="Text 61"/>
          <p:cNvSpPr/>
          <p:nvPr/>
        </p:nvSpPr>
        <p:spPr>
          <a:xfrm>
            <a:off x="1104900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65 536</a:t>
            </a:r>
            <a:endParaRPr lang="en-US" sz="382" dirty="0"/>
          </a:p>
        </p:txBody>
      </p:sp>
      <p:sp>
        <p:nvSpPr>
          <p:cNvPr id="69" name="Text 62"/>
          <p:cNvSpPr/>
          <p:nvPr/>
        </p:nvSpPr>
        <p:spPr>
          <a:xfrm>
            <a:off x="701992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70" name="Text 63"/>
          <p:cNvSpPr/>
          <p:nvPr/>
        </p:nvSpPr>
        <p:spPr>
          <a:xfrm>
            <a:off x="730567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a:t>
            </a:r>
            <a:endParaRPr lang="en-US" sz="382" dirty="0"/>
          </a:p>
        </p:txBody>
      </p:sp>
      <p:sp>
        <p:nvSpPr>
          <p:cNvPr id="71" name="Text 64"/>
          <p:cNvSpPr/>
          <p:nvPr/>
        </p:nvSpPr>
        <p:spPr>
          <a:xfrm>
            <a:off x="760095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a:t>
            </a:r>
            <a:endParaRPr lang="en-US" sz="382" dirty="0"/>
          </a:p>
        </p:txBody>
      </p:sp>
      <p:sp>
        <p:nvSpPr>
          <p:cNvPr id="72" name="Text 65"/>
          <p:cNvSpPr/>
          <p:nvPr/>
        </p:nvSpPr>
        <p:spPr>
          <a:xfrm>
            <a:off x="788670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96</a:t>
            </a:r>
            <a:endParaRPr lang="en-US" sz="382" dirty="0"/>
          </a:p>
        </p:txBody>
      </p:sp>
      <p:sp>
        <p:nvSpPr>
          <p:cNvPr id="73" name="Text 66"/>
          <p:cNvSpPr/>
          <p:nvPr/>
        </p:nvSpPr>
        <p:spPr>
          <a:xfrm>
            <a:off x="817245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192</a:t>
            </a:r>
            <a:endParaRPr lang="en-US" sz="382" dirty="0"/>
          </a:p>
        </p:txBody>
      </p:sp>
      <p:sp>
        <p:nvSpPr>
          <p:cNvPr id="74" name="Text 67"/>
          <p:cNvSpPr/>
          <p:nvPr/>
        </p:nvSpPr>
        <p:spPr>
          <a:xfrm>
            <a:off x="845820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384</a:t>
            </a:r>
            <a:endParaRPr lang="en-US" sz="382" dirty="0"/>
          </a:p>
        </p:txBody>
      </p:sp>
      <p:sp>
        <p:nvSpPr>
          <p:cNvPr id="75" name="Text 68"/>
          <p:cNvSpPr/>
          <p:nvPr/>
        </p:nvSpPr>
        <p:spPr>
          <a:xfrm>
            <a:off x="874395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768</a:t>
            </a:r>
            <a:endParaRPr lang="en-US" sz="382" dirty="0"/>
          </a:p>
        </p:txBody>
      </p:sp>
      <p:sp>
        <p:nvSpPr>
          <p:cNvPr id="76" name="Text 69"/>
          <p:cNvSpPr/>
          <p:nvPr/>
        </p:nvSpPr>
        <p:spPr>
          <a:xfrm>
            <a:off x="903922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1536</a:t>
            </a:r>
            <a:endParaRPr lang="en-US" sz="382" dirty="0"/>
          </a:p>
        </p:txBody>
      </p:sp>
      <p:sp>
        <p:nvSpPr>
          <p:cNvPr id="77" name="Text 70"/>
          <p:cNvSpPr/>
          <p:nvPr/>
        </p:nvSpPr>
        <p:spPr>
          <a:xfrm>
            <a:off x="932497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3072</a:t>
            </a:r>
            <a:endParaRPr lang="en-US" sz="382" dirty="0"/>
          </a:p>
        </p:txBody>
      </p:sp>
      <p:sp>
        <p:nvSpPr>
          <p:cNvPr id="78" name="Text 71"/>
          <p:cNvSpPr/>
          <p:nvPr/>
        </p:nvSpPr>
        <p:spPr>
          <a:xfrm>
            <a:off x="961072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6144</a:t>
            </a:r>
            <a:endParaRPr lang="en-US" sz="382" dirty="0"/>
          </a:p>
        </p:txBody>
      </p:sp>
      <p:sp>
        <p:nvSpPr>
          <p:cNvPr id="79" name="Text 72"/>
          <p:cNvSpPr/>
          <p:nvPr/>
        </p:nvSpPr>
        <p:spPr>
          <a:xfrm>
            <a:off x="989647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12 288</a:t>
            </a:r>
            <a:endParaRPr lang="en-US" sz="382" dirty="0"/>
          </a:p>
        </p:txBody>
      </p:sp>
      <p:sp>
        <p:nvSpPr>
          <p:cNvPr id="80" name="Text 73"/>
          <p:cNvSpPr/>
          <p:nvPr/>
        </p:nvSpPr>
        <p:spPr>
          <a:xfrm>
            <a:off x="1018222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24 576</a:t>
            </a:r>
            <a:endParaRPr lang="en-US" sz="382" dirty="0"/>
          </a:p>
        </p:txBody>
      </p:sp>
      <p:sp>
        <p:nvSpPr>
          <p:cNvPr id="81" name="Text 74"/>
          <p:cNvSpPr/>
          <p:nvPr/>
        </p:nvSpPr>
        <p:spPr>
          <a:xfrm>
            <a:off x="1046797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49 152</a:t>
            </a:r>
            <a:endParaRPr lang="en-US" sz="382" dirty="0"/>
          </a:p>
        </p:txBody>
      </p:sp>
      <p:sp>
        <p:nvSpPr>
          <p:cNvPr id="82" name="Text 75"/>
          <p:cNvSpPr/>
          <p:nvPr/>
        </p:nvSpPr>
        <p:spPr>
          <a:xfrm>
            <a:off x="1076325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98 304</a:t>
            </a:r>
            <a:endParaRPr lang="en-US" sz="382" dirty="0"/>
          </a:p>
        </p:txBody>
      </p:sp>
      <p:sp>
        <p:nvSpPr>
          <p:cNvPr id="83" name="Text 76"/>
          <p:cNvSpPr/>
          <p:nvPr/>
        </p:nvSpPr>
        <p:spPr>
          <a:xfrm>
            <a:off x="1104900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196 608</a:t>
            </a:r>
            <a:endParaRPr lang="en-US" sz="382" dirty="0"/>
          </a:p>
        </p:txBody>
      </p:sp>
      <p:sp>
        <p:nvSpPr>
          <p:cNvPr id="84" name="Text 77"/>
          <p:cNvSpPr/>
          <p:nvPr/>
        </p:nvSpPr>
        <p:spPr>
          <a:xfrm>
            <a:off x="701992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85" name="Text 78"/>
          <p:cNvSpPr/>
          <p:nvPr/>
        </p:nvSpPr>
        <p:spPr>
          <a:xfrm>
            <a:off x="730567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86" name="Text 79"/>
          <p:cNvSpPr/>
          <p:nvPr/>
        </p:nvSpPr>
        <p:spPr>
          <a:xfrm>
            <a:off x="760095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87" name="Text 80"/>
          <p:cNvSpPr/>
          <p:nvPr/>
        </p:nvSpPr>
        <p:spPr>
          <a:xfrm>
            <a:off x="788670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88" name="Text 81"/>
          <p:cNvSpPr/>
          <p:nvPr/>
        </p:nvSpPr>
        <p:spPr>
          <a:xfrm>
            <a:off x="817245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89" name="Text 82"/>
          <p:cNvSpPr/>
          <p:nvPr/>
        </p:nvSpPr>
        <p:spPr>
          <a:xfrm>
            <a:off x="845820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90" name="Text 83"/>
          <p:cNvSpPr/>
          <p:nvPr/>
        </p:nvSpPr>
        <p:spPr>
          <a:xfrm>
            <a:off x="874395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91" name="Text 84"/>
          <p:cNvSpPr/>
          <p:nvPr/>
        </p:nvSpPr>
        <p:spPr>
          <a:xfrm>
            <a:off x="903922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92" name="Text 85"/>
          <p:cNvSpPr/>
          <p:nvPr/>
        </p:nvSpPr>
        <p:spPr>
          <a:xfrm>
            <a:off x="932497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93" name="Text 86"/>
          <p:cNvSpPr/>
          <p:nvPr/>
        </p:nvSpPr>
        <p:spPr>
          <a:xfrm>
            <a:off x="961072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94" name="Text 87"/>
          <p:cNvSpPr/>
          <p:nvPr/>
        </p:nvSpPr>
        <p:spPr>
          <a:xfrm>
            <a:off x="989647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32 768</a:t>
            </a:r>
            <a:endParaRPr lang="en-US" sz="382" dirty="0"/>
          </a:p>
        </p:txBody>
      </p:sp>
      <p:sp>
        <p:nvSpPr>
          <p:cNvPr id="95" name="Text 88"/>
          <p:cNvSpPr/>
          <p:nvPr/>
        </p:nvSpPr>
        <p:spPr>
          <a:xfrm>
            <a:off x="1018222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65 536</a:t>
            </a:r>
            <a:endParaRPr lang="en-US" sz="382" dirty="0"/>
          </a:p>
        </p:txBody>
      </p:sp>
      <p:sp>
        <p:nvSpPr>
          <p:cNvPr id="96" name="Text 89"/>
          <p:cNvSpPr/>
          <p:nvPr/>
        </p:nvSpPr>
        <p:spPr>
          <a:xfrm>
            <a:off x="1046797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131 072</a:t>
            </a:r>
            <a:endParaRPr lang="en-US" sz="382" dirty="0"/>
          </a:p>
        </p:txBody>
      </p:sp>
      <p:sp>
        <p:nvSpPr>
          <p:cNvPr id="97" name="Text 90"/>
          <p:cNvSpPr/>
          <p:nvPr/>
        </p:nvSpPr>
        <p:spPr>
          <a:xfrm>
            <a:off x="1076325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262 144</a:t>
            </a:r>
            <a:endParaRPr lang="en-US" sz="382" dirty="0"/>
          </a:p>
        </p:txBody>
      </p:sp>
      <p:sp>
        <p:nvSpPr>
          <p:cNvPr id="98" name="Text 91"/>
          <p:cNvSpPr/>
          <p:nvPr/>
        </p:nvSpPr>
        <p:spPr>
          <a:xfrm>
            <a:off x="1104900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524 288</a:t>
            </a:r>
            <a:endParaRPr lang="en-US" sz="382" dirty="0"/>
          </a:p>
        </p:txBody>
      </p:sp>
      <p:sp>
        <p:nvSpPr>
          <p:cNvPr id="99" name="Text 92"/>
          <p:cNvSpPr/>
          <p:nvPr/>
        </p:nvSpPr>
        <p:spPr>
          <a:xfrm>
            <a:off x="701992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a:t>
            </a:r>
            <a:endParaRPr lang="en-US" sz="382" dirty="0"/>
          </a:p>
        </p:txBody>
      </p:sp>
      <p:sp>
        <p:nvSpPr>
          <p:cNvPr id="100" name="Text 93"/>
          <p:cNvSpPr/>
          <p:nvPr/>
        </p:nvSpPr>
        <p:spPr>
          <a:xfrm>
            <a:off x="730567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a:t>
            </a:r>
            <a:endParaRPr lang="en-US" sz="382" dirty="0"/>
          </a:p>
        </p:txBody>
      </p:sp>
      <p:sp>
        <p:nvSpPr>
          <p:cNvPr id="101" name="Text 94"/>
          <p:cNvSpPr/>
          <p:nvPr/>
        </p:nvSpPr>
        <p:spPr>
          <a:xfrm>
            <a:off x="760095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196</a:t>
            </a:r>
            <a:endParaRPr lang="en-US" sz="382" dirty="0"/>
          </a:p>
        </p:txBody>
      </p:sp>
      <p:sp>
        <p:nvSpPr>
          <p:cNvPr id="102" name="Text 95"/>
          <p:cNvSpPr/>
          <p:nvPr/>
        </p:nvSpPr>
        <p:spPr>
          <a:xfrm>
            <a:off x="788670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392</a:t>
            </a:r>
            <a:endParaRPr lang="en-US" sz="382" dirty="0"/>
          </a:p>
        </p:txBody>
      </p:sp>
      <p:sp>
        <p:nvSpPr>
          <p:cNvPr id="103" name="Text 96"/>
          <p:cNvSpPr/>
          <p:nvPr/>
        </p:nvSpPr>
        <p:spPr>
          <a:xfrm>
            <a:off x="817245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784</a:t>
            </a:r>
            <a:endParaRPr lang="en-US" sz="382" dirty="0"/>
          </a:p>
        </p:txBody>
      </p:sp>
      <p:sp>
        <p:nvSpPr>
          <p:cNvPr id="104" name="Text 97"/>
          <p:cNvSpPr/>
          <p:nvPr/>
        </p:nvSpPr>
        <p:spPr>
          <a:xfrm>
            <a:off x="845820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1568</a:t>
            </a:r>
            <a:endParaRPr lang="en-US" sz="382" dirty="0"/>
          </a:p>
        </p:txBody>
      </p:sp>
      <p:sp>
        <p:nvSpPr>
          <p:cNvPr id="105" name="Text 98"/>
          <p:cNvSpPr/>
          <p:nvPr/>
        </p:nvSpPr>
        <p:spPr>
          <a:xfrm>
            <a:off x="874395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3136</a:t>
            </a:r>
            <a:endParaRPr lang="en-US" sz="382" dirty="0"/>
          </a:p>
        </p:txBody>
      </p:sp>
      <p:sp>
        <p:nvSpPr>
          <p:cNvPr id="106" name="Text 99"/>
          <p:cNvSpPr/>
          <p:nvPr/>
        </p:nvSpPr>
        <p:spPr>
          <a:xfrm>
            <a:off x="903922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6272</a:t>
            </a:r>
            <a:endParaRPr lang="en-US" sz="382" dirty="0"/>
          </a:p>
        </p:txBody>
      </p:sp>
      <p:sp>
        <p:nvSpPr>
          <p:cNvPr id="107" name="Text 100"/>
          <p:cNvSpPr/>
          <p:nvPr/>
        </p:nvSpPr>
        <p:spPr>
          <a:xfrm>
            <a:off x="932497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12 544</a:t>
            </a:r>
            <a:endParaRPr lang="en-US" sz="382" dirty="0"/>
          </a:p>
        </p:txBody>
      </p:sp>
      <p:sp>
        <p:nvSpPr>
          <p:cNvPr id="108" name="Text 101"/>
          <p:cNvSpPr/>
          <p:nvPr/>
        </p:nvSpPr>
        <p:spPr>
          <a:xfrm>
            <a:off x="961072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25 088</a:t>
            </a:r>
            <a:endParaRPr lang="en-US" sz="382" dirty="0"/>
          </a:p>
        </p:txBody>
      </p:sp>
      <p:sp>
        <p:nvSpPr>
          <p:cNvPr id="109" name="Text 102"/>
          <p:cNvSpPr/>
          <p:nvPr/>
        </p:nvSpPr>
        <p:spPr>
          <a:xfrm>
            <a:off x="989647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50 176</a:t>
            </a:r>
            <a:endParaRPr lang="en-US" sz="382" dirty="0"/>
          </a:p>
        </p:txBody>
      </p:sp>
      <p:sp>
        <p:nvSpPr>
          <p:cNvPr id="110" name="Text 103"/>
          <p:cNvSpPr/>
          <p:nvPr/>
        </p:nvSpPr>
        <p:spPr>
          <a:xfrm>
            <a:off x="1018222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100 352</a:t>
            </a:r>
            <a:endParaRPr lang="en-US" sz="382" dirty="0"/>
          </a:p>
        </p:txBody>
      </p:sp>
      <p:sp>
        <p:nvSpPr>
          <p:cNvPr id="111" name="Text 104"/>
          <p:cNvSpPr/>
          <p:nvPr/>
        </p:nvSpPr>
        <p:spPr>
          <a:xfrm>
            <a:off x="1046797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200 704</a:t>
            </a:r>
            <a:endParaRPr lang="en-US" sz="382" dirty="0"/>
          </a:p>
        </p:txBody>
      </p:sp>
      <p:sp>
        <p:nvSpPr>
          <p:cNvPr id="112" name="Text 105"/>
          <p:cNvSpPr/>
          <p:nvPr/>
        </p:nvSpPr>
        <p:spPr>
          <a:xfrm>
            <a:off x="1076325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401 408</a:t>
            </a:r>
            <a:endParaRPr lang="en-US" sz="382" dirty="0"/>
          </a:p>
        </p:txBody>
      </p:sp>
      <p:sp>
        <p:nvSpPr>
          <p:cNvPr id="113" name="Text 106"/>
          <p:cNvSpPr/>
          <p:nvPr/>
        </p:nvSpPr>
        <p:spPr>
          <a:xfrm>
            <a:off x="1104900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802 816</a:t>
            </a:r>
            <a:endParaRPr lang="en-US" sz="382" dirty="0"/>
          </a:p>
        </p:txBody>
      </p:sp>
      <p:sp>
        <p:nvSpPr>
          <p:cNvPr id="114" name="Text 107"/>
          <p:cNvSpPr/>
          <p:nvPr/>
        </p:nvSpPr>
        <p:spPr>
          <a:xfrm>
            <a:off x="701992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15" name="Text 108"/>
          <p:cNvSpPr/>
          <p:nvPr/>
        </p:nvSpPr>
        <p:spPr>
          <a:xfrm>
            <a:off x="730567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16" name="Text 109"/>
          <p:cNvSpPr/>
          <p:nvPr/>
        </p:nvSpPr>
        <p:spPr>
          <a:xfrm>
            <a:off x="760095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17" name="Text 110"/>
          <p:cNvSpPr/>
          <p:nvPr/>
        </p:nvSpPr>
        <p:spPr>
          <a:xfrm>
            <a:off x="788670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18" name="Text 111"/>
          <p:cNvSpPr/>
          <p:nvPr/>
        </p:nvSpPr>
        <p:spPr>
          <a:xfrm>
            <a:off x="817245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19" name="Text 112"/>
          <p:cNvSpPr/>
          <p:nvPr/>
        </p:nvSpPr>
        <p:spPr>
          <a:xfrm>
            <a:off x="845820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0" name="Text 113"/>
          <p:cNvSpPr/>
          <p:nvPr/>
        </p:nvSpPr>
        <p:spPr>
          <a:xfrm>
            <a:off x="874395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1" name="Text 114"/>
          <p:cNvSpPr/>
          <p:nvPr/>
        </p:nvSpPr>
        <p:spPr>
          <a:xfrm>
            <a:off x="903922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2" name="Text 115"/>
          <p:cNvSpPr/>
          <p:nvPr/>
        </p:nvSpPr>
        <p:spPr>
          <a:xfrm>
            <a:off x="932497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3" name="Text 116"/>
          <p:cNvSpPr/>
          <p:nvPr/>
        </p:nvSpPr>
        <p:spPr>
          <a:xfrm>
            <a:off x="961072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4" name="Text 117"/>
          <p:cNvSpPr/>
          <p:nvPr/>
        </p:nvSpPr>
        <p:spPr>
          <a:xfrm>
            <a:off x="989647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5" name="Text 118"/>
          <p:cNvSpPr/>
          <p:nvPr/>
        </p:nvSpPr>
        <p:spPr>
          <a:xfrm>
            <a:off x="1018222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6" name="Text 119"/>
          <p:cNvSpPr/>
          <p:nvPr/>
        </p:nvSpPr>
        <p:spPr>
          <a:xfrm>
            <a:off x="1046797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7" name="Text 120"/>
          <p:cNvSpPr/>
          <p:nvPr/>
        </p:nvSpPr>
        <p:spPr>
          <a:xfrm>
            <a:off x="1076325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8" name="Text 121"/>
          <p:cNvSpPr/>
          <p:nvPr/>
        </p:nvSpPr>
        <p:spPr>
          <a:xfrm>
            <a:off x="1104900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9" name="Text 122"/>
          <p:cNvSpPr/>
          <p:nvPr/>
        </p:nvSpPr>
        <p:spPr>
          <a:xfrm>
            <a:off x="701992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a:t>
            </a:r>
            <a:endParaRPr lang="en-US" sz="382" dirty="0"/>
          </a:p>
        </p:txBody>
      </p:sp>
      <p:sp>
        <p:nvSpPr>
          <p:cNvPr id="130" name="Text 123"/>
          <p:cNvSpPr/>
          <p:nvPr/>
        </p:nvSpPr>
        <p:spPr>
          <a:xfrm>
            <a:off x="730567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62</a:t>
            </a:r>
            <a:endParaRPr lang="en-US" sz="382" dirty="0"/>
          </a:p>
        </p:txBody>
      </p:sp>
      <p:sp>
        <p:nvSpPr>
          <p:cNvPr id="131" name="Text 124"/>
          <p:cNvSpPr/>
          <p:nvPr/>
        </p:nvSpPr>
        <p:spPr>
          <a:xfrm>
            <a:off x="760095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124</a:t>
            </a:r>
            <a:endParaRPr lang="en-US" sz="382" dirty="0"/>
          </a:p>
        </p:txBody>
      </p:sp>
      <p:sp>
        <p:nvSpPr>
          <p:cNvPr id="132" name="Text 125"/>
          <p:cNvSpPr/>
          <p:nvPr/>
        </p:nvSpPr>
        <p:spPr>
          <a:xfrm>
            <a:off x="788670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248</a:t>
            </a:r>
            <a:endParaRPr lang="en-US" sz="382" dirty="0"/>
          </a:p>
        </p:txBody>
      </p:sp>
      <p:sp>
        <p:nvSpPr>
          <p:cNvPr id="133" name="Text 126"/>
          <p:cNvSpPr/>
          <p:nvPr/>
        </p:nvSpPr>
        <p:spPr>
          <a:xfrm>
            <a:off x="817245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496</a:t>
            </a:r>
            <a:endParaRPr lang="en-US" sz="382" dirty="0"/>
          </a:p>
        </p:txBody>
      </p:sp>
      <p:sp>
        <p:nvSpPr>
          <p:cNvPr id="134" name="Text 127"/>
          <p:cNvSpPr/>
          <p:nvPr/>
        </p:nvSpPr>
        <p:spPr>
          <a:xfrm>
            <a:off x="845820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992</a:t>
            </a:r>
            <a:endParaRPr lang="en-US" sz="382" dirty="0"/>
          </a:p>
        </p:txBody>
      </p:sp>
      <p:sp>
        <p:nvSpPr>
          <p:cNvPr id="135" name="Text 128"/>
          <p:cNvSpPr/>
          <p:nvPr/>
        </p:nvSpPr>
        <p:spPr>
          <a:xfrm>
            <a:off x="874395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1984</a:t>
            </a:r>
            <a:endParaRPr lang="en-US" sz="382" dirty="0"/>
          </a:p>
        </p:txBody>
      </p:sp>
      <p:sp>
        <p:nvSpPr>
          <p:cNvPr id="136" name="Text 129"/>
          <p:cNvSpPr/>
          <p:nvPr/>
        </p:nvSpPr>
        <p:spPr>
          <a:xfrm>
            <a:off x="903922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3968</a:t>
            </a:r>
            <a:endParaRPr lang="en-US" sz="382" dirty="0"/>
          </a:p>
        </p:txBody>
      </p:sp>
      <p:sp>
        <p:nvSpPr>
          <p:cNvPr id="137" name="Text 130"/>
          <p:cNvSpPr/>
          <p:nvPr/>
        </p:nvSpPr>
        <p:spPr>
          <a:xfrm>
            <a:off x="932497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7936</a:t>
            </a:r>
            <a:endParaRPr lang="en-US" sz="382" dirty="0"/>
          </a:p>
        </p:txBody>
      </p:sp>
      <p:sp>
        <p:nvSpPr>
          <p:cNvPr id="138" name="Text 131"/>
          <p:cNvSpPr/>
          <p:nvPr/>
        </p:nvSpPr>
        <p:spPr>
          <a:xfrm>
            <a:off x="961072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15 872</a:t>
            </a:r>
            <a:endParaRPr lang="en-US" sz="382" dirty="0"/>
          </a:p>
        </p:txBody>
      </p:sp>
      <p:sp>
        <p:nvSpPr>
          <p:cNvPr id="139" name="Text 132"/>
          <p:cNvSpPr/>
          <p:nvPr/>
        </p:nvSpPr>
        <p:spPr>
          <a:xfrm>
            <a:off x="989647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31 744</a:t>
            </a:r>
            <a:endParaRPr lang="en-US" sz="382" dirty="0"/>
          </a:p>
        </p:txBody>
      </p:sp>
      <p:sp>
        <p:nvSpPr>
          <p:cNvPr id="140" name="Text 133"/>
          <p:cNvSpPr/>
          <p:nvPr/>
        </p:nvSpPr>
        <p:spPr>
          <a:xfrm>
            <a:off x="1018222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63 488</a:t>
            </a:r>
            <a:endParaRPr lang="en-US" sz="382" dirty="0"/>
          </a:p>
        </p:txBody>
      </p:sp>
      <p:sp>
        <p:nvSpPr>
          <p:cNvPr id="141" name="Text 134"/>
          <p:cNvSpPr/>
          <p:nvPr/>
        </p:nvSpPr>
        <p:spPr>
          <a:xfrm>
            <a:off x="1046797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126 976</a:t>
            </a:r>
            <a:endParaRPr lang="en-US" sz="382" dirty="0"/>
          </a:p>
        </p:txBody>
      </p:sp>
      <p:sp>
        <p:nvSpPr>
          <p:cNvPr id="142" name="Text 135"/>
          <p:cNvSpPr/>
          <p:nvPr/>
        </p:nvSpPr>
        <p:spPr>
          <a:xfrm>
            <a:off x="1076325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253 952</a:t>
            </a:r>
            <a:endParaRPr lang="en-US" sz="382" dirty="0"/>
          </a:p>
        </p:txBody>
      </p:sp>
      <p:sp>
        <p:nvSpPr>
          <p:cNvPr id="143" name="Text 136"/>
          <p:cNvSpPr/>
          <p:nvPr/>
        </p:nvSpPr>
        <p:spPr>
          <a:xfrm>
            <a:off x="1104900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704 512</a:t>
            </a:r>
            <a:endParaRPr lang="en-US" sz="382" dirty="0"/>
          </a:p>
        </p:txBody>
      </p:sp>
      <p:sp>
        <p:nvSpPr>
          <p:cNvPr id="144" name="Text 137"/>
          <p:cNvSpPr/>
          <p:nvPr/>
        </p:nvSpPr>
        <p:spPr>
          <a:xfrm>
            <a:off x="701992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43</a:t>
            </a:r>
            <a:endParaRPr lang="en-US" sz="382" dirty="0"/>
          </a:p>
        </p:txBody>
      </p:sp>
      <p:sp>
        <p:nvSpPr>
          <p:cNvPr id="145" name="Text 138"/>
          <p:cNvSpPr/>
          <p:nvPr/>
        </p:nvSpPr>
        <p:spPr>
          <a:xfrm>
            <a:off x="730567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86</a:t>
            </a:r>
            <a:endParaRPr lang="en-US" sz="382" dirty="0"/>
          </a:p>
        </p:txBody>
      </p:sp>
      <p:sp>
        <p:nvSpPr>
          <p:cNvPr id="146" name="Text 139"/>
          <p:cNvSpPr/>
          <p:nvPr/>
        </p:nvSpPr>
        <p:spPr>
          <a:xfrm>
            <a:off x="760095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172</a:t>
            </a:r>
            <a:endParaRPr lang="en-US" sz="382" dirty="0"/>
          </a:p>
        </p:txBody>
      </p:sp>
      <p:sp>
        <p:nvSpPr>
          <p:cNvPr id="147" name="Text 140"/>
          <p:cNvSpPr/>
          <p:nvPr/>
        </p:nvSpPr>
        <p:spPr>
          <a:xfrm>
            <a:off x="788670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344</a:t>
            </a:r>
            <a:endParaRPr lang="en-US" sz="382" dirty="0"/>
          </a:p>
        </p:txBody>
      </p:sp>
      <p:sp>
        <p:nvSpPr>
          <p:cNvPr id="148" name="Text 141"/>
          <p:cNvSpPr/>
          <p:nvPr/>
        </p:nvSpPr>
        <p:spPr>
          <a:xfrm>
            <a:off x="817245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688</a:t>
            </a:r>
            <a:endParaRPr lang="en-US" sz="382" dirty="0"/>
          </a:p>
        </p:txBody>
      </p:sp>
      <p:sp>
        <p:nvSpPr>
          <p:cNvPr id="149" name="Text 142"/>
          <p:cNvSpPr/>
          <p:nvPr/>
        </p:nvSpPr>
        <p:spPr>
          <a:xfrm>
            <a:off x="845820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1 376</a:t>
            </a:r>
            <a:endParaRPr lang="en-US" sz="382" dirty="0"/>
          </a:p>
        </p:txBody>
      </p:sp>
      <p:sp>
        <p:nvSpPr>
          <p:cNvPr id="150" name="Text 143"/>
          <p:cNvSpPr/>
          <p:nvPr/>
        </p:nvSpPr>
        <p:spPr>
          <a:xfrm>
            <a:off x="874395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2 752</a:t>
            </a:r>
            <a:endParaRPr lang="en-US" sz="382" dirty="0"/>
          </a:p>
        </p:txBody>
      </p:sp>
      <p:sp>
        <p:nvSpPr>
          <p:cNvPr id="151" name="Text 144"/>
          <p:cNvSpPr/>
          <p:nvPr/>
        </p:nvSpPr>
        <p:spPr>
          <a:xfrm>
            <a:off x="903922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5 504</a:t>
            </a:r>
            <a:endParaRPr lang="en-US" sz="382" dirty="0"/>
          </a:p>
        </p:txBody>
      </p:sp>
      <p:sp>
        <p:nvSpPr>
          <p:cNvPr id="152" name="Text 145"/>
          <p:cNvSpPr/>
          <p:nvPr/>
        </p:nvSpPr>
        <p:spPr>
          <a:xfrm>
            <a:off x="932497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11 008</a:t>
            </a:r>
            <a:endParaRPr lang="en-US" sz="382" dirty="0"/>
          </a:p>
        </p:txBody>
      </p:sp>
      <p:sp>
        <p:nvSpPr>
          <p:cNvPr id="153" name="Text 146"/>
          <p:cNvSpPr/>
          <p:nvPr/>
        </p:nvSpPr>
        <p:spPr>
          <a:xfrm>
            <a:off x="961072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22 016</a:t>
            </a:r>
            <a:endParaRPr lang="en-US" sz="382" dirty="0"/>
          </a:p>
        </p:txBody>
      </p:sp>
      <p:sp>
        <p:nvSpPr>
          <p:cNvPr id="154" name="Text 147"/>
          <p:cNvSpPr/>
          <p:nvPr/>
        </p:nvSpPr>
        <p:spPr>
          <a:xfrm>
            <a:off x="989647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44 032</a:t>
            </a:r>
            <a:endParaRPr lang="en-US" sz="382" dirty="0"/>
          </a:p>
        </p:txBody>
      </p:sp>
      <p:sp>
        <p:nvSpPr>
          <p:cNvPr id="155" name="Text 148"/>
          <p:cNvSpPr/>
          <p:nvPr/>
        </p:nvSpPr>
        <p:spPr>
          <a:xfrm>
            <a:off x="1018222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88 064</a:t>
            </a:r>
            <a:endParaRPr lang="en-US" sz="382" dirty="0"/>
          </a:p>
        </p:txBody>
      </p:sp>
      <p:sp>
        <p:nvSpPr>
          <p:cNvPr id="156" name="Text 149"/>
          <p:cNvSpPr/>
          <p:nvPr/>
        </p:nvSpPr>
        <p:spPr>
          <a:xfrm>
            <a:off x="1046797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176 126</a:t>
            </a:r>
            <a:endParaRPr lang="en-US" sz="382" dirty="0"/>
          </a:p>
        </p:txBody>
      </p:sp>
      <p:sp>
        <p:nvSpPr>
          <p:cNvPr id="157" name="Text 150"/>
          <p:cNvSpPr/>
          <p:nvPr/>
        </p:nvSpPr>
        <p:spPr>
          <a:xfrm>
            <a:off x="1076325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352 256</a:t>
            </a:r>
            <a:endParaRPr lang="en-US" sz="382" dirty="0"/>
          </a:p>
        </p:txBody>
      </p:sp>
      <p:sp>
        <p:nvSpPr>
          <p:cNvPr id="158" name="Text 151"/>
          <p:cNvSpPr/>
          <p:nvPr/>
        </p:nvSpPr>
        <p:spPr>
          <a:xfrm>
            <a:off x="1104900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704 512</a:t>
            </a:r>
            <a:endParaRPr lang="en-US" sz="382" dirty="0"/>
          </a:p>
        </p:txBody>
      </p:sp>
      <p:sp>
        <p:nvSpPr>
          <p:cNvPr id="159" name="Text 152"/>
          <p:cNvSpPr/>
          <p:nvPr/>
        </p:nvSpPr>
        <p:spPr>
          <a:xfrm>
            <a:off x="701992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160" name="Text 153"/>
          <p:cNvSpPr/>
          <p:nvPr/>
        </p:nvSpPr>
        <p:spPr>
          <a:xfrm>
            <a:off x="730567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161" name="Text 154"/>
          <p:cNvSpPr/>
          <p:nvPr/>
        </p:nvSpPr>
        <p:spPr>
          <a:xfrm>
            <a:off x="760095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a:t>
            </a:r>
            <a:endParaRPr lang="en-US" sz="382" dirty="0"/>
          </a:p>
        </p:txBody>
      </p:sp>
      <p:sp>
        <p:nvSpPr>
          <p:cNvPr id="162" name="Text 155"/>
          <p:cNvSpPr/>
          <p:nvPr/>
        </p:nvSpPr>
        <p:spPr>
          <a:xfrm>
            <a:off x="788670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163" name="Text 156"/>
          <p:cNvSpPr/>
          <p:nvPr/>
        </p:nvSpPr>
        <p:spPr>
          <a:xfrm>
            <a:off x="817245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a:t>
            </a:r>
            <a:endParaRPr lang="en-US" sz="382" dirty="0"/>
          </a:p>
        </p:txBody>
      </p:sp>
      <p:sp>
        <p:nvSpPr>
          <p:cNvPr id="164" name="Text 157"/>
          <p:cNvSpPr/>
          <p:nvPr/>
        </p:nvSpPr>
        <p:spPr>
          <a:xfrm>
            <a:off x="845820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165" name="Text 158"/>
          <p:cNvSpPr/>
          <p:nvPr/>
        </p:nvSpPr>
        <p:spPr>
          <a:xfrm>
            <a:off x="874395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a:t>
            </a:r>
            <a:endParaRPr lang="en-US" sz="382" dirty="0"/>
          </a:p>
        </p:txBody>
      </p:sp>
      <p:sp>
        <p:nvSpPr>
          <p:cNvPr id="166" name="Text 159"/>
          <p:cNvSpPr/>
          <p:nvPr/>
        </p:nvSpPr>
        <p:spPr>
          <a:xfrm>
            <a:off x="903922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167" name="Text 160"/>
          <p:cNvSpPr/>
          <p:nvPr/>
        </p:nvSpPr>
        <p:spPr>
          <a:xfrm>
            <a:off x="932497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a:t>
            </a:r>
            <a:endParaRPr lang="en-US" sz="382" dirty="0"/>
          </a:p>
        </p:txBody>
      </p:sp>
      <p:sp>
        <p:nvSpPr>
          <p:cNvPr id="168" name="Text 161"/>
          <p:cNvSpPr/>
          <p:nvPr/>
        </p:nvSpPr>
        <p:spPr>
          <a:xfrm>
            <a:off x="961072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a:t>
            </a:r>
            <a:endParaRPr lang="en-US" sz="382" dirty="0"/>
          </a:p>
        </p:txBody>
      </p:sp>
      <p:sp>
        <p:nvSpPr>
          <p:cNvPr id="169" name="Text 162"/>
          <p:cNvSpPr/>
          <p:nvPr/>
        </p:nvSpPr>
        <p:spPr>
          <a:xfrm>
            <a:off x="989647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a:t>
            </a:r>
            <a:endParaRPr lang="en-US" sz="382" dirty="0"/>
          </a:p>
        </p:txBody>
      </p:sp>
      <p:sp>
        <p:nvSpPr>
          <p:cNvPr id="170" name="Text 163"/>
          <p:cNvSpPr/>
          <p:nvPr/>
        </p:nvSpPr>
        <p:spPr>
          <a:xfrm>
            <a:off x="1018222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171" name="Text 164"/>
          <p:cNvSpPr/>
          <p:nvPr/>
        </p:nvSpPr>
        <p:spPr>
          <a:xfrm>
            <a:off x="1046797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13</a:t>
            </a:r>
            <a:endParaRPr lang="en-US" sz="382" dirty="0"/>
          </a:p>
        </p:txBody>
      </p:sp>
      <p:sp>
        <p:nvSpPr>
          <p:cNvPr id="172" name="Text 165"/>
          <p:cNvSpPr/>
          <p:nvPr/>
        </p:nvSpPr>
        <p:spPr>
          <a:xfrm>
            <a:off x="1076325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a:t>
            </a:r>
            <a:endParaRPr lang="en-US" sz="382" dirty="0"/>
          </a:p>
        </p:txBody>
      </p:sp>
      <p:sp>
        <p:nvSpPr>
          <p:cNvPr id="173" name="Text 166"/>
          <p:cNvSpPr/>
          <p:nvPr/>
        </p:nvSpPr>
        <p:spPr>
          <a:xfrm>
            <a:off x="1104900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a:t>
            </a:r>
            <a:endParaRPr lang="en-US" sz="382" dirty="0"/>
          </a:p>
        </p:txBody>
      </p:sp>
      <p:sp>
        <p:nvSpPr>
          <p:cNvPr id="174" name="Text 167"/>
          <p:cNvSpPr/>
          <p:nvPr/>
        </p:nvSpPr>
        <p:spPr>
          <a:xfrm>
            <a:off x="6172200" y="7030269"/>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 СЕТА</a:t>
            </a:r>
            <a:endParaRPr lang="en-US" sz="491" dirty="0"/>
          </a:p>
        </p:txBody>
      </p:sp>
      <p:sp>
        <p:nvSpPr>
          <p:cNvPr id="175" name="Text 168"/>
          <p:cNvSpPr/>
          <p:nvPr/>
        </p:nvSpPr>
        <p:spPr>
          <a:xfrm>
            <a:off x="6172200" y="719658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91" dirty="0"/>
          </a:p>
        </p:txBody>
      </p:sp>
      <p:sp>
        <p:nvSpPr>
          <p:cNvPr id="176" name="Text 169"/>
          <p:cNvSpPr/>
          <p:nvPr/>
        </p:nvSpPr>
        <p:spPr>
          <a:xfrm>
            <a:off x="6172200" y="7442671"/>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491" dirty="0"/>
          </a:p>
        </p:txBody>
      </p:sp>
      <p:sp>
        <p:nvSpPr>
          <p:cNvPr id="177" name="Text 170"/>
          <p:cNvSpPr/>
          <p:nvPr/>
        </p:nvSpPr>
        <p:spPr>
          <a:xfrm>
            <a:off x="6172200" y="768868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1 
УРОВНЯ 8,33%</a:t>
            </a:r>
            <a:endParaRPr lang="en-US" sz="491" dirty="0"/>
          </a:p>
        </p:txBody>
      </p:sp>
      <p:sp>
        <p:nvSpPr>
          <p:cNvPr id="178" name="Text 171"/>
          <p:cNvSpPr/>
          <p:nvPr/>
        </p:nvSpPr>
        <p:spPr>
          <a:xfrm>
            <a:off x="6172200" y="7934771"/>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СО 2 
УРОВНЯ 16,67%</a:t>
            </a:r>
            <a:endParaRPr lang="en-US" sz="491" dirty="0"/>
          </a:p>
        </p:txBody>
      </p:sp>
      <p:sp>
        <p:nvSpPr>
          <p:cNvPr id="179" name="Text 172"/>
          <p:cNvSpPr/>
          <p:nvPr/>
        </p:nvSpPr>
        <p:spPr>
          <a:xfrm>
            <a:off x="6172200" y="818078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3 
УРОВНЯ 25%</a:t>
            </a:r>
            <a:endParaRPr lang="en-US" sz="491" dirty="0"/>
          </a:p>
        </p:txBody>
      </p:sp>
      <p:sp>
        <p:nvSpPr>
          <p:cNvPr id="180" name="Text 173"/>
          <p:cNvSpPr/>
          <p:nvPr/>
        </p:nvSpPr>
        <p:spPr>
          <a:xfrm>
            <a:off x="6172200" y="8426872"/>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4 
УРОВНЯ 33,33%</a:t>
            </a:r>
            <a:endParaRPr lang="en-US" sz="491" dirty="0"/>
          </a:p>
        </p:txBody>
      </p:sp>
      <p:sp>
        <p:nvSpPr>
          <p:cNvPr id="181" name="Text 174"/>
          <p:cNvSpPr/>
          <p:nvPr/>
        </p:nvSpPr>
        <p:spPr>
          <a:xfrm>
            <a:off x="6172200" y="8672885"/>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BUSD</a:t>
            </a:r>
            <a:endParaRPr lang="en-US" sz="491" dirty="0"/>
          </a:p>
        </p:txBody>
      </p:sp>
      <p:sp>
        <p:nvSpPr>
          <p:cNvPr id="182" name="Text 175"/>
          <p:cNvSpPr/>
          <p:nvPr/>
        </p:nvSpPr>
        <p:spPr>
          <a:xfrm>
            <a:off x="6172200" y="8839274"/>
            <a:ext cx="774520" cy="25717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491" dirty="0"/>
          </a:p>
        </p:txBody>
      </p:sp>
      <p:sp>
        <p:nvSpPr>
          <p:cNvPr id="183" name="Text 176"/>
          <p:cNvSpPr/>
          <p:nvPr/>
        </p:nvSpPr>
        <p:spPr>
          <a:xfrm>
            <a:off x="6172200" y="9164985"/>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491" dirty="0"/>
          </a:p>
        </p:txBody>
      </p:sp>
      <p:sp>
        <p:nvSpPr>
          <p:cNvPr id="184" name="Text 177"/>
          <p:cNvSpPr/>
          <p:nvPr/>
        </p:nvSpPr>
        <p:spPr>
          <a:xfrm>
            <a:off x="6172200" y="9411072"/>
            <a:ext cx="774520" cy="171450"/>
          </a:xfrm>
          <a:prstGeom prst="rect">
            <a:avLst/>
          </a:prstGeom>
          <a:noFill/>
          <a:ln/>
        </p:spPr>
        <p:txBody>
          <a:bodyPr wrap="square" lIns="0" tIns="0" rIns="0" bIns="0" rtlCol="0" anchor="ctr"/>
          <a:lstStyle/>
          <a:p>
            <a:pPr algn="ctr">
              <a:lnSpc>
                <a:spcPts val="639"/>
              </a:lnSpc>
            </a:pPr>
            <a:r>
              <a:rPr lang="en-US" sz="491"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491" dirty="0"/>
          </a:p>
        </p:txBody>
      </p:sp>
      <p:sp>
        <p:nvSpPr>
          <p:cNvPr id="185" name="Text 178"/>
          <p:cNvSpPr/>
          <p:nvPr/>
        </p:nvSpPr>
        <p:spPr>
          <a:xfrm>
            <a:off x="11391900" y="6565553"/>
            <a:ext cx="694815" cy="104775"/>
          </a:xfrm>
          <a:prstGeom prst="rect">
            <a:avLst/>
          </a:prstGeom>
          <a:noFill/>
          <a:ln/>
        </p:spPr>
        <p:txBody>
          <a:bodyPr wrap="square" lIns="0" tIns="0" rIns="0" bIns="0" rtlCol="0" anchor="ctr"/>
          <a:lstStyle/>
          <a:p>
            <a:pPr algn="ctr">
              <a:lnSpc>
                <a:spcPts val="851"/>
              </a:lnSpc>
            </a:pPr>
            <a:r>
              <a:rPr lang="en-US" sz="655" b="0" i="0" dirty="0">
                <a:solidFill>
                  <a:srgbClr val="FEF3A5"/>
                </a:solidFill>
                <a:latin typeface="Inter Medium" pitchFamily="34" charset="0"/>
                <a:ea typeface="Inter Medium" pitchFamily="34" charset="-122"/>
                <a:cs typeface="Inter Medium" pitchFamily="34" charset="-120"/>
              </a:rPr>
              <a:t>524 278</a:t>
            </a:r>
            <a:endParaRPr lang="en-US" sz="655" dirty="0"/>
          </a:p>
        </p:txBody>
      </p:sp>
      <p:sp>
        <p:nvSpPr>
          <p:cNvPr id="186" name="Text 179"/>
          <p:cNvSpPr/>
          <p:nvPr/>
        </p:nvSpPr>
        <p:spPr>
          <a:xfrm>
            <a:off x="11391900" y="6811566"/>
            <a:ext cx="694815" cy="104775"/>
          </a:xfrm>
          <a:prstGeom prst="rect">
            <a:avLst/>
          </a:prstGeom>
          <a:noFill/>
          <a:ln/>
        </p:spPr>
        <p:txBody>
          <a:bodyPr wrap="square" lIns="0" tIns="0" rIns="0" bIns="0" rtlCol="0" anchor="ctr"/>
          <a:lstStyle/>
          <a:p>
            <a:pPr algn="ctr">
              <a:lnSpc>
                <a:spcPts val="851"/>
              </a:lnSpc>
            </a:pPr>
            <a:r>
              <a:rPr lang="en-US" sz="655" b="0" i="0" dirty="0">
                <a:solidFill>
                  <a:srgbClr val="2C2C2C"/>
                </a:solidFill>
                <a:latin typeface="Inter Medium" pitchFamily="34" charset="0"/>
                <a:ea typeface="Inter Medium" pitchFamily="34" charset="-122"/>
                <a:cs typeface="Inter Medium" pitchFamily="34" charset="-120"/>
              </a:rPr>
              <a:t>720 874</a:t>
            </a:r>
            <a:endParaRPr lang="en-US" sz="655" dirty="0"/>
          </a:p>
        </p:txBody>
      </p:sp>
      <p:sp>
        <p:nvSpPr>
          <p:cNvPr id="187" name="Text 180"/>
          <p:cNvSpPr/>
          <p:nvPr/>
        </p:nvSpPr>
        <p:spPr>
          <a:xfrm>
            <a:off x="701992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188" name="Text 181"/>
          <p:cNvSpPr/>
          <p:nvPr/>
        </p:nvSpPr>
        <p:spPr>
          <a:xfrm>
            <a:off x="730567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189" name="Text 182"/>
          <p:cNvSpPr/>
          <p:nvPr/>
        </p:nvSpPr>
        <p:spPr>
          <a:xfrm>
            <a:off x="759142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190" name="Text 183"/>
          <p:cNvSpPr/>
          <p:nvPr/>
        </p:nvSpPr>
        <p:spPr>
          <a:xfrm>
            <a:off x="787717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191" name="Text 184"/>
          <p:cNvSpPr/>
          <p:nvPr/>
        </p:nvSpPr>
        <p:spPr>
          <a:xfrm>
            <a:off x="8172450"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192" name="Text 185"/>
          <p:cNvSpPr/>
          <p:nvPr/>
        </p:nvSpPr>
        <p:spPr>
          <a:xfrm>
            <a:off x="8458200"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193" name="Text 186"/>
          <p:cNvSpPr/>
          <p:nvPr/>
        </p:nvSpPr>
        <p:spPr>
          <a:xfrm>
            <a:off x="8743950"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194" name="Text 187"/>
          <p:cNvSpPr/>
          <p:nvPr/>
        </p:nvSpPr>
        <p:spPr>
          <a:xfrm>
            <a:off x="9029700"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195" name="Text 188"/>
          <p:cNvSpPr/>
          <p:nvPr/>
        </p:nvSpPr>
        <p:spPr>
          <a:xfrm>
            <a:off x="9315450"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196" name="Text 189"/>
          <p:cNvSpPr/>
          <p:nvPr/>
        </p:nvSpPr>
        <p:spPr>
          <a:xfrm>
            <a:off x="961072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197" name="Text 190"/>
          <p:cNvSpPr/>
          <p:nvPr/>
        </p:nvSpPr>
        <p:spPr>
          <a:xfrm>
            <a:off x="989647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198" name="Text 191"/>
          <p:cNvSpPr/>
          <p:nvPr/>
        </p:nvSpPr>
        <p:spPr>
          <a:xfrm>
            <a:off x="1018222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199" name="Text 192"/>
          <p:cNvSpPr/>
          <p:nvPr/>
        </p:nvSpPr>
        <p:spPr>
          <a:xfrm>
            <a:off x="1046797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200" name="Text 193"/>
          <p:cNvSpPr/>
          <p:nvPr/>
        </p:nvSpPr>
        <p:spPr>
          <a:xfrm>
            <a:off x="1075372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201" name="Text 194"/>
          <p:cNvSpPr/>
          <p:nvPr/>
        </p:nvSpPr>
        <p:spPr>
          <a:xfrm>
            <a:off x="11049000"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202" name="Text 195"/>
          <p:cNvSpPr/>
          <p:nvPr/>
        </p:nvSpPr>
        <p:spPr>
          <a:xfrm>
            <a:off x="701992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203" name="Text 196"/>
          <p:cNvSpPr/>
          <p:nvPr/>
        </p:nvSpPr>
        <p:spPr>
          <a:xfrm>
            <a:off x="730567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204" name="Text 197"/>
          <p:cNvSpPr/>
          <p:nvPr/>
        </p:nvSpPr>
        <p:spPr>
          <a:xfrm>
            <a:off x="759142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a:t>
            </a:r>
            <a:endParaRPr lang="en-US" sz="382" dirty="0"/>
          </a:p>
        </p:txBody>
      </p:sp>
      <p:sp>
        <p:nvSpPr>
          <p:cNvPr id="205" name="Text 198"/>
          <p:cNvSpPr/>
          <p:nvPr/>
        </p:nvSpPr>
        <p:spPr>
          <a:xfrm>
            <a:off x="787717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a:t>
            </a:r>
            <a:endParaRPr lang="en-US" sz="382" dirty="0"/>
          </a:p>
        </p:txBody>
      </p:sp>
      <p:sp>
        <p:nvSpPr>
          <p:cNvPr id="206" name="Text 199"/>
          <p:cNvSpPr/>
          <p:nvPr/>
        </p:nvSpPr>
        <p:spPr>
          <a:xfrm>
            <a:off x="8172450"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96</a:t>
            </a:r>
            <a:endParaRPr lang="en-US" sz="382" dirty="0"/>
          </a:p>
        </p:txBody>
      </p:sp>
      <p:sp>
        <p:nvSpPr>
          <p:cNvPr id="207" name="Text 200"/>
          <p:cNvSpPr/>
          <p:nvPr/>
        </p:nvSpPr>
        <p:spPr>
          <a:xfrm>
            <a:off x="8458200"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192</a:t>
            </a:r>
            <a:endParaRPr lang="en-US" sz="382" dirty="0"/>
          </a:p>
        </p:txBody>
      </p:sp>
      <p:sp>
        <p:nvSpPr>
          <p:cNvPr id="208" name="Text 201"/>
          <p:cNvSpPr/>
          <p:nvPr/>
        </p:nvSpPr>
        <p:spPr>
          <a:xfrm>
            <a:off x="8743950"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384</a:t>
            </a:r>
            <a:endParaRPr lang="en-US" sz="382" dirty="0"/>
          </a:p>
        </p:txBody>
      </p:sp>
      <p:sp>
        <p:nvSpPr>
          <p:cNvPr id="209" name="Text 202"/>
          <p:cNvSpPr/>
          <p:nvPr/>
        </p:nvSpPr>
        <p:spPr>
          <a:xfrm>
            <a:off x="9029700"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768</a:t>
            </a:r>
            <a:endParaRPr lang="en-US" sz="382" dirty="0"/>
          </a:p>
        </p:txBody>
      </p:sp>
      <p:sp>
        <p:nvSpPr>
          <p:cNvPr id="210" name="Text 203"/>
          <p:cNvSpPr/>
          <p:nvPr/>
        </p:nvSpPr>
        <p:spPr>
          <a:xfrm>
            <a:off x="9315450"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1536</a:t>
            </a:r>
            <a:endParaRPr lang="en-US" sz="382" dirty="0"/>
          </a:p>
        </p:txBody>
      </p:sp>
      <p:sp>
        <p:nvSpPr>
          <p:cNvPr id="211" name="Text 204"/>
          <p:cNvSpPr/>
          <p:nvPr/>
        </p:nvSpPr>
        <p:spPr>
          <a:xfrm>
            <a:off x="961072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3072</a:t>
            </a:r>
            <a:endParaRPr lang="en-US" sz="382" dirty="0"/>
          </a:p>
        </p:txBody>
      </p:sp>
      <p:sp>
        <p:nvSpPr>
          <p:cNvPr id="212" name="Text 205"/>
          <p:cNvSpPr/>
          <p:nvPr/>
        </p:nvSpPr>
        <p:spPr>
          <a:xfrm>
            <a:off x="989647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6144</a:t>
            </a:r>
            <a:endParaRPr lang="en-US" sz="382" dirty="0"/>
          </a:p>
        </p:txBody>
      </p:sp>
      <p:sp>
        <p:nvSpPr>
          <p:cNvPr id="213" name="Text 206"/>
          <p:cNvSpPr/>
          <p:nvPr/>
        </p:nvSpPr>
        <p:spPr>
          <a:xfrm>
            <a:off x="1018222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12 288</a:t>
            </a:r>
            <a:endParaRPr lang="en-US" sz="382" dirty="0"/>
          </a:p>
        </p:txBody>
      </p:sp>
      <p:sp>
        <p:nvSpPr>
          <p:cNvPr id="214" name="Text 207"/>
          <p:cNvSpPr/>
          <p:nvPr/>
        </p:nvSpPr>
        <p:spPr>
          <a:xfrm>
            <a:off x="1046797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24 576</a:t>
            </a:r>
            <a:endParaRPr lang="en-US" sz="382" dirty="0"/>
          </a:p>
        </p:txBody>
      </p:sp>
      <p:sp>
        <p:nvSpPr>
          <p:cNvPr id="215" name="Text 208"/>
          <p:cNvSpPr/>
          <p:nvPr/>
        </p:nvSpPr>
        <p:spPr>
          <a:xfrm>
            <a:off x="1075372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49 152</a:t>
            </a:r>
            <a:endParaRPr lang="en-US" sz="382" dirty="0"/>
          </a:p>
        </p:txBody>
      </p:sp>
      <p:sp>
        <p:nvSpPr>
          <p:cNvPr id="216" name="Text 209"/>
          <p:cNvSpPr/>
          <p:nvPr/>
        </p:nvSpPr>
        <p:spPr>
          <a:xfrm>
            <a:off x="11049000"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98 304</a:t>
            </a:r>
            <a:endParaRPr lang="en-US" sz="382" dirty="0"/>
          </a:p>
        </p:txBody>
      </p:sp>
      <p:sp>
        <p:nvSpPr>
          <p:cNvPr id="217" name="Text 210"/>
          <p:cNvSpPr/>
          <p:nvPr/>
        </p:nvSpPr>
        <p:spPr>
          <a:xfrm>
            <a:off x="701992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218" name="Text 211"/>
          <p:cNvSpPr/>
          <p:nvPr/>
        </p:nvSpPr>
        <p:spPr>
          <a:xfrm>
            <a:off x="730567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219" name="Text 212"/>
          <p:cNvSpPr/>
          <p:nvPr/>
        </p:nvSpPr>
        <p:spPr>
          <a:xfrm>
            <a:off x="759142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220" name="Text 213"/>
          <p:cNvSpPr/>
          <p:nvPr/>
        </p:nvSpPr>
        <p:spPr>
          <a:xfrm>
            <a:off x="787717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221" name="Text 214"/>
          <p:cNvSpPr/>
          <p:nvPr/>
        </p:nvSpPr>
        <p:spPr>
          <a:xfrm>
            <a:off x="8172450"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222" name="Text 215"/>
          <p:cNvSpPr/>
          <p:nvPr/>
        </p:nvSpPr>
        <p:spPr>
          <a:xfrm>
            <a:off x="8458200"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223" name="Text 216"/>
          <p:cNvSpPr/>
          <p:nvPr/>
        </p:nvSpPr>
        <p:spPr>
          <a:xfrm>
            <a:off x="8743950"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224" name="Text 217"/>
          <p:cNvSpPr/>
          <p:nvPr/>
        </p:nvSpPr>
        <p:spPr>
          <a:xfrm>
            <a:off x="9029700"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225" name="Text 218"/>
          <p:cNvSpPr/>
          <p:nvPr/>
        </p:nvSpPr>
        <p:spPr>
          <a:xfrm>
            <a:off x="9315450"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226" name="Text 219"/>
          <p:cNvSpPr/>
          <p:nvPr/>
        </p:nvSpPr>
        <p:spPr>
          <a:xfrm>
            <a:off x="961072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227" name="Text 220"/>
          <p:cNvSpPr/>
          <p:nvPr/>
        </p:nvSpPr>
        <p:spPr>
          <a:xfrm>
            <a:off x="989647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228" name="Text 221"/>
          <p:cNvSpPr/>
          <p:nvPr/>
        </p:nvSpPr>
        <p:spPr>
          <a:xfrm>
            <a:off x="1018222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229" name="Text 222"/>
          <p:cNvSpPr/>
          <p:nvPr/>
        </p:nvSpPr>
        <p:spPr>
          <a:xfrm>
            <a:off x="1046797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230" name="Text 223"/>
          <p:cNvSpPr/>
          <p:nvPr/>
        </p:nvSpPr>
        <p:spPr>
          <a:xfrm>
            <a:off x="1075372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231" name="Text 224"/>
          <p:cNvSpPr/>
          <p:nvPr/>
        </p:nvSpPr>
        <p:spPr>
          <a:xfrm>
            <a:off x="11049000"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32 768</a:t>
            </a:r>
            <a:endParaRPr lang="en-US" sz="382" dirty="0"/>
          </a:p>
        </p:txBody>
      </p:sp>
      <p:sp>
        <p:nvSpPr>
          <p:cNvPr id="232" name="Text 225"/>
          <p:cNvSpPr/>
          <p:nvPr/>
        </p:nvSpPr>
        <p:spPr>
          <a:xfrm>
            <a:off x="701992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233" name="Text 226"/>
          <p:cNvSpPr/>
          <p:nvPr/>
        </p:nvSpPr>
        <p:spPr>
          <a:xfrm>
            <a:off x="730567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234" name="Text 227"/>
          <p:cNvSpPr/>
          <p:nvPr/>
        </p:nvSpPr>
        <p:spPr>
          <a:xfrm>
            <a:off x="759142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a:t>
            </a:r>
            <a:endParaRPr lang="en-US" sz="382" dirty="0"/>
          </a:p>
        </p:txBody>
      </p:sp>
      <p:sp>
        <p:nvSpPr>
          <p:cNvPr id="235" name="Text 228"/>
          <p:cNvSpPr/>
          <p:nvPr/>
        </p:nvSpPr>
        <p:spPr>
          <a:xfrm>
            <a:off x="787717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a:t>
            </a:r>
            <a:endParaRPr lang="en-US" sz="382" dirty="0"/>
          </a:p>
        </p:txBody>
      </p:sp>
      <p:sp>
        <p:nvSpPr>
          <p:cNvPr id="236" name="Text 229"/>
          <p:cNvSpPr/>
          <p:nvPr/>
        </p:nvSpPr>
        <p:spPr>
          <a:xfrm>
            <a:off x="8172450"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96</a:t>
            </a:r>
            <a:endParaRPr lang="en-US" sz="382" dirty="0"/>
          </a:p>
        </p:txBody>
      </p:sp>
      <p:sp>
        <p:nvSpPr>
          <p:cNvPr id="237" name="Text 230"/>
          <p:cNvSpPr/>
          <p:nvPr/>
        </p:nvSpPr>
        <p:spPr>
          <a:xfrm>
            <a:off x="8458200"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192</a:t>
            </a:r>
            <a:endParaRPr lang="en-US" sz="382" dirty="0"/>
          </a:p>
        </p:txBody>
      </p:sp>
      <p:sp>
        <p:nvSpPr>
          <p:cNvPr id="238" name="Text 231"/>
          <p:cNvSpPr/>
          <p:nvPr/>
        </p:nvSpPr>
        <p:spPr>
          <a:xfrm>
            <a:off x="8743950"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384</a:t>
            </a:r>
            <a:endParaRPr lang="en-US" sz="382" dirty="0"/>
          </a:p>
        </p:txBody>
      </p:sp>
      <p:sp>
        <p:nvSpPr>
          <p:cNvPr id="239" name="Text 232"/>
          <p:cNvSpPr/>
          <p:nvPr/>
        </p:nvSpPr>
        <p:spPr>
          <a:xfrm>
            <a:off x="9029700"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768</a:t>
            </a:r>
            <a:endParaRPr lang="en-US" sz="382" dirty="0"/>
          </a:p>
        </p:txBody>
      </p:sp>
      <p:sp>
        <p:nvSpPr>
          <p:cNvPr id="240" name="Text 233"/>
          <p:cNvSpPr/>
          <p:nvPr/>
        </p:nvSpPr>
        <p:spPr>
          <a:xfrm>
            <a:off x="9315450"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1536</a:t>
            </a:r>
            <a:endParaRPr lang="en-US" sz="382" dirty="0"/>
          </a:p>
        </p:txBody>
      </p:sp>
      <p:sp>
        <p:nvSpPr>
          <p:cNvPr id="241" name="Text 234"/>
          <p:cNvSpPr/>
          <p:nvPr/>
        </p:nvSpPr>
        <p:spPr>
          <a:xfrm>
            <a:off x="961072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3072</a:t>
            </a:r>
            <a:endParaRPr lang="en-US" sz="382" dirty="0"/>
          </a:p>
        </p:txBody>
      </p:sp>
      <p:sp>
        <p:nvSpPr>
          <p:cNvPr id="242" name="Text 235"/>
          <p:cNvSpPr/>
          <p:nvPr/>
        </p:nvSpPr>
        <p:spPr>
          <a:xfrm>
            <a:off x="989647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6144</a:t>
            </a:r>
            <a:endParaRPr lang="en-US" sz="382" dirty="0"/>
          </a:p>
        </p:txBody>
      </p:sp>
      <p:sp>
        <p:nvSpPr>
          <p:cNvPr id="243" name="Text 236"/>
          <p:cNvSpPr/>
          <p:nvPr/>
        </p:nvSpPr>
        <p:spPr>
          <a:xfrm>
            <a:off x="1018222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12 288</a:t>
            </a:r>
            <a:endParaRPr lang="en-US" sz="382" dirty="0"/>
          </a:p>
        </p:txBody>
      </p:sp>
      <p:sp>
        <p:nvSpPr>
          <p:cNvPr id="244" name="Text 237"/>
          <p:cNvSpPr/>
          <p:nvPr/>
        </p:nvSpPr>
        <p:spPr>
          <a:xfrm>
            <a:off x="1046797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24 576</a:t>
            </a:r>
            <a:endParaRPr lang="en-US" sz="382" dirty="0"/>
          </a:p>
        </p:txBody>
      </p:sp>
      <p:sp>
        <p:nvSpPr>
          <p:cNvPr id="245" name="Text 238"/>
          <p:cNvSpPr/>
          <p:nvPr/>
        </p:nvSpPr>
        <p:spPr>
          <a:xfrm>
            <a:off x="1075372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49 152</a:t>
            </a:r>
            <a:endParaRPr lang="en-US" sz="382" dirty="0"/>
          </a:p>
        </p:txBody>
      </p:sp>
      <p:sp>
        <p:nvSpPr>
          <p:cNvPr id="246" name="Text 239"/>
          <p:cNvSpPr/>
          <p:nvPr/>
        </p:nvSpPr>
        <p:spPr>
          <a:xfrm>
            <a:off x="11049000"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98 304</a:t>
            </a:r>
            <a:endParaRPr lang="en-US" sz="382" dirty="0"/>
          </a:p>
        </p:txBody>
      </p:sp>
      <p:sp>
        <p:nvSpPr>
          <p:cNvPr id="247" name="Text 240"/>
          <p:cNvSpPr/>
          <p:nvPr/>
        </p:nvSpPr>
        <p:spPr>
          <a:xfrm>
            <a:off x="701992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a:t>
            </a:r>
            <a:endParaRPr lang="en-US" sz="382" dirty="0"/>
          </a:p>
        </p:txBody>
      </p:sp>
      <p:sp>
        <p:nvSpPr>
          <p:cNvPr id="248" name="Text 241"/>
          <p:cNvSpPr/>
          <p:nvPr/>
        </p:nvSpPr>
        <p:spPr>
          <a:xfrm>
            <a:off x="730567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a:t>
            </a:r>
            <a:endParaRPr lang="en-US" sz="382" dirty="0"/>
          </a:p>
        </p:txBody>
      </p:sp>
      <p:sp>
        <p:nvSpPr>
          <p:cNvPr id="249" name="Text 242"/>
          <p:cNvSpPr/>
          <p:nvPr/>
        </p:nvSpPr>
        <p:spPr>
          <a:xfrm>
            <a:off x="759142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80</a:t>
            </a:r>
            <a:endParaRPr lang="en-US" sz="382" dirty="0"/>
          </a:p>
        </p:txBody>
      </p:sp>
      <p:sp>
        <p:nvSpPr>
          <p:cNvPr id="250" name="Text 243"/>
          <p:cNvSpPr/>
          <p:nvPr/>
        </p:nvSpPr>
        <p:spPr>
          <a:xfrm>
            <a:off x="787717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160</a:t>
            </a:r>
            <a:endParaRPr lang="en-US" sz="382" dirty="0"/>
          </a:p>
        </p:txBody>
      </p:sp>
      <p:sp>
        <p:nvSpPr>
          <p:cNvPr id="251" name="Text 244"/>
          <p:cNvSpPr/>
          <p:nvPr/>
        </p:nvSpPr>
        <p:spPr>
          <a:xfrm>
            <a:off x="8172450"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320</a:t>
            </a:r>
            <a:endParaRPr lang="en-US" sz="382" dirty="0"/>
          </a:p>
        </p:txBody>
      </p:sp>
      <p:sp>
        <p:nvSpPr>
          <p:cNvPr id="252" name="Text 245"/>
          <p:cNvSpPr/>
          <p:nvPr/>
        </p:nvSpPr>
        <p:spPr>
          <a:xfrm>
            <a:off x="8458200"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640</a:t>
            </a:r>
            <a:endParaRPr lang="en-US" sz="382" dirty="0"/>
          </a:p>
        </p:txBody>
      </p:sp>
      <p:sp>
        <p:nvSpPr>
          <p:cNvPr id="253" name="Text 246"/>
          <p:cNvSpPr/>
          <p:nvPr/>
        </p:nvSpPr>
        <p:spPr>
          <a:xfrm>
            <a:off x="8743950"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1280</a:t>
            </a:r>
            <a:endParaRPr lang="en-US" sz="382" dirty="0"/>
          </a:p>
        </p:txBody>
      </p:sp>
      <p:sp>
        <p:nvSpPr>
          <p:cNvPr id="254" name="Text 247"/>
          <p:cNvSpPr/>
          <p:nvPr/>
        </p:nvSpPr>
        <p:spPr>
          <a:xfrm>
            <a:off x="9029700"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2560</a:t>
            </a:r>
            <a:endParaRPr lang="en-US" sz="382" dirty="0"/>
          </a:p>
        </p:txBody>
      </p:sp>
      <p:sp>
        <p:nvSpPr>
          <p:cNvPr id="255" name="Text 248"/>
          <p:cNvSpPr/>
          <p:nvPr/>
        </p:nvSpPr>
        <p:spPr>
          <a:xfrm>
            <a:off x="9315450"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5120</a:t>
            </a:r>
            <a:endParaRPr lang="en-US" sz="382" dirty="0"/>
          </a:p>
        </p:txBody>
      </p:sp>
      <p:sp>
        <p:nvSpPr>
          <p:cNvPr id="256" name="Text 249"/>
          <p:cNvSpPr/>
          <p:nvPr/>
        </p:nvSpPr>
        <p:spPr>
          <a:xfrm>
            <a:off x="961072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10 240</a:t>
            </a:r>
            <a:endParaRPr lang="en-US" sz="382" dirty="0"/>
          </a:p>
        </p:txBody>
      </p:sp>
      <p:sp>
        <p:nvSpPr>
          <p:cNvPr id="257" name="Text 250"/>
          <p:cNvSpPr/>
          <p:nvPr/>
        </p:nvSpPr>
        <p:spPr>
          <a:xfrm>
            <a:off x="989647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20 480</a:t>
            </a:r>
            <a:endParaRPr lang="en-US" sz="382" dirty="0"/>
          </a:p>
        </p:txBody>
      </p:sp>
      <p:sp>
        <p:nvSpPr>
          <p:cNvPr id="258" name="Text 251"/>
          <p:cNvSpPr/>
          <p:nvPr/>
        </p:nvSpPr>
        <p:spPr>
          <a:xfrm>
            <a:off x="1018222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40 960</a:t>
            </a:r>
            <a:endParaRPr lang="en-US" sz="382" dirty="0"/>
          </a:p>
        </p:txBody>
      </p:sp>
      <p:sp>
        <p:nvSpPr>
          <p:cNvPr id="259" name="Text 252"/>
          <p:cNvSpPr/>
          <p:nvPr/>
        </p:nvSpPr>
        <p:spPr>
          <a:xfrm>
            <a:off x="1046797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81 920</a:t>
            </a:r>
            <a:endParaRPr lang="en-US" sz="382" dirty="0"/>
          </a:p>
        </p:txBody>
      </p:sp>
      <p:sp>
        <p:nvSpPr>
          <p:cNvPr id="260" name="Text 253"/>
          <p:cNvSpPr/>
          <p:nvPr/>
        </p:nvSpPr>
        <p:spPr>
          <a:xfrm>
            <a:off x="1075372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163 840</a:t>
            </a:r>
            <a:endParaRPr lang="en-US" sz="382" dirty="0"/>
          </a:p>
        </p:txBody>
      </p:sp>
      <p:sp>
        <p:nvSpPr>
          <p:cNvPr id="261" name="Text 254"/>
          <p:cNvSpPr/>
          <p:nvPr/>
        </p:nvSpPr>
        <p:spPr>
          <a:xfrm>
            <a:off x="11049000"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327 680</a:t>
            </a:r>
            <a:endParaRPr lang="en-US" sz="382" dirty="0"/>
          </a:p>
        </p:txBody>
      </p:sp>
      <p:sp>
        <p:nvSpPr>
          <p:cNvPr id="262" name="Text 255"/>
          <p:cNvSpPr/>
          <p:nvPr/>
        </p:nvSpPr>
        <p:spPr>
          <a:xfrm>
            <a:off x="701992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28</a:t>
            </a:r>
            <a:endParaRPr lang="en-US" sz="382" dirty="0"/>
          </a:p>
        </p:txBody>
      </p:sp>
      <p:sp>
        <p:nvSpPr>
          <p:cNvPr id="263" name="Text 256"/>
          <p:cNvSpPr/>
          <p:nvPr/>
        </p:nvSpPr>
        <p:spPr>
          <a:xfrm>
            <a:off x="730567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56</a:t>
            </a:r>
            <a:endParaRPr lang="en-US" sz="382" dirty="0"/>
          </a:p>
        </p:txBody>
      </p:sp>
      <p:sp>
        <p:nvSpPr>
          <p:cNvPr id="264" name="Text 257"/>
          <p:cNvSpPr/>
          <p:nvPr/>
        </p:nvSpPr>
        <p:spPr>
          <a:xfrm>
            <a:off x="759142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112</a:t>
            </a:r>
            <a:endParaRPr lang="en-US" sz="382" dirty="0"/>
          </a:p>
        </p:txBody>
      </p:sp>
      <p:sp>
        <p:nvSpPr>
          <p:cNvPr id="265" name="Text 258"/>
          <p:cNvSpPr/>
          <p:nvPr/>
        </p:nvSpPr>
        <p:spPr>
          <a:xfrm>
            <a:off x="787717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224</a:t>
            </a:r>
            <a:endParaRPr lang="en-US" sz="382" dirty="0"/>
          </a:p>
        </p:txBody>
      </p:sp>
      <p:sp>
        <p:nvSpPr>
          <p:cNvPr id="266" name="Text 259"/>
          <p:cNvSpPr/>
          <p:nvPr/>
        </p:nvSpPr>
        <p:spPr>
          <a:xfrm>
            <a:off x="8172450"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448</a:t>
            </a:r>
            <a:endParaRPr lang="en-US" sz="382" dirty="0"/>
          </a:p>
        </p:txBody>
      </p:sp>
      <p:sp>
        <p:nvSpPr>
          <p:cNvPr id="267" name="Text 260"/>
          <p:cNvSpPr/>
          <p:nvPr/>
        </p:nvSpPr>
        <p:spPr>
          <a:xfrm>
            <a:off x="8458200"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896</a:t>
            </a:r>
            <a:endParaRPr lang="en-US" sz="382" dirty="0"/>
          </a:p>
        </p:txBody>
      </p:sp>
      <p:sp>
        <p:nvSpPr>
          <p:cNvPr id="268" name="Text 261"/>
          <p:cNvSpPr/>
          <p:nvPr/>
        </p:nvSpPr>
        <p:spPr>
          <a:xfrm>
            <a:off x="8743950"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1792</a:t>
            </a:r>
            <a:endParaRPr lang="en-US" sz="382" dirty="0"/>
          </a:p>
        </p:txBody>
      </p:sp>
      <p:sp>
        <p:nvSpPr>
          <p:cNvPr id="269" name="Text 262"/>
          <p:cNvSpPr/>
          <p:nvPr/>
        </p:nvSpPr>
        <p:spPr>
          <a:xfrm>
            <a:off x="9029700"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3584</a:t>
            </a:r>
            <a:endParaRPr lang="en-US" sz="382" dirty="0"/>
          </a:p>
        </p:txBody>
      </p:sp>
      <p:sp>
        <p:nvSpPr>
          <p:cNvPr id="270" name="Text 263"/>
          <p:cNvSpPr/>
          <p:nvPr/>
        </p:nvSpPr>
        <p:spPr>
          <a:xfrm>
            <a:off x="9315450"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7168</a:t>
            </a:r>
            <a:endParaRPr lang="en-US" sz="382" dirty="0"/>
          </a:p>
        </p:txBody>
      </p:sp>
      <p:sp>
        <p:nvSpPr>
          <p:cNvPr id="271" name="Text 264"/>
          <p:cNvSpPr/>
          <p:nvPr/>
        </p:nvSpPr>
        <p:spPr>
          <a:xfrm>
            <a:off x="961072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14 336</a:t>
            </a:r>
            <a:endParaRPr lang="en-US" sz="382" dirty="0"/>
          </a:p>
        </p:txBody>
      </p:sp>
      <p:sp>
        <p:nvSpPr>
          <p:cNvPr id="272" name="Text 265"/>
          <p:cNvSpPr/>
          <p:nvPr/>
        </p:nvSpPr>
        <p:spPr>
          <a:xfrm>
            <a:off x="989647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28 672</a:t>
            </a:r>
            <a:endParaRPr lang="en-US" sz="382" dirty="0"/>
          </a:p>
        </p:txBody>
      </p:sp>
      <p:sp>
        <p:nvSpPr>
          <p:cNvPr id="273" name="Text 266"/>
          <p:cNvSpPr/>
          <p:nvPr/>
        </p:nvSpPr>
        <p:spPr>
          <a:xfrm>
            <a:off x="1018222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57 344</a:t>
            </a:r>
            <a:endParaRPr lang="en-US" sz="382" dirty="0"/>
          </a:p>
        </p:txBody>
      </p:sp>
      <p:sp>
        <p:nvSpPr>
          <p:cNvPr id="274" name="Text 267"/>
          <p:cNvSpPr/>
          <p:nvPr/>
        </p:nvSpPr>
        <p:spPr>
          <a:xfrm>
            <a:off x="1046797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114 688</a:t>
            </a:r>
            <a:endParaRPr lang="en-US" sz="382" dirty="0"/>
          </a:p>
        </p:txBody>
      </p:sp>
      <p:sp>
        <p:nvSpPr>
          <p:cNvPr id="275" name="Text 268"/>
          <p:cNvSpPr/>
          <p:nvPr/>
        </p:nvSpPr>
        <p:spPr>
          <a:xfrm>
            <a:off x="1075372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229 376</a:t>
            </a:r>
            <a:endParaRPr lang="en-US" sz="382" dirty="0"/>
          </a:p>
        </p:txBody>
      </p:sp>
      <p:sp>
        <p:nvSpPr>
          <p:cNvPr id="276" name="Text 269"/>
          <p:cNvSpPr/>
          <p:nvPr/>
        </p:nvSpPr>
        <p:spPr>
          <a:xfrm>
            <a:off x="11049000"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458 752</a:t>
            </a:r>
            <a:endParaRPr lang="en-US" sz="382" dirty="0"/>
          </a:p>
        </p:txBody>
      </p:sp>
      <p:sp>
        <p:nvSpPr>
          <p:cNvPr id="277" name="Text 270"/>
          <p:cNvSpPr/>
          <p:nvPr/>
        </p:nvSpPr>
        <p:spPr>
          <a:xfrm>
            <a:off x="701992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78" name="Text 271"/>
          <p:cNvSpPr/>
          <p:nvPr/>
        </p:nvSpPr>
        <p:spPr>
          <a:xfrm>
            <a:off x="730567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79" name="Text 272"/>
          <p:cNvSpPr/>
          <p:nvPr/>
        </p:nvSpPr>
        <p:spPr>
          <a:xfrm>
            <a:off x="759142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0" name="Text 273"/>
          <p:cNvSpPr/>
          <p:nvPr/>
        </p:nvSpPr>
        <p:spPr>
          <a:xfrm>
            <a:off x="787717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1" name="Text 274"/>
          <p:cNvSpPr/>
          <p:nvPr/>
        </p:nvSpPr>
        <p:spPr>
          <a:xfrm>
            <a:off x="8172450"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2" name="Text 275"/>
          <p:cNvSpPr/>
          <p:nvPr/>
        </p:nvSpPr>
        <p:spPr>
          <a:xfrm>
            <a:off x="8458200"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3" name="Text 276"/>
          <p:cNvSpPr/>
          <p:nvPr/>
        </p:nvSpPr>
        <p:spPr>
          <a:xfrm>
            <a:off x="8743950"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4" name="Text 277"/>
          <p:cNvSpPr/>
          <p:nvPr/>
        </p:nvSpPr>
        <p:spPr>
          <a:xfrm>
            <a:off x="9029700"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5" name="Text 278"/>
          <p:cNvSpPr/>
          <p:nvPr/>
        </p:nvSpPr>
        <p:spPr>
          <a:xfrm>
            <a:off x="9315450"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6" name="Text 279"/>
          <p:cNvSpPr/>
          <p:nvPr/>
        </p:nvSpPr>
        <p:spPr>
          <a:xfrm>
            <a:off x="961072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7" name="Text 280"/>
          <p:cNvSpPr/>
          <p:nvPr/>
        </p:nvSpPr>
        <p:spPr>
          <a:xfrm>
            <a:off x="989647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8" name="Text 281"/>
          <p:cNvSpPr/>
          <p:nvPr/>
        </p:nvSpPr>
        <p:spPr>
          <a:xfrm>
            <a:off x="1018222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9" name="Text 282"/>
          <p:cNvSpPr/>
          <p:nvPr/>
        </p:nvSpPr>
        <p:spPr>
          <a:xfrm>
            <a:off x="1046797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90" name="Text 283"/>
          <p:cNvSpPr/>
          <p:nvPr/>
        </p:nvSpPr>
        <p:spPr>
          <a:xfrm>
            <a:off x="1075372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91" name="Text 284"/>
          <p:cNvSpPr/>
          <p:nvPr/>
        </p:nvSpPr>
        <p:spPr>
          <a:xfrm>
            <a:off x="11049000"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92" name="Text 285"/>
          <p:cNvSpPr/>
          <p:nvPr/>
        </p:nvSpPr>
        <p:spPr>
          <a:xfrm>
            <a:off x="701992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a:t>
            </a:r>
            <a:endParaRPr lang="en-US" sz="382" dirty="0"/>
          </a:p>
        </p:txBody>
      </p:sp>
      <p:sp>
        <p:nvSpPr>
          <p:cNvPr id="293" name="Text 286"/>
          <p:cNvSpPr/>
          <p:nvPr/>
        </p:nvSpPr>
        <p:spPr>
          <a:xfrm>
            <a:off x="730567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a:t>
            </a:r>
            <a:endParaRPr lang="en-US" sz="382" dirty="0"/>
          </a:p>
        </p:txBody>
      </p:sp>
      <p:sp>
        <p:nvSpPr>
          <p:cNvPr id="294" name="Text 287"/>
          <p:cNvSpPr/>
          <p:nvPr/>
        </p:nvSpPr>
        <p:spPr>
          <a:xfrm>
            <a:off x="759142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a:t>
            </a:r>
            <a:endParaRPr lang="en-US" sz="382" dirty="0"/>
          </a:p>
        </p:txBody>
      </p:sp>
      <p:sp>
        <p:nvSpPr>
          <p:cNvPr id="295" name="Text 288"/>
          <p:cNvSpPr/>
          <p:nvPr/>
        </p:nvSpPr>
        <p:spPr>
          <a:xfrm>
            <a:off x="787717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80</a:t>
            </a:r>
            <a:endParaRPr lang="en-US" sz="382" dirty="0"/>
          </a:p>
        </p:txBody>
      </p:sp>
      <p:sp>
        <p:nvSpPr>
          <p:cNvPr id="296" name="Text 289"/>
          <p:cNvSpPr/>
          <p:nvPr/>
        </p:nvSpPr>
        <p:spPr>
          <a:xfrm>
            <a:off x="8172450"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160</a:t>
            </a:r>
            <a:endParaRPr lang="en-US" sz="382" dirty="0"/>
          </a:p>
        </p:txBody>
      </p:sp>
      <p:sp>
        <p:nvSpPr>
          <p:cNvPr id="297" name="Text 290"/>
          <p:cNvSpPr/>
          <p:nvPr/>
        </p:nvSpPr>
        <p:spPr>
          <a:xfrm>
            <a:off x="8458200"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320</a:t>
            </a:r>
            <a:endParaRPr lang="en-US" sz="382" dirty="0"/>
          </a:p>
        </p:txBody>
      </p:sp>
      <p:sp>
        <p:nvSpPr>
          <p:cNvPr id="298" name="Text 291"/>
          <p:cNvSpPr/>
          <p:nvPr/>
        </p:nvSpPr>
        <p:spPr>
          <a:xfrm>
            <a:off x="8743950"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640</a:t>
            </a:r>
            <a:endParaRPr lang="en-US" sz="382" dirty="0"/>
          </a:p>
        </p:txBody>
      </p:sp>
      <p:sp>
        <p:nvSpPr>
          <p:cNvPr id="299" name="Text 292"/>
          <p:cNvSpPr/>
          <p:nvPr/>
        </p:nvSpPr>
        <p:spPr>
          <a:xfrm>
            <a:off x="9029700"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1280</a:t>
            </a:r>
            <a:endParaRPr lang="en-US" sz="382" dirty="0"/>
          </a:p>
        </p:txBody>
      </p:sp>
      <p:sp>
        <p:nvSpPr>
          <p:cNvPr id="300" name="Text 293"/>
          <p:cNvSpPr/>
          <p:nvPr/>
        </p:nvSpPr>
        <p:spPr>
          <a:xfrm>
            <a:off x="9315450"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2560</a:t>
            </a:r>
            <a:endParaRPr lang="en-US" sz="382" dirty="0"/>
          </a:p>
        </p:txBody>
      </p:sp>
      <p:sp>
        <p:nvSpPr>
          <p:cNvPr id="301" name="Text 294"/>
          <p:cNvSpPr/>
          <p:nvPr/>
        </p:nvSpPr>
        <p:spPr>
          <a:xfrm>
            <a:off x="961072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5120</a:t>
            </a:r>
            <a:endParaRPr lang="en-US" sz="382" dirty="0"/>
          </a:p>
        </p:txBody>
      </p:sp>
      <p:sp>
        <p:nvSpPr>
          <p:cNvPr id="302" name="Text 295"/>
          <p:cNvSpPr/>
          <p:nvPr/>
        </p:nvSpPr>
        <p:spPr>
          <a:xfrm>
            <a:off x="989647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10 240</a:t>
            </a:r>
            <a:endParaRPr lang="en-US" sz="382" dirty="0"/>
          </a:p>
        </p:txBody>
      </p:sp>
      <p:sp>
        <p:nvSpPr>
          <p:cNvPr id="303" name="Text 296"/>
          <p:cNvSpPr/>
          <p:nvPr/>
        </p:nvSpPr>
        <p:spPr>
          <a:xfrm>
            <a:off x="1018222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20 480</a:t>
            </a:r>
            <a:endParaRPr lang="en-US" sz="382" dirty="0"/>
          </a:p>
        </p:txBody>
      </p:sp>
      <p:sp>
        <p:nvSpPr>
          <p:cNvPr id="304" name="Text 297"/>
          <p:cNvSpPr/>
          <p:nvPr/>
        </p:nvSpPr>
        <p:spPr>
          <a:xfrm>
            <a:off x="1046797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40 960</a:t>
            </a:r>
            <a:endParaRPr lang="en-US" sz="382" dirty="0"/>
          </a:p>
        </p:txBody>
      </p:sp>
      <p:sp>
        <p:nvSpPr>
          <p:cNvPr id="305" name="Text 298"/>
          <p:cNvSpPr/>
          <p:nvPr/>
        </p:nvSpPr>
        <p:spPr>
          <a:xfrm>
            <a:off x="1075372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81 920</a:t>
            </a:r>
            <a:endParaRPr lang="en-US" sz="382" dirty="0"/>
          </a:p>
        </p:txBody>
      </p:sp>
      <p:sp>
        <p:nvSpPr>
          <p:cNvPr id="306" name="Text 299"/>
          <p:cNvSpPr/>
          <p:nvPr/>
        </p:nvSpPr>
        <p:spPr>
          <a:xfrm>
            <a:off x="11049000"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360 448</a:t>
            </a:r>
            <a:endParaRPr lang="en-US" sz="382" dirty="0"/>
          </a:p>
        </p:txBody>
      </p:sp>
      <p:sp>
        <p:nvSpPr>
          <p:cNvPr id="307" name="Text 300"/>
          <p:cNvSpPr/>
          <p:nvPr/>
        </p:nvSpPr>
        <p:spPr>
          <a:xfrm>
            <a:off x="701992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22</a:t>
            </a:r>
            <a:endParaRPr lang="en-US" sz="382" dirty="0"/>
          </a:p>
        </p:txBody>
      </p:sp>
      <p:sp>
        <p:nvSpPr>
          <p:cNvPr id="308" name="Text 301"/>
          <p:cNvSpPr/>
          <p:nvPr/>
        </p:nvSpPr>
        <p:spPr>
          <a:xfrm>
            <a:off x="730567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44</a:t>
            </a:r>
            <a:endParaRPr lang="en-US" sz="382" dirty="0"/>
          </a:p>
        </p:txBody>
      </p:sp>
      <p:sp>
        <p:nvSpPr>
          <p:cNvPr id="309" name="Text 302"/>
          <p:cNvSpPr/>
          <p:nvPr/>
        </p:nvSpPr>
        <p:spPr>
          <a:xfrm>
            <a:off x="759142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88</a:t>
            </a:r>
            <a:endParaRPr lang="en-US" sz="382" dirty="0"/>
          </a:p>
        </p:txBody>
      </p:sp>
      <p:sp>
        <p:nvSpPr>
          <p:cNvPr id="310" name="Text 303"/>
          <p:cNvSpPr/>
          <p:nvPr/>
        </p:nvSpPr>
        <p:spPr>
          <a:xfrm>
            <a:off x="787717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176</a:t>
            </a:r>
            <a:endParaRPr lang="en-US" sz="382" dirty="0"/>
          </a:p>
        </p:txBody>
      </p:sp>
      <p:sp>
        <p:nvSpPr>
          <p:cNvPr id="311" name="Text 304"/>
          <p:cNvSpPr/>
          <p:nvPr/>
        </p:nvSpPr>
        <p:spPr>
          <a:xfrm>
            <a:off x="8172450"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352</a:t>
            </a:r>
            <a:endParaRPr lang="en-US" sz="382" dirty="0"/>
          </a:p>
        </p:txBody>
      </p:sp>
      <p:sp>
        <p:nvSpPr>
          <p:cNvPr id="312" name="Text 305"/>
          <p:cNvSpPr/>
          <p:nvPr/>
        </p:nvSpPr>
        <p:spPr>
          <a:xfrm>
            <a:off x="8458200"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704</a:t>
            </a:r>
            <a:endParaRPr lang="en-US" sz="382" dirty="0"/>
          </a:p>
        </p:txBody>
      </p:sp>
      <p:sp>
        <p:nvSpPr>
          <p:cNvPr id="313" name="Text 306"/>
          <p:cNvSpPr/>
          <p:nvPr/>
        </p:nvSpPr>
        <p:spPr>
          <a:xfrm>
            <a:off x="8743950"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1408</a:t>
            </a:r>
            <a:endParaRPr lang="en-US" sz="382" dirty="0"/>
          </a:p>
        </p:txBody>
      </p:sp>
      <p:sp>
        <p:nvSpPr>
          <p:cNvPr id="314" name="Text 307"/>
          <p:cNvSpPr/>
          <p:nvPr/>
        </p:nvSpPr>
        <p:spPr>
          <a:xfrm>
            <a:off x="9029700"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2816</a:t>
            </a:r>
            <a:endParaRPr lang="en-US" sz="382" dirty="0"/>
          </a:p>
        </p:txBody>
      </p:sp>
      <p:sp>
        <p:nvSpPr>
          <p:cNvPr id="315" name="Text 308"/>
          <p:cNvSpPr/>
          <p:nvPr/>
        </p:nvSpPr>
        <p:spPr>
          <a:xfrm>
            <a:off x="9315450"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5632</a:t>
            </a:r>
            <a:endParaRPr lang="en-US" sz="382" dirty="0"/>
          </a:p>
        </p:txBody>
      </p:sp>
      <p:sp>
        <p:nvSpPr>
          <p:cNvPr id="316" name="Text 309"/>
          <p:cNvSpPr/>
          <p:nvPr/>
        </p:nvSpPr>
        <p:spPr>
          <a:xfrm>
            <a:off x="961072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11 264</a:t>
            </a:r>
            <a:endParaRPr lang="en-US" sz="382" dirty="0"/>
          </a:p>
        </p:txBody>
      </p:sp>
      <p:sp>
        <p:nvSpPr>
          <p:cNvPr id="317" name="Text 310"/>
          <p:cNvSpPr/>
          <p:nvPr/>
        </p:nvSpPr>
        <p:spPr>
          <a:xfrm>
            <a:off x="989647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22 528</a:t>
            </a:r>
            <a:endParaRPr lang="en-US" sz="382" dirty="0"/>
          </a:p>
        </p:txBody>
      </p:sp>
      <p:sp>
        <p:nvSpPr>
          <p:cNvPr id="318" name="Text 311"/>
          <p:cNvSpPr/>
          <p:nvPr/>
        </p:nvSpPr>
        <p:spPr>
          <a:xfrm>
            <a:off x="1018222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45 056</a:t>
            </a:r>
            <a:endParaRPr lang="en-US" sz="382" dirty="0"/>
          </a:p>
        </p:txBody>
      </p:sp>
      <p:sp>
        <p:nvSpPr>
          <p:cNvPr id="319" name="Text 312"/>
          <p:cNvSpPr/>
          <p:nvPr/>
        </p:nvSpPr>
        <p:spPr>
          <a:xfrm>
            <a:off x="1046797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90 112</a:t>
            </a:r>
            <a:endParaRPr lang="en-US" sz="382" dirty="0"/>
          </a:p>
        </p:txBody>
      </p:sp>
      <p:sp>
        <p:nvSpPr>
          <p:cNvPr id="320" name="Text 313"/>
          <p:cNvSpPr/>
          <p:nvPr/>
        </p:nvSpPr>
        <p:spPr>
          <a:xfrm>
            <a:off x="1075372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180 224</a:t>
            </a:r>
            <a:endParaRPr lang="en-US" sz="382" dirty="0"/>
          </a:p>
        </p:txBody>
      </p:sp>
      <p:sp>
        <p:nvSpPr>
          <p:cNvPr id="321" name="Text 314"/>
          <p:cNvSpPr/>
          <p:nvPr/>
        </p:nvSpPr>
        <p:spPr>
          <a:xfrm>
            <a:off x="11049000"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360 448</a:t>
            </a:r>
            <a:endParaRPr lang="en-US" sz="382" dirty="0"/>
          </a:p>
        </p:txBody>
      </p:sp>
      <p:sp>
        <p:nvSpPr>
          <p:cNvPr id="322" name="Text 315"/>
          <p:cNvSpPr/>
          <p:nvPr/>
        </p:nvSpPr>
        <p:spPr>
          <a:xfrm>
            <a:off x="701992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323" name="Text 316"/>
          <p:cNvSpPr/>
          <p:nvPr/>
        </p:nvSpPr>
        <p:spPr>
          <a:xfrm>
            <a:off x="730567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324" name="Text 317"/>
          <p:cNvSpPr/>
          <p:nvPr/>
        </p:nvSpPr>
        <p:spPr>
          <a:xfrm>
            <a:off x="759142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a:t>
            </a:r>
            <a:endParaRPr lang="en-US" sz="382" dirty="0"/>
          </a:p>
        </p:txBody>
      </p:sp>
      <p:sp>
        <p:nvSpPr>
          <p:cNvPr id="325" name="Text 318"/>
          <p:cNvSpPr/>
          <p:nvPr/>
        </p:nvSpPr>
        <p:spPr>
          <a:xfrm>
            <a:off x="787717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326" name="Text 319"/>
          <p:cNvSpPr/>
          <p:nvPr/>
        </p:nvSpPr>
        <p:spPr>
          <a:xfrm>
            <a:off x="8172450"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a:t>
            </a:r>
            <a:endParaRPr lang="en-US" sz="382" dirty="0"/>
          </a:p>
        </p:txBody>
      </p:sp>
      <p:sp>
        <p:nvSpPr>
          <p:cNvPr id="327" name="Text 320"/>
          <p:cNvSpPr/>
          <p:nvPr/>
        </p:nvSpPr>
        <p:spPr>
          <a:xfrm>
            <a:off x="8458200"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328" name="Text 321"/>
          <p:cNvSpPr/>
          <p:nvPr/>
        </p:nvSpPr>
        <p:spPr>
          <a:xfrm>
            <a:off x="8743950"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a:t>
            </a:r>
            <a:endParaRPr lang="en-US" sz="382" dirty="0"/>
          </a:p>
        </p:txBody>
      </p:sp>
      <p:sp>
        <p:nvSpPr>
          <p:cNvPr id="329" name="Text 322"/>
          <p:cNvSpPr/>
          <p:nvPr/>
        </p:nvSpPr>
        <p:spPr>
          <a:xfrm>
            <a:off x="9029700"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330" name="Text 323"/>
          <p:cNvSpPr/>
          <p:nvPr/>
        </p:nvSpPr>
        <p:spPr>
          <a:xfrm>
            <a:off x="9315450"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a:t>
            </a:r>
            <a:endParaRPr lang="en-US" sz="382" dirty="0"/>
          </a:p>
        </p:txBody>
      </p:sp>
      <p:sp>
        <p:nvSpPr>
          <p:cNvPr id="331" name="Text 324"/>
          <p:cNvSpPr/>
          <p:nvPr/>
        </p:nvSpPr>
        <p:spPr>
          <a:xfrm>
            <a:off x="961072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a:t>
            </a:r>
            <a:endParaRPr lang="en-US" sz="382" dirty="0"/>
          </a:p>
        </p:txBody>
      </p:sp>
      <p:sp>
        <p:nvSpPr>
          <p:cNvPr id="332" name="Text 325"/>
          <p:cNvSpPr/>
          <p:nvPr/>
        </p:nvSpPr>
        <p:spPr>
          <a:xfrm>
            <a:off x="989647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a:t>
            </a:r>
            <a:endParaRPr lang="en-US" sz="382" dirty="0"/>
          </a:p>
        </p:txBody>
      </p:sp>
      <p:sp>
        <p:nvSpPr>
          <p:cNvPr id="333" name="Text 326"/>
          <p:cNvSpPr/>
          <p:nvPr/>
        </p:nvSpPr>
        <p:spPr>
          <a:xfrm>
            <a:off x="1018222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334" name="Text 327"/>
          <p:cNvSpPr/>
          <p:nvPr/>
        </p:nvSpPr>
        <p:spPr>
          <a:xfrm>
            <a:off x="1046797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13</a:t>
            </a:r>
            <a:endParaRPr lang="en-US" sz="382" dirty="0"/>
          </a:p>
        </p:txBody>
      </p:sp>
      <p:sp>
        <p:nvSpPr>
          <p:cNvPr id="335" name="Text 328"/>
          <p:cNvSpPr/>
          <p:nvPr/>
        </p:nvSpPr>
        <p:spPr>
          <a:xfrm>
            <a:off x="1075372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a:t>
            </a:r>
            <a:endParaRPr lang="en-US" sz="382" dirty="0"/>
          </a:p>
        </p:txBody>
      </p:sp>
      <p:sp>
        <p:nvSpPr>
          <p:cNvPr id="336" name="Text 329"/>
          <p:cNvSpPr/>
          <p:nvPr/>
        </p:nvSpPr>
        <p:spPr>
          <a:xfrm>
            <a:off x="11049000"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a:t>
            </a:r>
            <a:endParaRPr lang="en-US" sz="382" dirty="0"/>
          </a:p>
        </p:txBody>
      </p:sp>
      <p:sp>
        <p:nvSpPr>
          <p:cNvPr id="337" name="Text 330"/>
          <p:cNvSpPr/>
          <p:nvPr/>
        </p:nvSpPr>
        <p:spPr>
          <a:xfrm>
            <a:off x="6172200" y="4649465"/>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 СЕТА</a:t>
            </a:r>
            <a:endParaRPr lang="en-US" sz="491" dirty="0"/>
          </a:p>
        </p:txBody>
      </p:sp>
      <p:sp>
        <p:nvSpPr>
          <p:cNvPr id="338" name="Text 331"/>
          <p:cNvSpPr/>
          <p:nvPr/>
        </p:nvSpPr>
        <p:spPr>
          <a:xfrm>
            <a:off x="6172200" y="4815780"/>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91" dirty="0"/>
          </a:p>
        </p:txBody>
      </p:sp>
      <p:sp>
        <p:nvSpPr>
          <p:cNvPr id="339" name="Text 332"/>
          <p:cNvSpPr/>
          <p:nvPr/>
        </p:nvSpPr>
        <p:spPr>
          <a:xfrm>
            <a:off x="6172200" y="5061868"/>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491" dirty="0"/>
          </a:p>
        </p:txBody>
      </p:sp>
      <p:sp>
        <p:nvSpPr>
          <p:cNvPr id="340" name="Text 333"/>
          <p:cNvSpPr/>
          <p:nvPr/>
        </p:nvSpPr>
        <p:spPr>
          <a:xfrm>
            <a:off x="6172200" y="5307881"/>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1
УРОВНЯ  16,67%</a:t>
            </a:r>
            <a:endParaRPr lang="en-US" sz="491" dirty="0"/>
          </a:p>
        </p:txBody>
      </p:sp>
      <p:sp>
        <p:nvSpPr>
          <p:cNvPr id="341" name="Text 334"/>
          <p:cNvSpPr/>
          <p:nvPr/>
        </p:nvSpPr>
        <p:spPr>
          <a:xfrm>
            <a:off x="6172200" y="5553968"/>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СО 2 
УРОВНЯ 25%</a:t>
            </a:r>
            <a:endParaRPr lang="en-US" sz="491" dirty="0"/>
          </a:p>
        </p:txBody>
      </p:sp>
      <p:sp>
        <p:nvSpPr>
          <p:cNvPr id="342" name="Text 335"/>
          <p:cNvSpPr/>
          <p:nvPr/>
        </p:nvSpPr>
        <p:spPr>
          <a:xfrm>
            <a:off x="6172200" y="5799981"/>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3 
УРОВНЯ 41,67%</a:t>
            </a:r>
            <a:endParaRPr lang="en-US" sz="491" dirty="0"/>
          </a:p>
        </p:txBody>
      </p:sp>
      <p:sp>
        <p:nvSpPr>
          <p:cNvPr id="343" name="Text 336"/>
          <p:cNvSpPr/>
          <p:nvPr/>
        </p:nvSpPr>
        <p:spPr>
          <a:xfrm>
            <a:off x="6172200" y="6046068"/>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BUSD</a:t>
            </a:r>
            <a:endParaRPr lang="en-US" sz="491" dirty="0"/>
          </a:p>
        </p:txBody>
      </p:sp>
      <p:sp>
        <p:nvSpPr>
          <p:cNvPr id="344" name="Text 337"/>
          <p:cNvSpPr/>
          <p:nvPr/>
        </p:nvSpPr>
        <p:spPr>
          <a:xfrm>
            <a:off x="6172200" y="6212384"/>
            <a:ext cx="774520" cy="25717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491" dirty="0"/>
          </a:p>
        </p:txBody>
      </p:sp>
      <p:sp>
        <p:nvSpPr>
          <p:cNvPr id="345" name="Text 338"/>
          <p:cNvSpPr/>
          <p:nvPr/>
        </p:nvSpPr>
        <p:spPr>
          <a:xfrm>
            <a:off x="6172200" y="6538168"/>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491" dirty="0"/>
          </a:p>
        </p:txBody>
      </p:sp>
      <p:sp>
        <p:nvSpPr>
          <p:cNvPr id="346" name="Text 339"/>
          <p:cNvSpPr/>
          <p:nvPr/>
        </p:nvSpPr>
        <p:spPr>
          <a:xfrm>
            <a:off x="6172200" y="6784181"/>
            <a:ext cx="774520" cy="171450"/>
          </a:xfrm>
          <a:prstGeom prst="rect">
            <a:avLst/>
          </a:prstGeom>
          <a:noFill/>
          <a:ln/>
        </p:spPr>
        <p:txBody>
          <a:bodyPr wrap="square" lIns="0" tIns="0" rIns="0" bIns="0" rtlCol="0" anchor="ctr"/>
          <a:lstStyle/>
          <a:p>
            <a:pPr algn="ctr">
              <a:lnSpc>
                <a:spcPts val="639"/>
              </a:lnSpc>
            </a:pPr>
            <a:r>
              <a:rPr lang="en-US" sz="491"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491" dirty="0"/>
          </a:p>
        </p:txBody>
      </p:sp>
      <p:sp>
        <p:nvSpPr>
          <p:cNvPr id="347" name="Text 340"/>
          <p:cNvSpPr/>
          <p:nvPr/>
        </p:nvSpPr>
        <p:spPr>
          <a:xfrm>
            <a:off x="11391900" y="4184749"/>
            <a:ext cx="694815" cy="104775"/>
          </a:xfrm>
          <a:prstGeom prst="rect">
            <a:avLst/>
          </a:prstGeom>
          <a:noFill/>
          <a:ln/>
        </p:spPr>
        <p:txBody>
          <a:bodyPr wrap="square" lIns="0" tIns="0" rIns="0" bIns="0" rtlCol="0" anchor="ctr"/>
          <a:lstStyle/>
          <a:p>
            <a:pPr algn="ctr">
              <a:lnSpc>
                <a:spcPts val="851"/>
              </a:lnSpc>
            </a:pPr>
            <a:r>
              <a:rPr lang="en-US" sz="655" b="0" i="0" dirty="0">
                <a:solidFill>
                  <a:srgbClr val="FEF3A5"/>
                </a:solidFill>
                <a:latin typeface="Inter Medium" pitchFamily="34" charset="0"/>
                <a:ea typeface="Inter Medium" pitchFamily="34" charset="-122"/>
                <a:cs typeface="Inter Medium" pitchFamily="34" charset="-120"/>
              </a:rPr>
              <a:t>229 375</a:t>
            </a:r>
            <a:endParaRPr lang="en-US" sz="655" dirty="0"/>
          </a:p>
        </p:txBody>
      </p:sp>
      <p:sp>
        <p:nvSpPr>
          <p:cNvPr id="348" name="Text 341"/>
          <p:cNvSpPr/>
          <p:nvPr/>
        </p:nvSpPr>
        <p:spPr>
          <a:xfrm>
            <a:off x="11391900" y="4430837"/>
            <a:ext cx="694815" cy="104775"/>
          </a:xfrm>
          <a:prstGeom prst="rect">
            <a:avLst/>
          </a:prstGeom>
          <a:noFill/>
          <a:ln/>
        </p:spPr>
        <p:txBody>
          <a:bodyPr wrap="square" lIns="0" tIns="0" rIns="0" bIns="0" rtlCol="0" anchor="ctr"/>
          <a:lstStyle/>
          <a:p>
            <a:pPr algn="ctr">
              <a:lnSpc>
                <a:spcPts val="851"/>
              </a:lnSpc>
            </a:pPr>
            <a:r>
              <a:rPr lang="en-US" sz="655" b="0" i="0" dirty="0">
                <a:solidFill>
                  <a:srgbClr val="2C2C2C"/>
                </a:solidFill>
                <a:latin typeface="Inter Medium" pitchFamily="34" charset="0"/>
                <a:ea typeface="Inter Medium" pitchFamily="34" charset="-122"/>
                <a:cs typeface="Inter Medium" pitchFamily="34" charset="-120"/>
              </a:rPr>
              <a:t>425 971</a:t>
            </a:r>
            <a:endParaRPr lang="en-US" sz="655" dirty="0"/>
          </a:p>
        </p:txBody>
      </p:sp>
      <p:sp>
        <p:nvSpPr>
          <p:cNvPr id="349" name="Text 342"/>
          <p:cNvSpPr/>
          <p:nvPr/>
        </p:nvSpPr>
        <p:spPr>
          <a:xfrm>
            <a:off x="701992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350" name="Text 343"/>
          <p:cNvSpPr/>
          <p:nvPr/>
        </p:nvSpPr>
        <p:spPr>
          <a:xfrm>
            <a:off x="730567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351" name="Text 344"/>
          <p:cNvSpPr/>
          <p:nvPr/>
        </p:nvSpPr>
        <p:spPr>
          <a:xfrm>
            <a:off x="759142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352" name="Text 345"/>
          <p:cNvSpPr/>
          <p:nvPr/>
        </p:nvSpPr>
        <p:spPr>
          <a:xfrm>
            <a:off x="787717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353" name="Text 346"/>
          <p:cNvSpPr/>
          <p:nvPr/>
        </p:nvSpPr>
        <p:spPr>
          <a:xfrm>
            <a:off x="8172450"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354" name="Text 347"/>
          <p:cNvSpPr/>
          <p:nvPr/>
        </p:nvSpPr>
        <p:spPr>
          <a:xfrm>
            <a:off x="8458200"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355" name="Text 348"/>
          <p:cNvSpPr/>
          <p:nvPr/>
        </p:nvSpPr>
        <p:spPr>
          <a:xfrm>
            <a:off x="8743950"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356" name="Text 349"/>
          <p:cNvSpPr/>
          <p:nvPr/>
        </p:nvSpPr>
        <p:spPr>
          <a:xfrm>
            <a:off x="9029700"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357" name="Text 350"/>
          <p:cNvSpPr/>
          <p:nvPr/>
        </p:nvSpPr>
        <p:spPr>
          <a:xfrm>
            <a:off x="9315450"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358" name="Text 351"/>
          <p:cNvSpPr/>
          <p:nvPr/>
        </p:nvSpPr>
        <p:spPr>
          <a:xfrm>
            <a:off x="961072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359" name="Text 352"/>
          <p:cNvSpPr/>
          <p:nvPr/>
        </p:nvSpPr>
        <p:spPr>
          <a:xfrm>
            <a:off x="989647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360" name="Text 353"/>
          <p:cNvSpPr/>
          <p:nvPr/>
        </p:nvSpPr>
        <p:spPr>
          <a:xfrm>
            <a:off x="1018222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361" name="Text 354"/>
          <p:cNvSpPr/>
          <p:nvPr/>
        </p:nvSpPr>
        <p:spPr>
          <a:xfrm>
            <a:off x="1046797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362" name="Text 355"/>
          <p:cNvSpPr/>
          <p:nvPr/>
        </p:nvSpPr>
        <p:spPr>
          <a:xfrm>
            <a:off x="1075372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363" name="Text 356"/>
          <p:cNvSpPr/>
          <p:nvPr/>
        </p:nvSpPr>
        <p:spPr>
          <a:xfrm>
            <a:off x="11049000"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364" name="Text 357"/>
          <p:cNvSpPr/>
          <p:nvPr/>
        </p:nvSpPr>
        <p:spPr>
          <a:xfrm>
            <a:off x="701992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365" name="Text 358"/>
          <p:cNvSpPr/>
          <p:nvPr/>
        </p:nvSpPr>
        <p:spPr>
          <a:xfrm>
            <a:off x="730567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366" name="Text 359"/>
          <p:cNvSpPr/>
          <p:nvPr/>
        </p:nvSpPr>
        <p:spPr>
          <a:xfrm>
            <a:off x="759142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a:t>
            </a:r>
            <a:endParaRPr lang="en-US" sz="382" dirty="0"/>
          </a:p>
        </p:txBody>
      </p:sp>
      <p:sp>
        <p:nvSpPr>
          <p:cNvPr id="367" name="Text 360"/>
          <p:cNvSpPr/>
          <p:nvPr/>
        </p:nvSpPr>
        <p:spPr>
          <a:xfrm>
            <a:off x="787717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a:t>
            </a:r>
            <a:endParaRPr lang="en-US" sz="382" dirty="0"/>
          </a:p>
        </p:txBody>
      </p:sp>
      <p:sp>
        <p:nvSpPr>
          <p:cNvPr id="368" name="Text 361"/>
          <p:cNvSpPr/>
          <p:nvPr/>
        </p:nvSpPr>
        <p:spPr>
          <a:xfrm>
            <a:off x="8172450"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96</a:t>
            </a:r>
            <a:endParaRPr lang="en-US" sz="382" dirty="0"/>
          </a:p>
        </p:txBody>
      </p:sp>
      <p:sp>
        <p:nvSpPr>
          <p:cNvPr id="369" name="Text 362"/>
          <p:cNvSpPr/>
          <p:nvPr/>
        </p:nvSpPr>
        <p:spPr>
          <a:xfrm>
            <a:off x="8458200"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192</a:t>
            </a:r>
            <a:endParaRPr lang="en-US" sz="382" dirty="0"/>
          </a:p>
        </p:txBody>
      </p:sp>
      <p:sp>
        <p:nvSpPr>
          <p:cNvPr id="370" name="Text 363"/>
          <p:cNvSpPr/>
          <p:nvPr/>
        </p:nvSpPr>
        <p:spPr>
          <a:xfrm>
            <a:off x="8743950"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384</a:t>
            </a:r>
            <a:endParaRPr lang="en-US" sz="382" dirty="0"/>
          </a:p>
        </p:txBody>
      </p:sp>
      <p:sp>
        <p:nvSpPr>
          <p:cNvPr id="371" name="Text 364"/>
          <p:cNvSpPr/>
          <p:nvPr/>
        </p:nvSpPr>
        <p:spPr>
          <a:xfrm>
            <a:off x="9029700"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768</a:t>
            </a:r>
            <a:endParaRPr lang="en-US" sz="382" dirty="0"/>
          </a:p>
        </p:txBody>
      </p:sp>
      <p:sp>
        <p:nvSpPr>
          <p:cNvPr id="372" name="Text 365"/>
          <p:cNvSpPr/>
          <p:nvPr/>
        </p:nvSpPr>
        <p:spPr>
          <a:xfrm>
            <a:off x="9315450"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1536</a:t>
            </a:r>
            <a:endParaRPr lang="en-US" sz="382" dirty="0"/>
          </a:p>
        </p:txBody>
      </p:sp>
      <p:sp>
        <p:nvSpPr>
          <p:cNvPr id="373" name="Text 366"/>
          <p:cNvSpPr/>
          <p:nvPr/>
        </p:nvSpPr>
        <p:spPr>
          <a:xfrm>
            <a:off x="961072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3072</a:t>
            </a:r>
            <a:endParaRPr lang="en-US" sz="382" dirty="0"/>
          </a:p>
        </p:txBody>
      </p:sp>
      <p:sp>
        <p:nvSpPr>
          <p:cNvPr id="374" name="Text 367"/>
          <p:cNvSpPr/>
          <p:nvPr/>
        </p:nvSpPr>
        <p:spPr>
          <a:xfrm>
            <a:off x="989647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6144</a:t>
            </a:r>
            <a:endParaRPr lang="en-US" sz="382" dirty="0"/>
          </a:p>
        </p:txBody>
      </p:sp>
      <p:sp>
        <p:nvSpPr>
          <p:cNvPr id="375" name="Text 368"/>
          <p:cNvSpPr/>
          <p:nvPr/>
        </p:nvSpPr>
        <p:spPr>
          <a:xfrm>
            <a:off x="1018222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12 288</a:t>
            </a:r>
            <a:endParaRPr lang="en-US" sz="382" dirty="0"/>
          </a:p>
        </p:txBody>
      </p:sp>
      <p:sp>
        <p:nvSpPr>
          <p:cNvPr id="376" name="Text 369"/>
          <p:cNvSpPr/>
          <p:nvPr/>
        </p:nvSpPr>
        <p:spPr>
          <a:xfrm>
            <a:off x="1046797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24 576</a:t>
            </a:r>
            <a:endParaRPr lang="en-US" sz="382" dirty="0"/>
          </a:p>
        </p:txBody>
      </p:sp>
      <p:sp>
        <p:nvSpPr>
          <p:cNvPr id="377" name="Text 370"/>
          <p:cNvSpPr/>
          <p:nvPr/>
        </p:nvSpPr>
        <p:spPr>
          <a:xfrm>
            <a:off x="1075372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49 152</a:t>
            </a:r>
            <a:endParaRPr lang="en-US" sz="382" dirty="0"/>
          </a:p>
        </p:txBody>
      </p:sp>
      <p:sp>
        <p:nvSpPr>
          <p:cNvPr id="378" name="Text 371"/>
          <p:cNvSpPr/>
          <p:nvPr/>
        </p:nvSpPr>
        <p:spPr>
          <a:xfrm>
            <a:off x="11049000"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98 304</a:t>
            </a:r>
            <a:endParaRPr lang="en-US" sz="382" dirty="0"/>
          </a:p>
        </p:txBody>
      </p:sp>
      <p:sp>
        <p:nvSpPr>
          <p:cNvPr id="379" name="Text 372"/>
          <p:cNvSpPr/>
          <p:nvPr/>
        </p:nvSpPr>
        <p:spPr>
          <a:xfrm>
            <a:off x="701992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380" name="Text 373"/>
          <p:cNvSpPr/>
          <p:nvPr/>
        </p:nvSpPr>
        <p:spPr>
          <a:xfrm>
            <a:off x="730567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381" name="Text 374"/>
          <p:cNvSpPr/>
          <p:nvPr/>
        </p:nvSpPr>
        <p:spPr>
          <a:xfrm>
            <a:off x="759142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382" name="Text 375"/>
          <p:cNvSpPr/>
          <p:nvPr/>
        </p:nvSpPr>
        <p:spPr>
          <a:xfrm>
            <a:off x="787717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383" name="Text 376"/>
          <p:cNvSpPr/>
          <p:nvPr/>
        </p:nvSpPr>
        <p:spPr>
          <a:xfrm>
            <a:off x="8172450"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384" name="Text 377"/>
          <p:cNvSpPr/>
          <p:nvPr/>
        </p:nvSpPr>
        <p:spPr>
          <a:xfrm>
            <a:off x="8458200"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385" name="Text 378"/>
          <p:cNvSpPr/>
          <p:nvPr/>
        </p:nvSpPr>
        <p:spPr>
          <a:xfrm>
            <a:off x="8743950"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386" name="Text 379"/>
          <p:cNvSpPr/>
          <p:nvPr/>
        </p:nvSpPr>
        <p:spPr>
          <a:xfrm>
            <a:off x="9029700"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387" name="Text 380"/>
          <p:cNvSpPr/>
          <p:nvPr/>
        </p:nvSpPr>
        <p:spPr>
          <a:xfrm>
            <a:off x="9315450"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388" name="Text 381"/>
          <p:cNvSpPr/>
          <p:nvPr/>
        </p:nvSpPr>
        <p:spPr>
          <a:xfrm>
            <a:off x="961072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389" name="Text 382"/>
          <p:cNvSpPr/>
          <p:nvPr/>
        </p:nvSpPr>
        <p:spPr>
          <a:xfrm>
            <a:off x="989647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390" name="Text 383"/>
          <p:cNvSpPr/>
          <p:nvPr/>
        </p:nvSpPr>
        <p:spPr>
          <a:xfrm>
            <a:off x="1018222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391" name="Text 384"/>
          <p:cNvSpPr/>
          <p:nvPr/>
        </p:nvSpPr>
        <p:spPr>
          <a:xfrm>
            <a:off x="1046797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392" name="Text 385"/>
          <p:cNvSpPr/>
          <p:nvPr/>
        </p:nvSpPr>
        <p:spPr>
          <a:xfrm>
            <a:off x="1075372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393" name="Text 386"/>
          <p:cNvSpPr/>
          <p:nvPr/>
        </p:nvSpPr>
        <p:spPr>
          <a:xfrm>
            <a:off x="11049000"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394" name="Text 387"/>
          <p:cNvSpPr/>
          <p:nvPr/>
        </p:nvSpPr>
        <p:spPr>
          <a:xfrm>
            <a:off x="701992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18</a:t>
            </a:r>
            <a:endParaRPr lang="en-US" sz="382" dirty="0"/>
          </a:p>
        </p:txBody>
      </p:sp>
      <p:sp>
        <p:nvSpPr>
          <p:cNvPr id="395" name="Text 388"/>
          <p:cNvSpPr/>
          <p:nvPr/>
        </p:nvSpPr>
        <p:spPr>
          <a:xfrm>
            <a:off x="730567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36</a:t>
            </a:r>
            <a:endParaRPr lang="en-US" sz="382" dirty="0"/>
          </a:p>
        </p:txBody>
      </p:sp>
      <p:sp>
        <p:nvSpPr>
          <p:cNvPr id="396" name="Text 389"/>
          <p:cNvSpPr/>
          <p:nvPr/>
        </p:nvSpPr>
        <p:spPr>
          <a:xfrm>
            <a:off x="759142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72</a:t>
            </a:r>
            <a:endParaRPr lang="en-US" sz="382" dirty="0"/>
          </a:p>
        </p:txBody>
      </p:sp>
      <p:sp>
        <p:nvSpPr>
          <p:cNvPr id="397" name="Text 390"/>
          <p:cNvSpPr/>
          <p:nvPr/>
        </p:nvSpPr>
        <p:spPr>
          <a:xfrm>
            <a:off x="787717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144</a:t>
            </a:r>
            <a:endParaRPr lang="en-US" sz="382" dirty="0"/>
          </a:p>
        </p:txBody>
      </p:sp>
      <p:sp>
        <p:nvSpPr>
          <p:cNvPr id="398" name="Text 391"/>
          <p:cNvSpPr/>
          <p:nvPr/>
        </p:nvSpPr>
        <p:spPr>
          <a:xfrm>
            <a:off x="8172450"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288</a:t>
            </a:r>
            <a:endParaRPr lang="en-US" sz="382" dirty="0"/>
          </a:p>
        </p:txBody>
      </p:sp>
      <p:sp>
        <p:nvSpPr>
          <p:cNvPr id="399" name="Text 392"/>
          <p:cNvSpPr/>
          <p:nvPr/>
        </p:nvSpPr>
        <p:spPr>
          <a:xfrm>
            <a:off x="8458200"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576</a:t>
            </a:r>
            <a:endParaRPr lang="en-US" sz="382" dirty="0"/>
          </a:p>
        </p:txBody>
      </p:sp>
      <p:sp>
        <p:nvSpPr>
          <p:cNvPr id="400" name="Text 393"/>
          <p:cNvSpPr/>
          <p:nvPr/>
        </p:nvSpPr>
        <p:spPr>
          <a:xfrm>
            <a:off x="8743950"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1152</a:t>
            </a:r>
            <a:endParaRPr lang="en-US" sz="382" dirty="0"/>
          </a:p>
        </p:txBody>
      </p:sp>
      <p:sp>
        <p:nvSpPr>
          <p:cNvPr id="401" name="Text 394"/>
          <p:cNvSpPr/>
          <p:nvPr/>
        </p:nvSpPr>
        <p:spPr>
          <a:xfrm>
            <a:off x="9029700"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2304</a:t>
            </a:r>
            <a:endParaRPr lang="en-US" sz="382" dirty="0"/>
          </a:p>
        </p:txBody>
      </p:sp>
      <p:sp>
        <p:nvSpPr>
          <p:cNvPr id="402" name="Text 395"/>
          <p:cNvSpPr/>
          <p:nvPr/>
        </p:nvSpPr>
        <p:spPr>
          <a:xfrm>
            <a:off x="9315450"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4608</a:t>
            </a:r>
            <a:endParaRPr lang="en-US" sz="382" dirty="0"/>
          </a:p>
        </p:txBody>
      </p:sp>
      <p:sp>
        <p:nvSpPr>
          <p:cNvPr id="403" name="Text 396"/>
          <p:cNvSpPr/>
          <p:nvPr/>
        </p:nvSpPr>
        <p:spPr>
          <a:xfrm>
            <a:off x="961072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9216</a:t>
            </a:r>
            <a:endParaRPr lang="en-US" sz="382" dirty="0"/>
          </a:p>
        </p:txBody>
      </p:sp>
      <p:sp>
        <p:nvSpPr>
          <p:cNvPr id="404" name="Text 397"/>
          <p:cNvSpPr/>
          <p:nvPr/>
        </p:nvSpPr>
        <p:spPr>
          <a:xfrm>
            <a:off x="989647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18 432</a:t>
            </a:r>
            <a:endParaRPr lang="en-US" sz="382" dirty="0"/>
          </a:p>
        </p:txBody>
      </p:sp>
      <p:sp>
        <p:nvSpPr>
          <p:cNvPr id="405" name="Text 398"/>
          <p:cNvSpPr/>
          <p:nvPr/>
        </p:nvSpPr>
        <p:spPr>
          <a:xfrm>
            <a:off x="1018222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36 874</a:t>
            </a:r>
            <a:endParaRPr lang="en-US" sz="382" dirty="0"/>
          </a:p>
        </p:txBody>
      </p:sp>
      <p:sp>
        <p:nvSpPr>
          <p:cNvPr id="406" name="Text 399"/>
          <p:cNvSpPr/>
          <p:nvPr/>
        </p:nvSpPr>
        <p:spPr>
          <a:xfrm>
            <a:off x="1046797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73 728</a:t>
            </a:r>
            <a:endParaRPr lang="en-US" sz="382" dirty="0"/>
          </a:p>
        </p:txBody>
      </p:sp>
      <p:sp>
        <p:nvSpPr>
          <p:cNvPr id="407" name="Text 400"/>
          <p:cNvSpPr/>
          <p:nvPr/>
        </p:nvSpPr>
        <p:spPr>
          <a:xfrm>
            <a:off x="1075372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147 456</a:t>
            </a:r>
            <a:endParaRPr lang="en-US" sz="382" dirty="0"/>
          </a:p>
        </p:txBody>
      </p:sp>
      <p:sp>
        <p:nvSpPr>
          <p:cNvPr id="408" name="Text 401"/>
          <p:cNvSpPr/>
          <p:nvPr/>
        </p:nvSpPr>
        <p:spPr>
          <a:xfrm>
            <a:off x="11049000"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294 912</a:t>
            </a:r>
            <a:endParaRPr lang="en-US" sz="382" dirty="0"/>
          </a:p>
        </p:txBody>
      </p:sp>
      <p:sp>
        <p:nvSpPr>
          <p:cNvPr id="409" name="Text 402"/>
          <p:cNvSpPr/>
          <p:nvPr/>
        </p:nvSpPr>
        <p:spPr>
          <a:xfrm>
            <a:off x="701992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a:t>
            </a:r>
            <a:endParaRPr lang="en-US" sz="382" dirty="0"/>
          </a:p>
        </p:txBody>
      </p:sp>
      <p:sp>
        <p:nvSpPr>
          <p:cNvPr id="410" name="Text 403"/>
          <p:cNvSpPr/>
          <p:nvPr/>
        </p:nvSpPr>
        <p:spPr>
          <a:xfrm>
            <a:off x="730567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a:t>
            </a:r>
            <a:endParaRPr lang="en-US" sz="382" dirty="0"/>
          </a:p>
        </p:txBody>
      </p:sp>
      <p:sp>
        <p:nvSpPr>
          <p:cNvPr id="411" name="Text 404"/>
          <p:cNvSpPr/>
          <p:nvPr/>
        </p:nvSpPr>
        <p:spPr>
          <a:xfrm>
            <a:off x="759142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a:t>
            </a:r>
            <a:endParaRPr lang="en-US" sz="382" dirty="0"/>
          </a:p>
        </p:txBody>
      </p:sp>
      <p:sp>
        <p:nvSpPr>
          <p:cNvPr id="412" name="Text 405"/>
          <p:cNvSpPr/>
          <p:nvPr/>
        </p:nvSpPr>
        <p:spPr>
          <a:xfrm>
            <a:off x="787717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152</a:t>
            </a:r>
            <a:endParaRPr lang="en-US" sz="382" dirty="0"/>
          </a:p>
        </p:txBody>
      </p:sp>
      <p:sp>
        <p:nvSpPr>
          <p:cNvPr id="413" name="Text 406"/>
          <p:cNvSpPr/>
          <p:nvPr/>
        </p:nvSpPr>
        <p:spPr>
          <a:xfrm>
            <a:off x="8172450"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304</a:t>
            </a:r>
            <a:endParaRPr lang="en-US" sz="382" dirty="0"/>
          </a:p>
        </p:txBody>
      </p:sp>
      <p:sp>
        <p:nvSpPr>
          <p:cNvPr id="414" name="Text 407"/>
          <p:cNvSpPr/>
          <p:nvPr/>
        </p:nvSpPr>
        <p:spPr>
          <a:xfrm>
            <a:off x="8458200"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608</a:t>
            </a:r>
            <a:endParaRPr lang="en-US" sz="382" dirty="0"/>
          </a:p>
        </p:txBody>
      </p:sp>
      <p:sp>
        <p:nvSpPr>
          <p:cNvPr id="415" name="Text 408"/>
          <p:cNvSpPr/>
          <p:nvPr/>
        </p:nvSpPr>
        <p:spPr>
          <a:xfrm>
            <a:off x="8743950"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1216</a:t>
            </a:r>
            <a:endParaRPr lang="en-US" sz="382" dirty="0"/>
          </a:p>
        </p:txBody>
      </p:sp>
      <p:sp>
        <p:nvSpPr>
          <p:cNvPr id="416" name="Text 409"/>
          <p:cNvSpPr/>
          <p:nvPr/>
        </p:nvSpPr>
        <p:spPr>
          <a:xfrm>
            <a:off x="9029700"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2432</a:t>
            </a:r>
            <a:endParaRPr lang="en-US" sz="382" dirty="0"/>
          </a:p>
        </p:txBody>
      </p:sp>
      <p:sp>
        <p:nvSpPr>
          <p:cNvPr id="417" name="Text 410"/>
          <p:cNvSpPr/>
          <p:nvPr/>
        </p:nvSpPr>
        <p:spPr>
          <a:xfrm>
            <a:off x="9315450"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4864</a:t>
            </a:r>
            <a:endParaRPr lang="en-US" sz="382" dirty="0"/>
          </a:p>
        </p:txBody>
      </p:sp>
      <p:sp>
        <p:nvSpPr>
          <p:cNvPr id="418" name="Text 411"/>
          <p:cNvSpPr/>
          <p:nvPr/>
        </p:nvSpPr>
        <p:spPr>
          <a:xfrm>
            <a:off x="961072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9728</a:t>
            </a:r>
            <a:endParaRPr lang="en-US" sz="382" dirty="0"/>
          </a:p>
        </p:txBody>
      </p:sp>
      <p:sp>
        <p:nvSpPr>
          <p:cNvPr id="419" name="Text 412"/>
          <p:cNvSpPr/>
          <p:nvPr/>
        </p:nvSpPr>
        <p:spPr>
          <a:xfrm>
            <a:off x="989647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19 456</a:t>
            </a:r>
            <a:endParaRPr lang="en-US" sz="382" dirty="0"/>
          </a:p>
        </p:txBody>
      </p:sp>
      <p:sp>
        <p:nvSpPr>
          <p:cNvPr id="420" name="Text 413"/>
          <p:cNvSpPr/>
          <p:nvPr/>
        </p:nvSpPr>
        <p:spPr>
          <a:xfrm>
            <a:off x="1018222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38 912</a:t>
            </a:r>
            <a:endParaRPr lang="en-US" sz="382" dirty="0"/>
          </a:p>
        </p:txBody>
      </p:sp>
      <p:sp>
        <p:nvSpPr>
          <p:cNvPr id="421" name="Text 414"/>
          <p:cNvSpPr/>
          <p:nvPr/>
        </p:nvSpPr>
        <p:spPr>
          <a:xfrm>
            <a:off x="1046797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77 824</a:t>
            </a:r>
            <a:endParaRPr lang="en-US" sz="382" dirty="0"/>
          </a:p>
        </p:txBody>
      </p:sp>
      <p:sp>
        <p:nvSpPr>
          <p:cNvPr id="422" name="Text 415"/>
          <p:cNvSpPr/>
          <p:nvPr/>
        </p:nvSpPr>
        <p:spPr>
          <a:xfrm>
            <a:off x="1075372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155 648</a:t>
            </a:r>
            <a:endParaRPr lang="en-US" sz="382" dirty="0"/>
          </a:p>
        </p:txBody>
      </p:sp>
      <p:sp>
        <p:nvSpPr>
          <p:cNvPr id="423" name="Text 416"/>
          <p:cNvSpPr/>
          <p:nvPr/>
        </p:nvSpPr>
        <p:spPr>
          <a:xfrm>
            <a:off x="11049000"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311 296</a:t>
            </a:r>
            <a:endParaRPr lang="en-US" sz="382" dirty="0"/>
          </a:p>
        </p:txBody>
      </p:sp>
      <p:sp>
        <p:nvSpPr>
          <p:cNvPr id="424" name="Text 417"/>
          <p:cNvSpPr/>
          <p:nvPr/>
        </p:nvSpPr>
        <p:spPr>
          <a:xfrm>
            <a:off x="701992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25" name="Text 418"/>
          <p:cNvSpPr/>
          <p:nvPr/>
        </p:nvSpPr>
        <p:spPr>
          <a:xfrm>
            <a:off x="730567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26" name="Text 419"/>
          <p:cNvSpPr/>
          <p:nvPr/>
        </p:nvSpPr>
        <p:spPr>
          <a:xfrm>
            <a:off x="759142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27" name="Text 420"/>
          <p:cNvSpPr/>
          <p:nvPr/>
        </p:nvSpPr>
        <p:spPr>
          <a:xfrm>
            <a:off x="787717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28" name="Text 421"/>
          <p:cNvSpPr/>
          <p:nvPr/>
        </p:nvSpPr>
        <p:spPr>
          <a:xfrm>
            <a:off x="8172450"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29" name="Text 422"/>
          <p:cNvSpPr/>
          <p:nvPr/>
        </p:nvSpPr>
        <p:spPr>
          <a:xfrm>
            <a:off x="8458200"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0" name="Text 423"/>
          <p:cNvSpPr/>
          <p:nvPr/>
        </p:nvSpPr>
        <p:spPr>
          <a:xfrm>
            <a:off x="8743950"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1" name="Text 424"/>
          <p:cNvSpPr/>
          <p:nvPr/>
        </p:nvSpPr>
        <p:spPr>
          <a:xfrm>
            <a:off x="9029700"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2" name="Text 425"/>
          <p:cNvSpPr/>
          <p:nvPr/>
        </p:nvSpPr>
        <p:spPr>
          <a:xfrm>
            <a:off x="9315450"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3" name="Text 426"/>
          <p:cNvSpPr/>
          <p:nvPr/>
        </p:nvSpPr>
        <p:spPr>
          <a:xfrm>
            <a:off x="961072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4" name="Text 427"/>
          <p:cNvSpPr/>
          <p:nvPr/>
        </p:nvSpPr>
        <p:spPr>
          <a:xfrm>
            <a:off x="989647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5" name="Text 428"/>
          <p:cNvSpPr/>
          <p:nvPr/>
        </p:nvSpPr>
        <p:spPr>
          <a:xfrm>
            <a:off x="1018222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6" name="Text 429"/>
          <p:cNvSpPr/>
          <p:nvPr/>
        </p:nvSpPr>
        <p:spPr>
          <a:xfrm>
            <a:off x="1046797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7" name="Text 430"/>
          <p:cNvSpPr/>
          <p:nvPr/>
        </p:nvSpPr>
        <p:spPr>
          <a:xfrm>
            <a:off x="1075372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8" name="Text 431"/>
          <p:cNvSpPr/>
          <p:nvPr/>
        </p:nvSpPr>
        <p:spPr>
          <a:xfrm>
            <a:off x="11049000"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9" name="Text 432"/>
          <p:cNvSpPr/>
          <p:nvPr/>
        </p:nvSpPr>
        <p:spPr>
          <a:xfrm>
            <a:off x="701992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440" name="Text 433"/>
          <p:cNvSpPr/>
          <p:nvPr/>
        </p:nvSpPr>
        <p:spPr>
          <a:xfrm>
            <a:off x="730567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441" name="Text 434"/>
          <p:cNvSpPr/>
          <p:nvPr/>
        </p:nvSpPr>
        <p:spPr>
          <a:xfrm>
            <a:off x="759142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442" name="Text 435"/>
          <p:cNvSpPr/>
          <p:nvPr/>
        </p:nvSpPr>
        <p:spPr>
          <a:xfrm>
            <a:off x="787717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443" name="Text 436"/>
          <p:cNvSpPr/>
          <p:nvPr/>
        </p:nvSpPr>
        <p:spPr>
          <a:xfrm>
            <a:off x="8172450"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444" name="Text 437"/>
          <p:cNvSpPr/>
          <p:nvPr/>
        </p:nvSpPr>
        <p:spPr>
          <a:xfrm>
            <a:off x="8458200"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445" name="Text 438"/>
          <p:cNvSpPr/>
          <p:nvPr/>
        </p:nvSpPr>
        <p:spPr>
          <a:xfrm>
            <a:off x="8743950"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446" name="Text 439"/>
          <p:cNvSpPr/>
          <p:nvPr/>
        </p:nvSpPr>
        <p:spPr>
          <a:xfrm>
            <a:off x="9029700"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447" name="Text 440"/>
          <p:cNvSpPr/>
          <p:nvPr/>
        </p:nvSpPr>
        <p:spPr>
          <a:xfrm>
            <a:off x="9315450"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448" name="Text 441"/>
          <p:cNvSpPr/>
          <p:nvPr/>
        </p:nvSpPr>
        <p:spPr>
          <a:xfrm>
            <a:off x="961072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449" name="Text 442"/>
          <p:cNvSpPr/>
          <p:nvPr/>
        </p:nvSpPr>
        <p:spPr>
          <a:xfrm>
            <a:off x="989647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450" name="Text 443"/>
          <p:cNvSpPr/>
          <p:nvPr/>
        </p:nvSpPr>
        <p:spPr>
          <a:xfrm>
            <a:off x="1018222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451" name="Text 444"/>
          <p:cNvSpPr/>
          <p:nvPr/>
        </p:nvSpPr>
        <p:spPr>
          <a:xfrm>
            <a:off x="1046797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452" name="Text 445"/>
          <p:cNvSpPr/>
          <p:nvPr/>
        </p:nvSpPr>
        <p:spPr>
          <a:xfrm>
            <a:off x="1075372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453" name="Text 446"/>
          <p:cNvSpPr/>
          <p:nvPr/>
        </p:nvSpPr>
        <p:spPr>
          <a:xfrm>
            <a:off x="11049000"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212 992</a:t>
            </a:r>
            <a:endParaRPr lang="en-US" sz="382" dirty="0"/>
          </a:p>
        </p:txBody>
      </p:sp>
      <p:sp>
        <p:nvSpPr>
          <p:cNvPr id="454" name="Text 447"/>
          <p:cNvSpPr/>
          <p:nvPr/>
        </p:nvSpPr>
        <p:spPr>
          <a:xfrm>
            <a:off x="701992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13</a:t>
            </a:r>
            <a:endParaRPr lang="en-US" sz="382" dirty="0"/>
          </a:p>
        </p:txBody>
      </p:sp>
      <p:sp>
        <p:nvSpPr>
          <p:cNvPr id="455" name="Text 448"/>
          <p:cNvSpPr/>
          <p:nvPr/>
        </p:nvSpPr>
        <p:spPr>
          <a:xfrm>
            <a:off x="730567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26</a:t>
            </a:r>
            <a:endParaRPr lang="en-US" sz="382" dirty="0"/>
          </a:p>
        </p:txBody>
      </p:sp>
      <p:sp>
        <p:nvSpPr>
          <p:cNvPr id="456" name="Text 449"/>
          <p:cNvSpPr/>
          <p:nvPr/>
        </p:nvSpPr>
        <p:spPr>
          <a:xfrm>
            <a:off x="759142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52</a:t>
            </a:r>
            <a:endParaRPr lang="en-US" sz="382" dirty="0"/>
          </a:p>
        </p:txBody>
      </p:sp>
      <p:sp>
        <p:nvSpPr>
          <p:cNvPr id="457" name="Text 450"/>
          <p:cNvSpPr/>
          <p:nvPr/>
        </p:nvSpPr>
        <p:spPr>
          <a:xfrm>
            <a:off x="787717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104</a:t>
            </a:r>
            <a:endParaRPr lang="en-US" sz="382" dirty="0"/>
          </a:p>
        </p:txBody>
      </p:sp>
      <p:sp>
        <p:nvSpPr>
          <p:cNvPr id="458" name="Text 451"/>
          <p:cNvSpPr/>
          <p:nvPr/>
        </p:nvSpPr>
        <p:spPr>
          <a:xfrm>
            <a:off x="8172450"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208</a:t>
            </a:r>
            <a:endParaRPr lang="en-US" sz="382" dirty="0"/>
          </a:p>
        </p:txBody>
      </p:sp>
      <p:sp>
        <p:nvSpPr>
          <p:cNvPr id="459" name="Text 452"/>
          <p:cNvSpPr/>
          <p:nvPr/>
        </p:nvSpPr>
        <p:spPr>
          <a:xfrm>
            <a:off x="8458200"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416</a:t>
            </a:r>
            <a:endParaRPr lang="en-US" sz="382" dirty="0"/>
          </a:p>
        </p:txBody>
      </p:sp>
      <p:sp>
        <p:nvSpPr>
          <p:cNvPr id="460" name="Text 453"/>
          <p:cNvSpPr/>
          <p:nvPr/>
        </p:nvSpPr>
        <p:spPr>
          <a:xfrm>
            <a:off x="8743950"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832</a:t>
            </a:r>
            <a:endParaRPr lang="en-US" sz="382" dirty="0"/>
          </a:p>
        </p:txBody>
      </p:sp>
      <p:sp>
        <p:nvSpPr>
          <p:cNvPr id="461" name="Text 454"/>
          <p:cNvSpPr/>
          <p:nvPr/>
        </p:nvSpPr>
        <p:spPr>
          <a:xfrm>
            <a:off x="9029700"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1664</a:t>
            </a:r>
            <a:endParaRPr lang="en-US" sz="382" dirty="0"/>
          </a:p>
        </p:txBody>
      </p:sp>
      <p:sp>
        <p:nvSpPr>
          <p:cNvPr id="462" name="Text 455"/>
          <p:cNvSpPr/>
          <p:nvPr/>
        </p:nvSpPr>
        <p:spPr>
          <a:xfrm>
            <a:off x="9315450"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3328</a:t>
            </a:r>
            <a:endParaRPr lang="en-US" sz="382" dirty="0"/>
          </a:p>
        </p:txBody>
      </p:sp>
      <p:sp>
        <p:nvSpPr>
          <p:cNvPr id="463" name="Text 456"/>
          <p:cNvSpPr/>
          <p:nvPr/>
        </p:nvSpPr>
        <p:spPr>
          <a:xfrm>
            <a:off x="961072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6656</a:t>
            </a:r>
            <a:endParaRPr lang="en-US" sz="382" dirty="0"/>
          </a:p>
        </p:txBody>
      </p:sp>
      <p:sp>
        <p:nvSpPr>
          <p:cNvPr id="464" name="Text 457"/>
          <p:cNvSpPr/>
          <p:nvPr/>
        </p:nvSpPr>
        <p:spPr>
          <a:xfrm>
            <a:off x="989647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13 624</a:t>
            </a:r>
            <a:endParaRPr lang="en-US" sz="382" dirty="0"/>
          </a:p>
        </p:txBody>
      </p:sp>
      <p:sp>
        <p:nvSpPr>
          <p:cNvPr id="465" name="Text 458"/>
          <p:cNvSpPr/>
          <p:nvPr/>
        </p:nvSpPr>
        <p:spPr>
          <a:xfrm>
            <a:off x="1018222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26 624</a:t>
            </a:r>
            <a:endParaRPr lang="en-US" sz="382" dirty="0"/>
          </a:p>
        </p:txBody>
      </p:sp>
      <p:sp>
        <p:nvSpPr>
          <p:cNvPr id="466" name="Text 459"/>
          <p:cNvSpPr/>
          <p:nvPr/>
        </p:nvSpPr>
        <p:spPr>
          <a:xfrm>
            <a:off x="1046797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53 248</a:t>
            </a:r>
            <a:endParaRPr lang="en-US" sz="382" dirty="0"/>
          </a:p>
        </p:txBody>
      </p:sp>
      <p:sp>
        <p:nvSpPr>
          <p:cNvPr id="467" name="Text 460"/>
          <p:cNvSpPr/>
          <p:nvPr/>
        </p:nvSpPr>
        <p:spPr>
          <a:xfrm>
            <a:off x="1075372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106 496</a:t>
            </a:r>
            <a:endParaRPr lang="en-US" sz="382" dirty="0"/>
          </a:p>
        </p:txBody>
      </p:sp>
      <p:sp>
        <p:nvSpPr>
          <p:cNvPr id="468" name="Text 461"/>
          <p:cNvSpPr/>
          <p:nvPr/>
        </p:nvSpPr>
        <p:spPr>
          <a:xfrm>
            <a:off x="11049000"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212 992</a:t>
            </a:r>
            <a:endParaRPr lang="en-US" sz="382" dirty="0"/>
          </a:p>
        </p:txBody>
      </p:sp>
      <p:sp>
        <p:nvSpPr>
          <p:cNvPr id="469" name="Text 462"/>
          <p:cNvSpPr/>
          <p:nvPr/>
        </p:nvSpPr>
        <p:spPr>
          <a:xfrm>
            <a:off x="701992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470" name="Text 463"/>
          <p:cNvSpPr/>
          <p:nvPr/>
        </p:nvSpPr>
        <p:spPr>
          <a:xfrm>
            <a:off x="730567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471" name="Text 464"/>
          <p:cNvSpPr/>
          <p:nvPr/>
        </p:nvSpPr>
        <p:spPr>
          <a:xfrm>
            <a:off x="759142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a:t>
            </a:r>
            <a:endParaRPr lang="en-US" sz="382" dirty="0"/>
          </a:p>
        </p:txBody>
      </p:sp>
      <p:sp>
        <p:nvSpPr>
          <p:cNvPr id="472" name="Text 465"/>
          <p:cNvSpPr/>
          <p:nvPr/>
        </p:nvSpPr>
        <p:spPr>
          <a:xfrm>
            <a:off x="787717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473" name="Text 466"/>
          <p:cNvSpPr/>
          <p:nvPr/>
        </p:nvSpPr>
        <p:spPr>
          <a:xfrm>
            <a:off x="8172450"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a:t>
            </a:r>
            <a:endParaRPr lang="en-US" sz="382" dirty="0"/>
          </a:p>
        </p:txBody>
      </p:sp>
      <p:sp>
        <p:nvSpPr>
          <p:cNvPr id="474" name="Text 467"/>
          <p:cNvSpPr/>
          <p:nvPr/>
        </p:nvSpPr>
        <p:spPr>
          <a:xfrm>
            <a:off x="8458200"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475" name="Text 468"/>
          <p:cNvSpPr/>
          <p:nvPr/>
        </p:nvSpPr>
        <p:spPr>
          <a:xfrm>
            <a:off x="8743950"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a:t>
            </a:r>
            <a:endParaRPr lang="en-US" sz="382" dirty="0"/>
          </a:p>
        </p:txBody>
      </p:sp>
      <p:sp>
        <p:nvSpPr>
          <p:cNvPr id="476" name="Text 469"/>
          <p:cNvSpPr/>
          <p:nvPr/>
        </p:nvSpPr>
        <p:spPr>
          <a:xfrm>
            <a:off x="9029700"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477" name="Text 470"/>
          <p:cNvSpPr/>
          <p:nvPr/>
        </p:nvSpPr>
        <p:spPr>
          <a:xfrm>
            <a:off x="9315450"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a:t>
            </a:r>
            <a:endParaRPr lang="en-US" sz="382" dirty="0"/>
          </a:p>
        </p:txBody>
      </p:sp>
      <p:sp>
        <p:nvSpPr>
          <p:cNvPr id="478" name="Text 471"/>
          <p:cNvSpPr/>
          <p:nvPr/>
        </p:nvSpPr>
        <p:spPr>
          <a:xfrm>
            <a:off x="961072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a:t>
            </a:r>
            <a:endParaRPr lang="en-US" sz="382" dirty="0"/>
          </a:p>
        </p:txBody>
      </p:sp>
      <p:sp>
        <p:nvSpPr>
          <p:cNvPr id="479" name="Text 472"/>
          <p:cNvSpPr/>
          <p:nvPr/>
        </p:nvSpPr>
        <p:spPr>
          <a:xfrm>
            <a:off x="989647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a:t>
            </a:r>
            <a:endParaRPr lang="en-US" sz="382" dirty="0"/>
          </a:p>
        </p:txBody>
      </p:sp>
      <p:sp>
        <p:nvSpPr>
          <p:cNvPr id="480" name="Text 473"/>
          <p:cNvSpPr/>
          <p:nvPr/>
        </p:nvSpPr>
        <p:spPr>
          <a:xfrm>
            <a:off x="1018222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481" name="Text 474"/>
          <p:cNvSpPr/>
          <p:nvPr/>
        </p:nvSpPr>
        <p:spPr>
          <a:xfrm>
            <a:off x="1046797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13</a:t>
            </a:r>
            <a:endParaRPr lang="en-US" sz="382" dirty="0"/>
          </a:p>
        </p:txBody>
      </p:sp>
      <p:sp>
        <p:nvSpPr>
          <p:cNvPr id="482" name="Text 475"/>
          <p:cNvSpPr/>
          <p:nvPr/>
        </p:nvSpPr>
        <p:spPr>
          <a:xfrm>
            <a:off x="1075372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a:t>
            </a:r>
            <a:endParaRPr lang="en-US" sz="382" dirty="0"/>
          </a:p>
        </p:txBody>
      </p:sp>
      <p:sp>
        <p:nvSpPr>
          <p:cNvPr id="483" name="Text 476"/>
          <p:cNvSpPr/>
          <p:nvPr/>
        </p:nvSpPr>
        <p:spPr>
          <a:xfrm>
            <a:off x="11049000"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a:t>
            </a:r>
            <a:endParaRPr lang="en-US" sz="382" dirty="0"/>
          </a:p>
        </p:txBody>
      </p:sp>
      <p:sp>
        <p:nvSpPr>
          <p:cNvPr id="484" name="Text 477"/>
          <p:cNvSpPr/>
          <p:nvPr/>
        </p:nvSpPr>
        <p:spPr>
          <a:xfrm>
            <a:off x="6172200" y="2514749"/>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 СЕТА</a:t>
            </a:r>
            <a:endParaRPr lang="en-US" sz="491" dirty="0"/>
          </a:p>
        </p:txBody>
      </p:sp>
      <p:sp>
        <p:nvSpPr>
          <p:cNvPr id="485" name="Text 478"/>
          <p:cNvSpPr/>
          <p:nvPr/>
        </p:nvSpPr>
        <p:spPr>
          <a:xfrm>
            <a:off x="6172200" y="268106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91" dirty="0"/>
          </a:p>
        </p:txBody>
      </p:sp>
      <p:sp>
        <p:nvSpPr>
          <p:cNvPr id="486" name="Text 479"/>
          <p:cNvSpPr/>
          <p:nvPr/>
        </p:nvSpPr>
        <p:spPr>
          <a:xfrm>
            <a:off x="6172200" y="2927152"/>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491" dirty="0"/>
          </a:p>
        </p:txBody>
      </p:sp>
      <p:sp>
        <p:nvSpPr>
          <p:cNvPr id="487" name="Text 480"/>
          <p:cNvSpPr/>
          <p:nvPr/>
        </p:nvSpPr>
        <p:spPr>
          <a:xfrm>
            <a:off x="6172200" y="317316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1 
УРОВНЯ 8,33%</a:t>
            </a:r>
            <a:endParaRPr lang="en-US" sz="491" dirty="0"/>
          </a:p>
        </p:txBody>
      </p:sp>
      <p:sp>
        <p:nvSpPr>
          <p:cNvPr id="488" name="Text 481"/>
          <p:cNvSpPr/>
          <p:nvPr/>
        </p:nvSpPr>
        <p:spPr>
          <a:xfrm>
            <a:off x="6172200" y="3419252"/>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СО 2 
УРОВНЯ 75%</a:t>
            </a:r>
            <a:endParaRPr lang="en-US" sz="491" dirty="0"/>
          </a:p>
        </p:txBody>
      </p:sp>
      <p:sp>
        <p:nvSpPr>
          <p:cNvPr id="489" name="Text 482"/>
          <p:cNvSpPr/>
          <p:nvPr/>
        </p:nvSpPr>
        <p:spPr>
          <a:xfrm>
            <a:off x="6172200" y="3665265"/>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BUSD</a:t>
            </a:r>
            <a:endParaRPr lang="en-US" sz="491" dirty="0"/>
          </a:p>
        </p:txBody>
      </p:sp>
      <p:sp>
        <p:nvSpPr>
          <p:cNvPr id="490" name="Text 483"/>
          <p:cNvSpPr/>
          <p:nvPr/>
        </p:nvSpPr>
        <p:spPr>
          <a:xfrm>
            <a:off x="6172200" y="3831654"/>
            <a:ext cx="774520" cy="25717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491" dirty="0"/>
          </a:p>
        </p:txBody>
      </p:sp>
      <p:sp>
        <p:nvSpPr>
          <p:cNvPr id="491" name="Text 484"/>
          <p:cNvSpPr/>
          <p:nvPr/>
        </p:nvSpPr>
        <p:spPr>
          <a:xfrm>
            <a:off x="6172200" y="4157365"/>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491" dirty="0"/>
          </a:p>
        </p:txBody>
      </p:sp>
      <p:sp>
        <p:nvSpPr>
          <p:cNvPr id="492" name="Text 485"/>
          <p:cNvSpPr/>
          <p:nvPr/>
        </p:nvSpPr>
        <p:spPr>
          <a:xfrm>
            <a:off x="6172200" y="4403452"/>
            <a:ext cx="774520" cy="171450"/>
          </a:xfrm>
          <a:prstGeom prst="rect">
            <a:avLst/>
          </a:prstGeom>
          <a:noFill/>
          <a:ln/>
        </p:spPr>
        <p:txBody>
          <a:bodyPr wrap="square" lIns="0" tIns="0" rIns="0" bIns="0" rtlCol="0" anchor="ctr"/>
          <a:lstStyle/>
          <a:p>
            <a:pPr algn="ctr">
              <a:lnSpc>
                <a:spcPts val="639"/>
              </a:lnSpc>
            </a:pPr>
            <a:r>
              <a:rPr lang="en-US" sz="491"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491" dirty="0"/>
          </a:p>
        </p:txBody>
      </p:sp>
      <p:sp>
        <p:nvSpPr>
          <p:cNvPr id="493" name="Text 486"/>
          <p:cNvSpPr/>
          <p:nvPr/>
        </p:nvSpPr>
        <p:spPr>
          <a:xfrm>
            <a:off x="7191375" y="614809"/>
            <a:ext cx="447675"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НОВИЧОК</a:t>
            </a:r>
          </a:p>
        </p:txBody>
      </p:sp>
      <p:sp>
        <p:nvSpPr>
          <p:cNvPr id="494" name="Text 487"/>
          <p:cNvSpPr/>
          <p:nvPr/>
        </p:nvSpPr>
        <p:spPr>
          <a:xfrm>
            <a:off x="8010525" y="614809"/>
            <a:ext cx="533400"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ЭНТУЗИАСТ</a:t>
            </a:r>
          </a:p>
        </p:txBody>
      </p:sp>
      <p:sp>
        <p:nvSpPr>
          <p:cNvPr id="495" name="Text 488"/>
          <p:cNvSpPr/>
          <p:nvPr/>
        </p:nvSpPr>
        <p:spPr>
          <a:xfrm>
            <a:off x="8943975" y="614809"/>
            <a:ext cx="409575"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ЭКСПЕРТ</a:t>
            </a:r>
          </a:p>
        </p:txBody>
      </p:sp>
      <p:sp>
        <p:nvSpPr>
          <p:cNvPr id="496" name="Text 489"/>
          <p:cNvSpPr/>
          <p:nvPr/>
        </p:nvSpPr>
        <p:spPr>
          <a:xfrm>
            <a:off x="9820275" y="614809"/>
            <a:ext cx="371475"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МАСТЕР</a:t>
            </a:r>
          </a:p>
        </p:txBody>
      </p:sp>
      <p:sp>
        <p:nvSpPr>
          <p:cNvPr id="497" name="Text 490"/>
          <p:cNvSpPr/>
          <p:nvPr/>
        </p:nvSpPr>
        <p:spPr>
          <a:xfrm>
            <a:off x="10496550" y="614809"/>
            <a:ext cx="752475"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498" name="Text 491"/>
          <p:cNvSpPr/>
          <p:nvPr/>
        </p:nvSpPr>
        <p:spPr>
          <a:xfrm>
            <a:off x="11572875" y="614809"/>
            <a:ext cx="314325" cy="104775"/>
          </a:xfrm>
          <a:prstGeom prst="rect">
            <a:avLst/>
          </a:prstGeom>
          <a:noFill/>
          <a:ln/>
        </p:spPr>
        <p:txBody>
          <a:bodyPr wrap="square" lIns="0" tIns="0" rIns="0" bIns="0" rtlCol="0" anchor="ctr"/>
          <a:lstStyle/>
          <a:p>
            <a:pPr algn="ctr">
              <a:lnSpc>
                <a:spcPts val="851"/>
              </a:lnSpc>
            </a:pPr>
            <a:r>
              <a:rPr lang="en-US" sz="655" b="0" i="0" dirty="0">
                <a:solidFill>
                  <a:srgbClr val="8E8E8E"/>
                </a:solidFill>
                <a:latin typeface="Inter Medium" pitchFamily="34" charset="0"/>
                <a:ea typeface="Inter Medium" pitchFamily="34" charset="-122"/>
                <a:cs typeface="Inter Medium" pitchFamily="34" charset="-120"/>
              </a:rPr>
              <a:t>ИТОГО</a:t>
            </a:r>
            <a:endParaRPr lang="en-US" sz="655" dirty="0"/>
          </a:p>
        </p:txBody>
      </p:sp>
      <p:sp>
        <p:nvSpPr>
          <p:cNvPr id="499" name="Text 492"/>
          <p:cNvSpPr/>
          <p:nvPr/>
        </p:nvSpPr>
        <p:spPr>
          <a:xfrm>
            <a:off x="11391900" y="2049959"/>
            <a:ext cx="694815" cy="104775"/>
          </a:xfrm>
          <a:prstGeom prst="rect">
            <a:avLst/>
          </a:prstGeom>
          <a:noFill/>
          <a:ln/>
        </p:spPr>
        <p:txBody>
          <a:bodyPr wrap="square" lIns="0" tIns="0" rIns="0" bIns="0" rtlCol="0" anchor="ctr"/>
          <a:lstStyle/>
          <a:p>
            <a:pPr algn="ctr">
              <a:lnSpc>
                <a:spcPts val="851"/>
              </a:lnSpc>
            </a:pPr>
            <a:r>
              <a:rPr lang="en-US" sz="655" b="0" i="0" dirty="0">
                <a:solidFill>
                  <a:srgbClr val="FEF3A5"/>
                </a:solidFill>
                <a:latin typeface="Inter Medium" pitchFamily="34" charset="0"/>
                <a:ea typeface="Inter Medium" pitchFamily="34" charset="-122"/>
                <a:cs typeface="Inter Medium" pitchFamily="34" charset="-120"/>
              </a:rPr>
              <a:t>262 142</a:t>
            </a:r>
            <a:endParaRPr lang="en-US" sz="655" dirty="0"/>
          </a:p>
        </p:txBody>
      </p:sp>
      <p:sp>
        <p:nvSpPr>
          <p:cNvPr id="500" name="Text 493"/>
          <p:cNvSpPr/>
          <p:nvPr/>
        </p:nvSpPr>
        <p:spPr>
          <a:xfrm>
            <a:off x="11391900" y="2296046"/>
            <a:ext cx="694815" cy="104775"/>
          </a:xfrm>
          <a:prstGeom prst="rect">
            <a:avLst/>
          </a:prstGeom>
          <a:noFill/>
          <a:ln/>
        </p:spPr>
        <p:txBody>
          <a:bodyPr wrap="square" lIns="0" tIns="0" rIns="0" bIns="0" rtlCol="0" anchor="ctr"/>
          <a:lstStyle/>
          <a:p>
            <a:pPr algn="ctr">
              <a:lnSpc>
                <a:spcPts val="851"/>
              </a:lnSpc>
            </a:pPr>
            <a:r>
              <a:rPr lang="en-US" sz="655" b="0" i="0" dirty="0">
                <a:solidFill>
                  <a:srgbClr val="2C2C2C"/>
                </a:solidFill>
                <a:latin typeface="Inter Medium" pitchFamily="34" charset="0"/>
                <a:ea typeface="Inter Medium" pitchFamily="34" charset="-122"/>
                <a:cs typeface="Inter Medium" pitchFamily="34" charset="-120"/>
              </a:rPr>
              <a:t>458 738</a:t>
            </a:r>
            <a:endParaRPr lang="en-US" sz="655" dirty="0"/>
          </a:p>
        </p:txBody>
      </p:sp>
      <p:sp>
        <p:nvSpPr>
          <p:cNvPr id="501" name="Text 494"/>
          <p:cNvSpPr/>
          <p:nvPr/>
        </p:nvSpPr>
        <p:spPr>
          <a:xfrm>
            <a:off x="701992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502" name="Text 495"/>
          <p:cNvSpPr/>
          <p:nvPr/>
        </p:nvSpPr>
        <p:spPr>
          <a:xfrm>
            <a:off x="730567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503" name="Text 496"/>
          <p:cNvSpPr/>
          <p:nvPr/>
        </p:nvSpPr>
        <p:spPr>
          <a:xfrm>
            <a:off x="759142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504" name="Text 497"/>
          <p:cNvSpPr/>
          <p:nvPr/>
        </p:nvSpPr>
        <p:spPr>
          <a:xfrm>
            <a:off x="787717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505" name="Text 498"/>
          <p:cNvSpPr/>
          <p:nvPr/>
        </p:nvSpPr>
        <p:spPr>
          <a:xfrm>
            <a:off x="8172450"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506" name="Text 499"/>
          <p:cNvSpPr/>
          <p:nvPr/>
        </p:nvSpPr>
        <p:spPr>
          <a:xfrm>
            <a:off x="8458200"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507" name="Text 500"/>
          <p:cNvSpPr/>
          <p:nvPr/>
        </p:nvSpPr>
        <p:spPr>
          <a:xfrm>
            <a:off x="8743950"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508" name="Text 501"/>
          <p:cNvSpPr/>
          <p:nvPr/>
        </p:nvSpPr>
        <p:spPr>
          <a:xfrm>
            <a:off x="9029700"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509" name="Text 502"/>
          <p:cNvSpPr/>
          <p:nvPr/>
        </p:nvSpPr>
        <p:spPr>
          <a:xfrm>
            <a:off x="9315450"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510" name="Text 503"/>
          <p:cNvSpPr/>
          <p:nvPr/>
        </p:nvSpPr>
        <p:spPr>
          <a:xfrm>
            <a:off x="961072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511" name="Text 504"/>
          <p:cNvSpPr/>
          <p:nvPr/>
        </p:nvSpPr>
        <p:spPr>
          <a:xfrm>
            <a:off x="989647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512" name="Text 505"/>
          <p:cNvSpPr/>
          <p:nvPr/>
        </p:nvSpPr>
        <p:spPr>
          <a:xfrm>
            <a:off x="1018222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513" name="Text 506"/>
          <p:cNvSpPr/>
          <p:nvPr/>
        </p:nvSpPr>
        <p:spPr>
          <a:xfrm>
            <a:off x="1046797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514" name="Text 507"/>
          <p:cNvSpPr/>
          <p:nvPr/>
        </p:nvSpPr>
        <p:spPr>
          <a:xfrm>
            <a:off x="1075372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515" name="Text 508"/>
          <p:cNvSpPr/>
          <p:nvPr/>
        </p:nvSpPr>
        <p:spPr>
          <a:xfrm>
            <a:off x="11049000"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516" name="Text 509"/>
          <p:cNvSpPr/>
          <p:nvPr/>
        </p:nvSpPr>
        <p:spPr>
          <a:xfrm>
            <a:off x="701992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517" name="Text 510"/>
          <p:cNvSpPr/>
          <p:nvPr/>
        </p:nvSpPr>
        <p:spPr>
          <a:xfrm>
            <a:off x="730567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518" name="Text 511"/>
          <p:cNvSpPr/>
          <p:nvPr/>
        </p:nvSpPr>
        <p:spPr>
          <a:xfrm>
            <a:off x="759142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a:t>
            </a:r>
            <a:endParaRPr lang="en-US" sz="382" dirty="0"/>
          </a:p>
        </p:txBody>
      </p:sp>
      <p:sp>
        <p:nvSpPr>
          <p:cNvPr id="519" name="Text 512"/>
          <p:cNvSpPr/>
          <p:nvPr/>
        </p:nvSpPr>
        <p:spPr>
          <a:xfrm>
            <a:off x="787717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a:t>
            </a:r>
            <a:endParaRPr lang="en-US" sz="382" dirty="0"/>
          </a:p>
        </p:txBody>
      </p:sp>
      <p:sp>
        <p:nvSpPr>
          <p:cNvPr id="520" name="Text 513"/>
          <p:cNvSpPr/>
          <p:nvPr/>
        </p:nvSpPr>
        <p:spPr>
          <a:xfrm>
            <a:off x="8172450"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96</a:t>
            </a:r>
            <a:endParaRPr lang="en-US" sz="382" dirty="0"/>
          </a:p>
        </p:txBody>
      </p:sp>
      <p:sp>
        <p:nvSpPr>
          <p:cNvPr id="521" name="Text 514"/>
          <p:cNvSpPr/>
          <p:nvPr/>
        </p:nvSpPr>
        <p:spPr>
          <a:xfrm>
            <a:off x="8458200"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192</a:t>
            </a:r>
            <a:endParaRPr lang="en-US" sz="382" dirty="0"/>
          </a:p>
        </p:txBody>
      </p:sp>
      <p:sp>
        <p:nvSpPr>
          <p:cNvPr id="522" name="Text 515"/>
          <p:cNvSpPr/>
          <p:nvPr/>
        </p:nvSpPr>
        <p:spPr>
          <a:xfrm>
            <a:off x="8743950"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384</a:t>
            </a:r>
            <a:endParaRPr lang="en-US" sz="382" dirty="0"/>
          </a:p>
        </p:txBody>
      </p:sp>
      <p:sp>
        <p:nvSpPr>
          <p:cNvPr id="523" name="Text 516"/>
          <p:cNvSpPr/>
          <p:nvPr/>
        </p:nvSpPr>
        <p:spPr>
          <a:xfrm>
            <a:off x="9029700"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768</a:t>
            </a:r>
            <a:endParaRPr lang="en-US" sz="382" dirty="0"/>
          </a:p>
        </p:txBody>
      </p:sp>
      <p:sp>
        <p:nvSpPr>
          <p:cNvPr id="524" name="Text 517"/>
          <p:cNvSpPr/>
          <p:nvPr/>
        </p:nvSpPr>
        <p:spPr>
          <a:xfrm>
            <a:off x="9315450"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1536</a:t>
            </a:r>
            <a:endParaRPr lang="en-US" sz="382" dirty="0"/>
          </a:p>
        </p:txBody>
      </p:sp>
      <p:sp>
        <p:nvSpPr>
          <p:cNvPr id="525" name="Text 518"/>
          <p:cNvSpPr/>
          <p:nvPr/>
        </p:nvSpPr>
        <p:spPr>
          <a:xfrm>
            <a:off x="961072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3072</a:t>
            </a:r>
            <a:endParaRPr lang="en-US" sz="382" dirty="0"/>
          </a:p>
        </p:txBody>
      </p:sp>
      <p:sp>
        <p:nvSpPr>
          <p:cNvPr id="526" name="Text 519"/>
          <p:cNvSpPr/>
          <p:nvPr/>
        </p:nvSpPr>
        <p:spPr>
          <a:xfrm>
            <a:off x="989647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6144</a:t>
            </a:r>
            <a:endParaRPr lang="en-US" sz="382" dirty="0"/>
          </a:p>
        </p:txBody>
      </p:sp>
      <p:sp>
        <p:nvSpPr>
          <p:cNvPr id="527" name="Text 520"/>
          <p:cNvSpPr/>
          <p:nvPr/>
        </p:nvSpPr>
        <p:spPr>
          <a:xfrm>
            <a:off x="1018222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12 288</a:t>
            </a:r>
            <a:endParaRPr lang="en-US" sz="382" dirty="0"/>
          </a:p>
        </p:txBody>
      </p:sp>
      <p:sp>
        <p:nvSpPr>
          <p:cNvPr id="528" name="Text 521"/>
          <p:cNvSpPr/>
          <p:nvPr/>
        </p:nvSpPr>
        <p:spPr>
          <a:xfrm>
            <a:off x="1046797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24 576</a:t>
            </a:r>
            <a:endParaRPr lang="en-US" sz="382" dirty="0"/>
          </a:p>
        </p:txBody>
      </p:sp>
      <p:sp>
        <p:nvSpPr>
          <p:cNvPr id="529" name="Text 522"/>
          <p:cNvSpPr/>
          <p:nvPr/>
        </p:nvSpPr>
        <p:spPr>
          <a:xfrm>
            <a:off x="1075372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49 152</a:t>
            </a:r>
            <a:endParaRPr lang="en-US" sz="382" dirty="0"/>
          </a:p>
        </p:txBody>
      </p:sp>
      <p:sp>
        <p:nvSpPr>
          <p:cNvPr id="530" name="Text 523"/>
          <p:cNvSpPr/>
          <p:nvPr/>
        </p:nvSpPr>
        <p:spPr>
          <a:xfrm>
            <a:off x="11049000"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98 304</a:t>
            </a:r>
            <a:endParaRPr lang="en-US" sz="382" dirty="0"/>
          </a:p>
        </p:txBody>
      </p:sp>
      <p:sp>
        <p:nvSpPr>
          <p:cNvPr id="531" name="Text 524"/>
          <p:cNvSpPr/>
          <p:nvPr/>
        </p:nvSpPr>
        <p:spPr>
          <a:xfrm>
            <a:off x="701992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a:t>
            </a:r>
            <a:endParaRPr lang="en-US" sz="382" dirty="0"/>
          </a:p>
        </p:txBody>
      </p:sp>
      <p:sp>
        <p:nvSpPr>
          <p:cNvPr id="532" name="Text 525"/>
          <p:cNvSpPr/>
          <p:nvPr/>
        </p:nvSpPr>
        <p:spPr>
          <a:xfrm>
            <a:off x="730567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a:t>
            </a:r>
            <a:endParaRPr lang="en-US" sz="382" dirty="0"/>
          </a:p>
        </p:txBody>
      </p:sp>
      <p:sp>
        <p:nvSpPr>
          <p:cNvPr id="533" name="Text 526"/>
          <p:cNvSpPr/>
          <p:nvPr/>
        </p:nvSpPr>
        <p:spPr>
          <a:xfrm>
            <a:off x="759142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80</a:t>
            </a:r>
            <a:endParaRPr lang="en-US" sz="382" dirty="0"/>
          </a:p>
        </p:txBody>
      </p:sp>
      <p:sp>
        <p:nvSpPr>
          <p:cNvPr id="534" name="Text 527"/>
          <p:cNvSpPr/>
          <p:nvPr/>
        </p:nvSpPr>
        <p:spPr>
          <a:xfrm>
            <a:off x="787717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160</a:t>
            </a:r>
            <a:endParaRPr lang="en-US" sz="382" dirty="0"/>
          </a:p>
        </p:txBody>
      </p:sp>
      <p:sp>
        <p:nvSpPr>
          <p:cNvPr id="535" name="Text 528"/>
          <p:cNvSpPr/>
          <p:nvPr/>
        </p:nvSpPr>
        <p:spPr>
          <a:xfrm>
            <a:off x="8172450"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320</a:t>
            </a:r>
            <a:endParaRPr lang="en-US" sz="382" dirty="0"/>
          </a:p>
        </p:txBody>
      </p:sp>
      <p:sp>
        <p:nvSpPr>
          <p:cNvPr id="536" name="Text 529"/>
          <p:cNvSpPr/>
          <p:nvPr/>
        </p:nvSpPr>
        <p:spPr>
          <a:xfrm>
            <a:off x="8458200"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640</a:t>
            </a:r>
            <a:endParaRPr lang="en-US" sz="382" dirty="0"/>
          </a:p>
        </p:txBody>
      </p:sp>
      <p:sp>
        <p:nvSpPr>
          <p:cNvPr id="537" name="Text 530"/>
          <p:cNvSpPr/>
          <p:nvPr/>
        </p:nvSpPr>
        <p:spPr>
          <a:xfrm>
            <a:off x="8743950"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1280</a:t>
            </a:r>
            <a:endParaRPr lang="en-US" sz="382" dirty="0"/>
          </a:p>
        </p:txBody>
      </p:sp>
      <p:sp>
        <p:nvSpPr>
          <p:cNvPr id="538" name="Text 531"/>
          <p:cNvSpPr/>
          <p:nvPr/>
        </p:nvSpPr>
        <p:spPr>
          <a:xfrm>
            <a:off x="9029700"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2560</a:t>
            </a:r>
            <a:endParaRPr lang="en-US" sz="382" dirty="0"/>
          </a:p>
        </p:txBody>
      </p:sp>
      <p:sp>
        <p:nvSpPr>
          <p:cNvPr id="539" name="Text 532"/>
          <p:cNvSpPr/>
          <p:nvPr/>
        </p:nvSpPr>
        <p:spPr>
          <a:xfrm>
            <a:off x="9315450"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5120</a:t>
            </a:r>
            <a:endParaRPr lang="en-US" sz="382" dirty="0"/>
          </a:p>
        </p:txBody>
      </p:sp>
      <p:sp>
        <p:nvSpPr>
          <p:cNvPr id="540" name="Text 533"/>
          <p:cNvSpPr/>
          <p:nvPr/>
        </p:nvSpPr>
        <p:spPr>
          <a:xfrm>
            <a:off x="961072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10 240</a:t>
            </a:r>
            <a:endParaRPr lang="en-US" sz="382" dirty="0"/>
          </a:p>
        </p:txBody>
      </p:sp>
      <p:sp>
        <p:nvSpPr>
          <p:cNvPr id="541" name="Text 534"/>
          <p:cNvSpPr/>
          <p:nvPr/>
        </p:nvSpPr>
        <p:spPr>
          <a:xfrm>
            <a:off x="989647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20 480</a:t>
            </a:r>
            <a:endParaRPr lang="en-US" sz="382" dirty="0"/>
          </a:p>
        </p:txBody>
      </p:sp>
      <p:sp>
        <p:nvSpPr>
          <p:cNvPr id="542" name="Text 535"/>
          <p:cNvSpPr/>
          <p:nvPr/>
        </p:nvSpPr>
        <p:spPr>
          <a:xfrm>
            <a:off x="1018222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40 960</a:t>
            </a:r>
            <a:endParaRPr lang="en-US" sz="382" dirty="0"/>
          </a:p>
        </p:txBody>
      </p:sp>
      <p:sp>
        <p:nvSpPr>
          <p:cNvPr id="543" name="Text 536"/>
          <p:cNvSpPr/>
          <p:nvPr/>
        </p:nvSpPr>
        <p:spPr>
          <a:xfrm>
            <a:off x="1046797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81 920</a:t>
            </a:r>
            <a:endParaRPr lang="en-US" sz="382" dirty="0"/>
          </a:p>
        </p:txBody>
      </p:sp>
      <p:sp>
        <p:nvSpPr>
          <p:cNvPr id="544" name="Text 537"/>
          <p:cNvSpPr/>
          <p:nvPr/>
        </p:nvSpPr>
        <p:spPr>
          <a:xfrm>
            <a:off x="1075372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163 840</a:t>
            </a:r>
            <a:endParaRPr lang="en-US" sz="382" dirty="0"/>
          </a:p>
        </p:txBody>
      </p:sp>
      <p:sp>
        <p:nvSpPr>
          <p:cNvPr id="545" name="Text 538"/>
          <p:cNvSpPr/>
          <p:nvPr/>
        </p:nvSpPr>
        <p:spPr>
          <a:xfrm>
            <a:off x="11049000"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327 680</a:t>
            </a:r>
            <a:endParaRPr lang="en-US" sz="382" dirty="0"/>
          </a:p>
        </p:txBody>
      </p:sp>
      <p:sp>
        <p:nvSpPr>
          <p:cNvPr id="546" name="Text 539"/>
          <p:cNvSpPr/>
          <p:nvPr/>
        </p:nvSpPr>
        <p:spPr>
          <a:xfrm>
            <a:off x="701992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47" name="Text 540"/>
          <p:cNvSpPr/>
          <p:nvPr/>
        </p:nvSpPr>
        <p:spPr>
          <a:xfrm>
            <a:off x="730567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48" name="Text 541"/>
          <p:cNvSpPr/>
          <p:nvPr/>
        </p:nvSpPr>
        <p:spPr>
          <a:xfrm>
            <a:off x="759142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49" name="Text 542"/>
          <p:cNvSpPr/>
          <p:nvPr/>
        </p:nvSpPr>
        <p:spPr>
          <a:xfrm>
            <a:off x="787717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0" name="Text 543"/>
          <p:cNvSpPr/>
          <p:nvPr/>
        </p:nvSpPr>
        <p:spPr>
          <a:xfrm>
            <a:off x="8172450"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1" name="Text 544"/>
          <p:cNvSpPr/>
          <p:nvPr/>
        </p:nvSpPr>
        <p:spPr>
          <a:xfrm>
            <a:off x="8458200"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2" name="Text 545"/>
          <p:cNvSpPr/>
          <p:nvPr/>
        </p:nvSpPr>
        <p:spPr>
          <a:xfrm>
            <a:off x="8743950"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3" name="Text 546"/>
          <p:cNvSpPr/>
          <p:nvPr/>
        </p:nvSpPr>
        <p:spPr>
          <a:xfrm>
            <a:off x="9029700"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4" name="Text 547"/>
          <p:cNvSpPr/>
          <p:nvPr/>
        </p:nvSpPr>
        <p:spPr>
          <a:xfrm>
            <a:off x="9315450"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5" name="Text 548"/>
          <p:cNvSpPr/>
          <p:nvPr/>
        </p:nvSpPr>
        <p:spPr>
          <a:xfrm>
            <a:off x="961072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6" name="Text 549"/>
          <p:cNvSpPr/>
          <p:nvPr/>
        </p:nvSpPr>
        <p:spPr>
          <a:xfrm>
            <a:off x="989647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7" name="Text 550"/>
          <p:cNvSpPr/>
          <p:nvPr/>
        </p:nvSpPr>
        <p:spPr>
          <a:xfrm>
            <a:off x="1018222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8" name="Text 551"/>
          <p:cNvSpPr/>
          <p:nvPr/>
        </p:nvSpPr>
        <p:spPr>
          <a:xfrm>
            <a:off x="1046797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9" name="Text 552"/>
          <p:cNvSpPr/>
          <p:nvPr/>
        </p:nvSpPr>
        <p:spPr>
          <a:xfrm>
            <a:off x="1075372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60" name="Text 553"/>
          <p:cNvSpPr/>
          <p:nvPr/>
        </p:nvSpPr>
        <p:spPr>
          <a:xfrm>
            <a:off x="11049000"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61" name="Text 554"/>
          <p:cNvSpPr/>
          <p:nvPr/>
        </p:nvSpPr>
        <p:spPr>
          <a:xfrm>
            <a:off x="701992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562" name="Text 555"/>
          <p:cNvSpPr/>
          <p:nvPr/>
        </p:nvSpPr>
        <p:spPr>
          <a:xfrm>
            <a:off x="730567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563" name="Text 556"/>
          <p:cNvSpPr/>
          <p:nvPr/>
        </p:nvSpPr>
        <p:spPr>
          <a:xfrm>
            <a:off x="759142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564" name="Text 557"/>
          <p:cNvSpPr/>
          <p:nvPr/>
        </p:nvSpPr>
        <p:spPr>
          <a:xfrm>
            <a:off x="787717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565" name="Text 558"/>
          <p:cNvSpPr/>
          <p:nvPr/>
        </p:nvSpPr>
        <p:spPr>
          <a:xfrm>
            <a:off x="8172450"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566" name="Text 559"/>
          <p:cNvSpPr/>
          <p:nvPr/>
        </p:nvSpPr>
        <p:spPr>
          <a:xfrm>
            <a:off x="8458200"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567" name="Text 560"/>
          <p:cNvSpPr/>
          <p:nvPr/>
        </p:nvSpPr>
        <p:spPr>
          <a:xfrm>
            <a:off x="8743950"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568" name="Text 561"/>
          <p:cNvSpPr/>
          <p:nvPr/>
        </p:nvSpPr>
        <p:spPr>
          <a:xfrm>
            <a:off x="9029700"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569" name="Text 562"/>
          <p:cNvSpPr/>
          <p:nvPr/>
        </p:nvSpPr>
        <p:spPr>
          <a:xfrm>
            <a:off x="9315450"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570" name="Text 563"/>
          <p:cNvSpPr/>
          <p:nvPr/>
        </p:nvSpPr>
        <p:spPr>
          <a:xfrm>
            <a:off x="961072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571" name="Text 564"/>
          <p:cNvSpPr/>
          <p:nvPr/>
        </p:nvSpPr>
        <p:spPr>
          <a:xfrm>
            <a:off x="989647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572" name="Text 565"/>
          <p:cNvSpPr/>
          <p:nvPr/>
        </p:nvSpPr>
        <p:spPr>
          <a:xfrm>
            <a:off x="1018222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573" name="Text 566"/>
          <p:cNvSpPr/>
          <p:nvPr/>
        </p:nvSpPr>
        <p:spPr>
          <a:xfrm>
            <a:off x="1046797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574" name="Text 567"/>
          <p:cNvSpPr/>
          <p:nvPr/>
        </p:nvSpPr>
        <p:spPr>
          <a:xfrm>
            <a:off x="1075372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575" name="Text 568"/>
          <p:cNvSpPr/>
          <p:nvPr/>
        </p:nvSpPr>
        <p:spPr>
          <a:xfrm>
            <a:off x="11049000"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229 376</a:t>
            </a:r>
            <a:endParaRPr lang="en-US" sz="382" dirty="0"/>
          </a:p>
        </p:txBody>
      </p:sp>
      <p:sp>
        <p:nvSpPr>
          <p:cNvPr id="576" name="Text 569"/>
          <p:cNvSpPr/>
          <p:nvPr/>
        </p:nvSpPr>
        <p:spPr>
          <a:xfrm>
            <a:off x="701992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14</a:t>
            </a:r>
            <a:endParaRPr lang="en-US" sz="382" dirty="0"/>
          </a:p>
        </p:txBody>
      </p:sp>
      <p:sp>
        <p:nvSpPr>
          <p:cNvPr id="577" name="Text 570"/>
          <p:cNvSpPr/>
          <p:nvPr/>
        </p:nvSpPr>
        <p:spPr>
          <a:xfrm>
            <a:off x="730567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28</a:t>
            </a:r>
            <a:endParaRPr lang="en-US" sz="382" dirty="0"/>
          </a:p>
        </p:txBody>
      </p:sp>
      <p:sp>
        <p:nvSpPr>
          <p:cNvPr id="578" name="Text 571"/>
          <p:cNvSpPr/>
          <p:nvPr/>
        </p:nvSpPr>
        <p:spPr>
          <a:xfrm>
            <a:off x="759142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56</a:t>
            </a:r>
            <a:endParaRPr lang="en-US" sz="382" dirty="0"/>
          </a:p>
        </p:txBody>
      </p:sp>
      <p:sp>
        <p:nvSpPr>
          <p:cNvPr id="579" name="Text 572"/>
          <p:cNvSpPr/>
          <p:nvPr/>
        </p:nvSpPr>
        <p:spPr>
          <a:xfrm>
            <a:off x="787717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112</a:t>
            </a:r>
            <a:endParaRPr lang="en-US" sz="382" dirty="0"/>
          </a:p>
        </p:txBody>
      </p:sp>
      <p:sp>
        <p:nvSpPr>
          <p:cNvPr id="580" name="Text 573"/>
          <p:cNvSpPr/>
          <p:nvPr/>
        </p:nvSpPr>
        <p:spPr>
          <a:xfrm>
            <a:off x="8172450"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224</a:t>
            </a:r>
            <a:endParaRPr lang="en-US" sz="382" dirty="0"/>
          </a:p>
        </p:txBody>
      </p:sp>
      <p:sp>
        <p:nvSpPr>
          <p:cNvPr id="581" name="Text 574"/>
          <p:cNvSpPr/>
          <p:nvPr/>
        </p:nvSpPr>
        <p:spPr>
          <a:xfrm>
            <a:off x="8458200"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448</a:t>
            </a:r>
            <a:endParaRPr lang="en-US" sz="382" dirty="0"/>
          </a:p>
        </p:txBody>
      </p:sp>
      <p:sp>
        <p:nvSpPr>
          <p:cNvPr id="582" name="Text 575"/>
          <p:cNvSpPr/>
          <p:nvPr/>
        </p:nvSpPr>
        <p:spPr>
          <a:xfrm>
            <a:off x="8743950"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896</a:t>
            </a:r>
            <a:endParaRPr lang="en-US" sz="382" dirty="0"/>
          </a:p>
        </p:txBody>
      </p:sp>
      <p:sp>
        <p:nvSpPr>
          <p:cNvPr id="583" name="Text 576"/>
          <p:cNvSpPr/>
          <p:nvPr/>
        </p:nvSpPr>
        <p:spPr>
          <a:xfrm>
            <a:off x="9029700"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1792</a:t>
            </a:r>
            <a:endParaRPr lang="en-US" sz="382" dirty="0"/>
          </a:p>
        </p:txBody>
      </p:sp>
      <p:sp>
        <p:nvSpPr>
          <p:cNvPr id="584" name="Text 577"/>
          <p:cNvSpPr/>
          <p:nvPr/>
        </p:nvSpPr>
        <p:spPr>
          <a:xfrm>
            <a:off x="9315450"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3584</a:t>
            </a:r>
            <a:endParaRPr lang="en-US" sz="382" dirty="0"/>
          </a:p>
        </p:txBody>
      </p:sp>
      <p:sp>
        <p:nvSpPr>
          <p:cNvPr id="585" name="Text 578"/>
          <p:cNvSpPr/>
          <p:nvPr/>
        </p:nvSpPr>
        <p:spPr>
          <a:xfrm>
            <a:off x="961072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7168</a:t>
            </a:r>
            <a:endParaRPr lang="en-US" sz="382" dirty="0"/>
          </a:p>
        </p:txBody>
      </p:sp>
      <p:sp>
        <p:nvSpPr>
          <p:cNvPr id="586" name="Text 579"/>
          <p:cNvSpPr/>
          <p:nvPr/>
        </p:nvSpPr>
        <p:spPr>
          <a:xfrm>
            <a:off x="989647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14 336</a:t>
            </a:r>
            <a:endParaRPr lang="en-US" sz="382" dirty="0"/>
          </a:p>
        </p:txBody>
      </p:sp>
      <p:sp>
        <p:nvSpPr>
          <p:cNvPr id="587" name="Text 580"/>
          <p:cNvSpPr/>
          <p:nvPr/>
        </p:nvSpPr>
        <p:spPr>
          <a:xfrm>
            <a:off x="1018222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28 672</a:t>
            </a:r>
            <a:endParaRPr lang="en-US" sz="382" dirty="0"/>
          </a:p>
        </p:txBody>
      </p:sp>
      <p:sp>
        <p:nvSpPr>
          <p:cNvPr id="588" name="Text 581"/>
          <p:cNvSpPr/>
          <p:nvPr/>
        </p:nvSpPr>
        <p:spPr>
          <a:xfrm>
            <a:off x="1046797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57 344</a:t>
            </a:r>
            <a:endParaRPr lang="en-US" sz="382" dirty="0"/>
          </a:p>
        </p:txBody>
      </p:sp>
      <p:sp>
        <p:nvSpPr>
          <p:cNvPr id="589" name="Text 582"/>
          <p:cNvSpPr/>
          <p:nvPr/>
        </p:nvSpPr>
        <p:spPr>
          <a:xfrm>
            <a:off x="1075372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114 688</a:t>
            </a:r>
            <a:endParaRPr lang="en-US" sz="382" dirty="0"/>
          </a:p>
        </p:txBody>
      </p:sp>
      <p:sp>
        <p:nvSpPr>
          <p:cNvPr id="590" name="Text 583"/>
          <p:cNvSpPr/>
          <p:nvPr/>
        </p:nvSpPr>
        <p:spPr>
          <a:xfrm>
            <a:off x="11049000"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229 376</a:t>
            </a:r>
            <a:endParaRPr lang="en-US" sz="382" dirty="0"/>
          </a:p>
        </p:txBody>
      </p:sp>
      <p:sp>
        <p:nvSpPr>
          <p:cNvPr id="591" name="Text 584"/>
          <p:cNvSpPr/>
          <p:nvPr/>
        </p:nvSpPr>
        <p:spPr>
          <a:xfrm>
            <a:off x="701992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592" name="Text 585"/>
          <p:cNvSpPr/>
          <p:nvPr/>
        </p:nvSpPr>
        <p:spPr>
          <a:xfrm>
            <a:off x="730567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593" name="Text 586"/>
          <p:cNvSpPr/>
          <p:nvPr/>
        </p:nvSpPr>
        <p:spPr>
          <a:xfrm>
            <a:off x="759142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a:t>
            </a:r>
            <a:endParaRPr lang="en-US" sz="382" dirty="0"/>
          </a:p>
        </p:txBody>
      </p:sp>
      <p:sp>
        <p:nvSpPr>
          <p:cNvPr id="594" name="Text 587"/>
          <p:cNvSpPr/>
          <p:nvPr/>
        </p:nvSpPr>
        <p:spPr>
          <a:xfrm>
            <a:off x="787717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595" name="Text 588"/>
          <p:cNvSpPr/>
          <p:nvPr/>
        </p:nvSpPr>
        <p:spPr>
          <a:xfrm>
            <a:off x="8172450"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a:t>
            </a:r>
            <a:endParaRPr lang="en-US" sz="382" dirty="0"/>
          </a:p>
        </p:txBody>
      </p:sp>
      <p:sp>
        <p:nvSpPr>
          <p:cNvPr id="596" name="Text 589"/>
          <p:cNvSpPr/>
          <p:nvPr/>
        </p:nvSpPr>
        <p:spPr>
          <a:xfrm>
            <a:off x="8458200"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597" name="Text 590"/>
          <p:cNvSpPr/>
          <p:nvPr/>
        </p:nvSpPr>
        <p:spPr>
          <a:xfrm>
            <a:off x="8743950"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a:t>
            </a:r>
            <a:endParaRPr lang="en-US" sz="382" dirty="0"/>
          </a:p>
        </p:txBody>
      </p:sp>
      <p:sp>
        <p:nvSpPr>
          <p:cNvPr id="598" name="Text 591"/>
          <p:cNvSpPr/>
          <p:nvPr/>
        </p:nvSpPr>
        <p:spPr>
          <a:xfrm>
            <a:off x="9029700"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599" name="Text 592"/>
          <p:cNvSpPr/>
          <p:nvPr/>
        </p:nvSpPr>
        <p:spPr>
          <a:xfrm>
            <a:off x="9315450"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a:t>
            </a:r>
            <a:endParaRPr lang="en-US" sz="382" dirty="0"/>
          </a:p>
        </p:txBody>
      </p:sp>
      <p:sp>
        <p:nvSpPr>
          <p:cNvPr id="600" name="Text 593"/>
          <p:cNvSpPr/>
          <p:nvPr/>
        </p:nvSpPr>
        <p:spPr>
          <a:xfrm>
            <a:off x="961072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a:t>
            </a:r>
            <a:endParaRPr lang="en-US" sz="382" dirty="0"/>
          </a:p>
        </p:txBody>
      </p:sp>
      <p:sp>
        <p:nvSpPr>
          <p:cNvPr id="601" name="Text 594"/>
          <p:cNvSpPr/>
          <p:nvPr/>
        </p:nvSpPr>
        <p:spPr>
          <a:xfrm>
            <a:off x="989647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a:t>
            </a:r>
            <a:endParaRPr lang="en-US" sz="382" dirty="0"/>
          </a:p>
        </p:txBody>
      </p:sp>
      <p:sp>
        <p:nvSpPr>
          <p:cNvPr id="602" name="Text 595"/>
          <p:cNvSpPr/>
          <p:nvPr/>
        </p:nvSpPr>
        <p:spPr>
          <a:xfrm>
            <a:off x="1018222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603" name="Text 596"/>
          <p:cNvSpPr/>
          <p:nvPr/>
        </p:nvSpPr>
        <p:spPr>
          <a:xfrm>
            <a:off x="1046797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13</a:t>
            </a:r>
            <a:endParaRPr lang="en-US" sz="382" dirty="0"/>
          </a:p>
        </p:txBody>
      </p:sp>
      <p:sp>
        <p:nvSpPr>
          <p:cNvPr id="604" name="Text 597"/>
          <p:cNvSpPr/>
          <p:nvPr/>
        </p:nvSpPr>
        <p:spPr>
          <a:xfrm>
            <a:off x="1075372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a:t>
            </a:r>
            <a:endParaRPr lang="en-US" sz="382" dirty="0"/>
          </a:p>
        </p:txBody>
      </p:sp>
      <p:sp>
        <p:nvSpPr>
          <p:cNvPr id="605" name="Text 598"/>
          <p:cNvSpPr/>
          <p:nvPr/>
        </p:nvSpPr>
        <p:spPr>
          <a:xfrm>
            <a:off x="11049000"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a:t>
            </a:r>
            <a:endParaRPr lang="en-US" sz="382" dirty="0"/>
          </a:p>
        </p:txBody>
      </p:sp>
      <p:sp>
        <p:nvSpPr>
          <p:cNvPr id="606" name="Text 599"/>
          <p:cNvSpPr/>
          <p:nvPr/>
        </p:nvSpPr>
        <p:spPr>
          <a:xfrm>
            <a:off x="6172200" y="792361"/>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 СЕТА</a:t>
            </a:r>
            <a:endParaRPr lang="en-US" sz="491" dirty="0"/>
          </a:p>
        </p:txBody>
      </p:sp>
      <p:sp>
        <p:nvSpPr>
          <p:cNvPr id="607" name="Text 600"/>
          <p:cNvSpPr/>
          <p:nvPr/>
        </p:nvSpPr>
        <p:spPr>
          <a:xfrm>
            <a:off x="6172200" y="958676"/>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91" dirty="0"/>
          </a:p>
        </p:txBody>
      </p:sp>
      <p:sp>
        <p:nvSpPr>
          <p:cNvPr id="608" name="Text 601"/>
          <p:cNvSpPr/>
          <p:nvPr/>
        </p:nvSpPr>
        <p:spPr>
          <a:xfrm>
            <a:off x="6172200" y="120476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491" dirty="0"/>
          </a:p>
        </p:txBody>
      </p:sp>
      <p:sp>
        <p:nvSpPr>
          <p:cNvPr id="609" name="Text 602"/>
          <p:cNvSpPr/>
          <p:nvPr/>
        </p:nvSpPr>
        <p:spPr>
          <a:xfrm>
            <a:off x="6172200" y="1450777"/>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1 
УРОВНЯ 83,33%</a:t>
            </a:r>
            <a:endParaRPr lang="en-US" sz="491" dirty="0"/>
          </a:p>
        </p:txBody>
      </p:sp>
      <p:sp>
        <p:nvSpPr>
          <p:cNvPr id="610" name="Text 603"/>
          <p:cNvSpPr/>
          <p:nvPr/>
        </p:nvSpPr>
        <p:spPr>
          <a:xfrm>
            <a:off x="6172200" y="1696864"/>
            <a:ext cx="774520" cy="25717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491" dirty="0"/>
          </a:p>
        </p:txBody>
      </p:sp>
      <p:sp>
        <p:nvSpPr>
          <p:cNvPr id="611" name="Text 604"/>
          <p:cNvSpPr/>
          <p:nvPr/>
        </p:nvSpPr>
        <p:spPr>
          <a:xfrm>
            <a:off x="6172200" y="202257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491" dirty="0"/>
          </a:p>
        </p:txBody>
      </p:sp>
      <p:sp>
        <p:nvSpPr>
          <p:cNvPr id="612" name="Text 605"/>
          <p:cNvSpPr/>
          <p:nvPr/>
        </p:nvSpPr>
        <p:spPr>
          <a:xfrm>
            <a:off x="6172200" y="2268662"/>
            <a:ext cx="774520" cy="171450"/>
          </a:xfrm>
          <a:prstGeom prst="rect">
            <a:avLst/>
          </a:prstGeom>
          <a:noFill/>
          <a:ln/>
        </p:spPr>
        <p:txBody>
          <a:bodyPr wrap="square" lIns="0" tIns="0" rIns="0" bIns="0" rtlCol="0" anchor="ctr"/>
          <a:lstStyle/>
          <a:p>
            <a:pPr algn="ctr">
              <a:lnSpc>
                <a:spcPts val="639"/>
              </a:lnSpc>
            </a:pPr>
            <a:r>
              <a:rPr lang="en-US" sz="491"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491" dirty="0"/>
          </a:p>
        </p:txBody>
      </p:sp>
      <p:sp>
        <p:nvSpPr>
          <p:cNvPr id="613" name="Text 606"/>
          <p:cNvSpPr/>
          <p:nvPr/>
        </p:nvSpPr>
        <p:spPr>
          <a:xfrm>
            <a:off x="6438900" y="598363"/>
            <a:ext cx="226978" cy="135153"/>
          </a:xfrm>
          <a:prstGeom prst="rect">
            <a:avLst/>
          </a:prstGeom>
          <a:noFill/>
          <a:ln/>
        </p:spPr>
        <p:txBody>
          <a:bodyPr wrap="square" lIns="0" tIns="0" rIns="0" bIns="0" rtlCol="0" anchor="t"/>
          <a:lstStyle/>
          <a:p>
            <a:pPr algn="l">
              <a:lnSpc>
                <a:spcPts val="1064"/>
              </a:lnSpc>
            </a:pPr>
            <a:r>
              <a:rPr lang="en-US" sz="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lide 78">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428610" y="1100138"/>
            <a:ext cx="17438705" cy="8094092"/>
          </a:xfrm>
          <a:prstGeom prst="rect">
            <a:avLst/>
          </a:prstGeom>
        </p:spPr>
      </p:pic>
      <p:pic>
        <p:nvPicPr>
          <p:cNvPr id="3" name="Image 1" descr="preencoded.png"/>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2247900" y="1425178"/>
            <a:ext cx="971550" cy="1184077"/>
          </a:xfrm>
          <a:prstGeom prst="rect">
            <a:avLst/>
          </a:prstGeom>
        </p:spPr>
      </p:pic>
      <p:pic>
        <p:nvPicPr>
          <p:cNvPr id="4" name="Image 2" descr="preencoded.png"/>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10839450" y="2732484"/>
            <a:ext cx="971550" cy="1184077"/>
          </a:xfrm>
          <a:prstGeom prst="rect">
            <a:avLst/>
          </a:prstGeom>
        </p:spPr>
      </p:pic>
      <p:pic>
        <p:nvPicPr>
          <p:cNvPr id="5" name="Image 3" descr="preencoded.png"/>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3857625" y="3632597"/>
            <a:ext cx="971550" cy="1184077"/>
          </a:xfrm>
          <a:prstGeom prst="rect">
            <a:avLst/>
          </a:prstGeom>
        </p:spPr>
      </p:pic>
      <p:pic>
        <p:nvPicPr>
          <p:cNvPr id="6" name="Image 4" descr="preencoded.png"/>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8801100" y="4838551"/>
            <a:ext cx="504825" cy="615255"/>
          </a:xfrm>
          <a:prstGeom prst="rect">
            <a:avLst/>
          </a:prstGeom>
        </p:spPr>
      </p:pic>
      <p:pic>
        <p:nvPicPr>
          <p:cNvPr id="7" name="Image 5" descr="preencoded.png"/>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13468350" y="3611166"/>
            <a:ext cx="504825" cy="615255"/>
          </a:xfrm>
          <a:prstGeom prst="rect">
            <a:avLst/>
          </a:prstGeom>
        </p:spPr>
      </p:pic>
      <p:pic>
        <p:nvPicPr>
          <p:cNvPr id="8" name="Image 6" descr="preencoded.png"/>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5257800" y="2614613"/>
            <a:ext cx="504825" cy="615255"/>
          </a:xfrm>
          <a:prstGeom prst="rect">
            <a:avLst/>
          </a:prstGeom>
        </p:spPr>
      </p:pic>
      <p:pic>
        <p:nvPicPr>
          <p:cNvPr id="9" name="Image 7" descr="preencoded.png"/>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14116050" y="1200150"/>
            <a:ext cx="1162050" cy="1416248"/>
          </a:xfrm>
          <a:prstGeom prst="rect">
            <a:avLst/>
          </a:prstGeom>
        </p:spPr>
      </p:pic>
      <p:pic>
        <p:nvPicPr>
          <p:cNvPr id="10" name="Image 8" descr="preencoded.png"/>
          <p:cNvPicPr>
            <a:picLocks noChangeAspect="1"/>
          </p:cNvPicPr>
          <p:nvPr/>
        </p:nvPicPr>
        <p:blipFill>
          <a:blip r:embed="rId19">
            <a:extLst>
              <a:ext uri="{96DAC541-7B7A-43D3-8B79-37D633B846F1}">
                <asvg:svgBlip xmlns="" xmlns:asvg="http://schemas.microsoft.com/office/drawing/2016/SVG/main" r:embed="rId20"/>
              </a:ext>
            </a:extLst>
          </a:blip>
          <a:srcRect/>
          <a:stretch/>
        </p:blipFill>
        <p:spPr>
          <a:xfrm>
            <a:off x="6057900" y="6159698"/>
            <a:ext cx="742950" cy="905470"/>
          </a:xfrm>
          <a:prstGeom prst="rect">
            <a:avLst/>
          </a:prstGeom>
        </p:spPr>
      </p:pic>
      <p:pic>
        <p:nvPicPr>
          <p:cNvPr id="11" name="Image 9" descr="preencoded.png"/>
          <p:cNvPicPr>
            <a:picLocks noChangeAspect="1"/>
          </p:cNvPicPr>
          <p:nvPr/>
        </p:nvPicPr>
        <p:blipFill>
          <a:blip r:embed="rId21">
            <a:extLst>
              <a:ext uri="{96DAC541-7B7A-43D3-8B79-37D633B846F1}">
                <asvg:svgBlip xmlns="" xmlns:asvg="http://schemas.microsoft.com/office/drawing/2016/SVG/main" r:embed="rId22"/>
              </a:ext>
            </a:extLst>
          </a:blip>
          <a:srcRect/>
          <a:stretch/>
        </p:blipFill>
        <p:spPr>
          <a:xfrm>
            <a:off x="14906625" y="6611541"/>
            <a:ext cx="742950" cy="905470"/>
          </a:xfrm>
          <a:prstGeom prst="rect">
            <a:avLst/>
          </a:prstGeom>
        </p:spPr>
      </p:pic>
      <p:pic>
        <p:nvPicPr>
          <p:cNvPr id="12" name="Image 10" descr="preencoded.png"/>
          <p:cNvPicPr>
            <a:picLocks noChangeAspect="1"/>
          </p:cNvPicPr>
          <p:nvPr/>
        </p:nvPicPr>
        <p:blipFill>
          <a:blip r:embed="rId23"/>
          <a:srcRect/>
          <a:stretch/>
        </p:blipFill>
        <p:spPr>
          <a:xfrm>
            <a:off x="0" y="0"/>
            <a:ext cx="18288000" cy="10287000"/>
          </a:xfrm>
          <a:prstGeom prst="rect">
            <a:avLst/>
          </a:prstGeom>
        </p:spPr>
      </p:pic>
      <p:pic>
        <p:nvPicPr>
          <p:cNvPr id="13" name="Image 11" descr="preencoded.png"/>
          <p:cNvPicPr>
            <a:picLocks noChangeAspect="1"/>
          </p:cNvPicPr>
          <p:nvPr/>
        </p:nvPicPr>
        <p:blipFill>
          <a:blip r:embed="rId24">
            <a:extLst>
              <a:ext uri="{96DAC541-7B7A-43D3-8B79-37D633B846F1}">
                <asvg:svgBlip xmlns="" xmlns:asvg="http://schemas.microsoft.com/office/drawing/2016/SVG/main" r:embed="rId25"/>
              </a:ext>
            </a:extLst>
          </a:blip>
          <a:srcRect/>
          <a:stretch/>
        </p:blipFill>
        <p:spPr>
          <a:xfrm>
            <a:off x="6705600" y="3028950"/>
            <a:ext cx="4876800" cy="3200400"/>
          </a:xfrm>
          <a:prstGeom prst="rect">
            <a:avLst/>
          </a:prstGeom>
        </p:spPr>
      </p:pic>
      <p:sp>
        <p:nvSpPr>
          <p:cNvPr id="23" name="Text 9"/>
          <p:cNvSpPr/>
          <p:nvPr/>
        </p:nvSpPr>
        <p:spPr>
          <a:xfrm>
            <a:off x="0" y="1085850"/>
            <a:ext cx="18295925" cy="1181100"/>
          </a:xfrm>
          <a:prstGeom prst="rect">
            <a:avLst/>
          </a:prstGeom>
          <a:noFill/>
          <a:ln/>
        </p:spPr>
        <p:txBody>
          <a:bodyPr wrap="square" lIns="0" tIns="0" rIns="0" bIns="0" rtlCol="0" anchor="t"/>
          <a:lstStyle/>
          <a:p>
            <a:pPr algn="ctr"/>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REGISTER AND </a:t>
            </a:r>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JOIN TO </a:t>
            </a:r>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THE </a:t>
            </a:r>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COMMUNITY</a:t>
            </a:r>
            <a:b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br>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OF </a:t>
            </a:r>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THOUSANDS OF REAL GOLD 2.0</a:t>
            </a:r>
            <a:endPar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24" name="Text 10"/>
          <p:cNvSpPr/>
          <p:nvPr/>
        </p:nvSpPr>
        <p:spPr>
          <a:xfrm>
            <a:off x="0" y="6711553"/>
            <a:ext cx="18288000" cy="1781175"/>
          </a:xfrm>
          <a:prstGeom prst="rect">
            <a:avLst/>
          </a:prstGeom>
          <a:noFill/>
          <a:ln/>
        </p:spPr>
        <p:txBody>
          <a:bodyPr wrap="square" lIns="0" tIns="0" rIns="0" bIns="0" rtlCol="0" anchor="t"/>
          <a:lstStyle/>
          <a:p>
            <a:pPr algn="ctr"/>
            <a:r>
              <a:rPr lang="en-US" sz="10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REAL GOLD 2.0</a:t>
            </a:r>
          </a:p>
        </p:txBody>
      </p:sp>
      <p:sp>
        <p:nvSpPr>
          <p:cNvPr id="25" name="Text 11"/>
          <p:cNvSpPr/>
          <p:nvPr/>
        </p:nvSpPr>
        <p:spPr>
          <a:xfrm>
            <a:off x="-7925" y="8305800"/>
            <a:ext cx="18295925" cy="895350"/>
          </a:xfrm>
          <a:prstGeom prst="rect">
            <a:avLst/>
          </a:prstGeom>
          <a:noFill/>
          <a:ln/>
        </p:spPr>
        <p:txBody>
          <a:bodyPr wrap="square" lIns="0" tIns="0" rIns="0" bIns="0" rtlCol="0" anchor="t"/>
          <a:lstStyle/>
          <a:p>
            <a:pPr algn="ctr"/>
            <a:r>
              <a:rPr lang="en-US" sz="54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www.realgold20.com</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lide 58">
    <p:bg>
      <p:bgPr>
        <a:solidFill>
          <a:srgbClr val="19191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5569051" y="781050"/>
            <a:ext cx="1808599" cy="1520354"/>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7667290" y="2008808"/>
            <a:ext cx="2553937" cy="164902"/>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5370151" y="2633439"/>
            <a:ext cx="2276728" cy="1806699"/>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7622484" y="3620244"/>
            <a:ext cx="2598744" cy="164902"/>
          </a:xfrm>
          <a:prstGeom prst="rect">
            <a:avLst/>
          </a:prstGeom>
        </p:spPr>
      </p:pic>
      <p:pic>
        <p:nvPicPr>
          <p:cNvPr id="7" name="Image 5"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8014534" y="4202683"/>
            <a:ext cx="3898116" cy="164902"/>
          </a:xfrm>
          <a:prstGeom prst="rect">
            <a:avLst/>
          </a:prstGeom>
        </p:spPr>
      </p:pic>
      <p:pic>
        <p:nvPicPr>
          <p:cNvPr id="8" name="Image 6" descr="preencoded.png"/>
          <p:cNvPicPr>
            <a:picLocks noChangeAspect="1"/>
          </p:cNvPicPr>
          <p:nvPr/>
        </p:nvPicPr>
        <p:blipFill>
          <a:blip r:embed="rId14">
            <a:extLst>
              <a:ext uri="{96DAC541-7B7A-43D3-8B79-37D633B846F1}">
                <asvg:svgBlip xmlns="" xmlns:asvg="http://schemas.microsoft.com/office/drawing/2016/SVG/main" r:embed="rId15"/>
              </a:ext>
            </a:extLst>
          </a:blip>
          <a:srcRect/>
          <a:stretch/>
        </p:blipFill>
        <p:spPr>
          <a:xfrm>
            <a:off x="3924300" y="7097985"/>
            <a:ext cx="5386760" cy="2160315"/>
          </a:xfrm>
          <a:prstGeom prst="rect">
            <a:avLst/>
          </a:prstGeom>
        </p:spPr>
      </p:pic>
      <p:pic>
        <p:nvPicPr>
          <p:cNvPr id="9" name="Image 7" descr="preencoded.png"/>
          <p:cNvPicPr>
            <a:picLocks noChangeAspect="1"/>
          </p:cNvPicPr>
          <p:nvPr/>
        </p:nvPicPr>
        <p:blipFill>
          <a:blip r:embed="rId16">
            <a:extLst>
              <a:ext uri="{96DAC541-7B7A-43D3-8B79-37D633B846F1}">
                <asvg:svgBlip xmlns="" xmlns:asvg="http://schemas.microsoft.com/office/drawing/2016/SVG/main" r:embed="rId17"/>
              </a:ext>
            </a:extLst>
          </a:blip>
          <a:srcRect/>
          <a:stretch/>
        </p:blipFill>
        <p:spPr>
          <a:xfrm>
            <a:off x="8553450" y="7844433"/>
            <a:ext cx="1299372" cy="164902"/>
          </a:xfrm>
          <a:prstGeom prst="rect">
            <a:avLst/>
          </a:prstGeom>
        </p:spPr>
      </p:pic>
      <p:pic>
        <p:nvPicPr>
          <p:cNvPr id="10" name="Image 8" descr="preencoded.png"/>
          <p:cNvPicPr>
            <a:picLocks noChangeAspect="1"/>
          </p:cNvPicPr>
          <p:nvPr/>
        </p:nvPicPr>
        <p:blipFill>
          <a:blip r:embed="rId18">
            <a:extLst>
              <a:ext uri="{96DAC541-7B7A-43D3-8B79-37D633B846F1}">
                <asvg:svgBlip xmlns="" xmlns:asvg="http://schemas.microsoft.com/office/drawing/2016/SVG/main" r:embed="rId19"/>
              </a:ext>
            </a:extLst>
          </a:blip>
          <a:srcRect/>
          <a:stretch/>
        </p:blipFill>
        <p:spPr>
          <a:xfrm>
            <a:off x="9259144" y="8292554"/>
            <a:ext cx="2285102" cy="164902"/>
          </a:xfrm>
          <a:prstGeom prst="rect">
            <a:avLst/>
          </a:prstGeom>
        </p:spPr>
      </p:pic>
      <p:pic>
        <p:nvPicPr>
          <p:cNvPr id="11" name="Image 9" descr="preencoded.png"/>
          <p:cNvPicPr>
            <a:picLocks noChangeAspect="1"/>
          </p:cNvPicPr>
          <p:nvPr/>
        </p:nvPicPr>
        <p:blipFill>
          <a:blip r:embed="rId20">
            <a:extLst>
              <a:ext uri="{96DAC541-7B7A-43D3-8B79-37D633B846F1}">
                <asvg:svgBlip xmlns="" xmlns:asvg="http://schemas.microsoft.com/office/drawing/2016/SVG/main" r:embed="rId21"/>
              </a:ext>
            </a:extLst>
          </a:blip>
          <a:srcRect/>
          <a:stretch/>
        </p:blipFill>
        <p:spPr>
          <a:xfrm>
            <a:off x="9595189" y="8706966"/>
            <a:ext cx="3808502" cy="164902"/>
          </a:xfrm>
          <a:prstGeom prst="rect">
            <a:avLst/>
          </a:prstGeom>
        </p:spPr>
      </p:pic>
      <p:pic>
        <p:nvPicPr>
          <p:cNvPr id="12" name="Image 10" descr="preencoded.png"/>
          <p:cNvPicPr>
            <a:picLocks noChangeAspect="1"/>
          </p:cNvPicPr>
          <p:nvPr/>
        </p:nvPicPr>
        <p:blipFill>
          <a:blip r:embed="rId22">
            <a:extLst>
              <a:ext uri="{96DAC541-7B7A-43D3-8B79-37D633B846F1}">
                <asvg:svgBlip xmlns="" xmlns:asvg="http://schemas.microsoft.com/office/drawing/2016/SVG/main" r:embed="rId23"/>
              </a:ext>
            </a:extLst>
          </a:blip>
          <a:srcRect/>
          <a:stretch/>
        </p:blipFill>
        <p:spPr>
          <a:xfrm>
            <a:off x="9707203" y="9099054"/>
            <a:ext cx="5634344" cy="164902"/>
          </a:xfrm>
          <a:prstGeom prst="rect">
            <a:avLst/>
          </a:prstGeom>
        </p:spPr>
      </p:pic>
      <p:pic>
        <p:nvPicPr>
          <p:cNvPr id="13" name="Image 11" descr="preencoded.png"/>
          <p:cNvPicPr>
            <a:picLocks noChangeAspect="1"/>
          </p:cNvPicPr>
          <p:nvPr/>
        </p:nvPicPr>
        <p:blipFill>
          <a:blip r:embed="rId24">
            <a:extLst>
              <a:ext uri="{96DAC541-7B7A-43D3-8B79-37D633B846F1}">
                <asvg:svgBlip xmlns="" xmlns:asvg="http://schemas.microsoft.com/office/drawing/2016/SVG/main" r:embed="rId25"/>
              </a:ext>
            </a:extLst>
          </a:blip>
          <a:srcRect/>
          <a:stretch/>
        </p:blipFill>
        <p:spPr>
          <a:xfrm>
            <a:off x="4780699" y="4827389"/>
            <a:ext cx="3246060" cy="1840260"/>
          </a:xfrm>
          <a:prstGeom prst="rect">
            <a:avLst/>
          </a:prstGeom>
        </p:spPr>
      </p:pic>
      <p:pic>
        <p:nvPicPr>
          <p:cNvPr id="14" name="Image 12" descr="preencoded.png"/>
          <p:cNvPicPr>
            <a:picLocks noChangeAspect="1"/>
          </p:cNvPicPr>
          <p:nvPr/>
        </p:nvPicPr>
        <p:blipFill>
          <a:blip r:embed="rId26">
            <a:extLst>
              <a:ext uri="{96DAC541-7B7A-43D3-8B79-37D633B846F1}">
                <asvg:svgBlip xmlns="" xmlns:asvg="http://schemas.microsoft.com/office/drawing/2016/SVG/main" r:embed="rId27"/>
              </a:ext>
            </a:extLst>
          </a:blip>
          <a:srcRect/>
          <a:stretch/>
        </p:blipFill>
        <p:spPr>
          <a:xfrm>
            <a:off x="7812909" y="5644381"/>
            <a:ext cx="2408318" cy="164902"/>
          </a:xfrm>
          <a:prstGeom prst="rect">
            <a:avLst/>
          </a:prstGeom>
        </p:spPr>
      </p:pic>
      <p:pic>
        <p:nvPicPr>
          <p:cNvPr id="15" name="Image 13" descr="preencoded.png"/>
          <p:cNvPicPr>
            <a:picLocks noChangeAspect="1"/>
          </p:cNvPicPr>
          <p:nvPr/>
        </p:nvPicPr>
        <p:blipFill>
          <a:blip r:embed="rId28">
            <a:extLst>
              <a:ext uri="{96DAC541-7B7A-43D3-8B79-37D633B846F1}">
                <asvg:svgBlip xmlns="" xmlns:asvg="http://schemas.microsoft.com/office/drawing/2016/SVG/main" r:embed="rId29"/>
              </a:ext>
            </a:extLst>
          </a:blip>
          <a:srcRect/>
          <a:stretch/>
        </p:blipFill>
        <p:spPr>
          <a:xfrm>
            <a:off x="8148954" y="6070104"/>
            <a:ext cx="3763696" cy="164902"/>
          </a:xfrm>
          <a:prstGeom prst="rect">
            <a:avLst/>
          </a:prstGeom>
        </p:spPr>
      </p:pic>
      <p:pic>
        <p:nvPicPr>
          <p:cNvPr id="16" name="Image 14" descr="preencoded.png"/>
          <p:cNvPicPr>
            <a:picLocks noChangeAspect="1"/>
          </p:cNvPicPr>
          <p:nvPr/>
        </p:nvPicPr>
        <p:blipFill>
          <a:blip r:embed="rId30">
            <a:extLst>
              <a:ext uri="{96DAC541-7B7A-43D3-8B79-37D633B846F1}">
                <asvg:svgBlip xmlns="" xmlns:asvg="http://schemas.microsoft.com/office/drawing/2016/SVG/main" r:embed="rId31"/>
              </a:ext>
            </a:extLst>
          </a:blip>
          <a:srcRect/>
          <a:stretch/>
        </p:blipFill>
        <p:spPr>
          <a:xfrm>
            <a:off x="8305774" y="6495678"/>
            <a:ext cx="5007062" cy="164902"/>
          </a:xfrm>
          <a:prstGeom prst="rect">
            <a:avLst/>
          </a:prstGeom>
        </p:spPr>
      </p:pic>
      <p:sp>
        <p:nvSpPr>
          <p:cNvPr id="17" name="Text 0"/>
          <p:cNvSpPr/>
          <p:nvPr/>
        </p:nvSpPr>
        <p:spPr>
          <a:xfrm>
            <a:off x="1095374" y="1049164"/>
            <a:ext cx="2298989" cy="1114425"/>
          </a:xfrm>
          <a:prstGeom prst="rect">
            <a:avLst/>
          </a:prstGeom>
          <a:noFill/>
          <a:ln/>
        </p:spPr>
        <p:txBody>
          <a:bodyPr wrap="square" lIns="0" tIns="0" rIns="0" bIns="0" rtlCol="0" anchor="t"/>
          <a:lstStyle/>
          <a:p>
            <a:pPr algn="l">
              <a:lnSpc>
                <a:spcPts val="8786"/>
              </a:lnSpc>
            </a:pPr>
            <a:r>
              <a:rPr lang="en-US" sz="6758" b="0" i="0" dirty="0">
                <a:solidFill>
                  <a:srgbClr val="FFFFFF"/>
                </a:solidFill>
                <a:latin typeface="Inter Medium" pitchFamily="34" charset="0"/>
                <a:ea typeface="Inter Medium" pitchFamily="34" charset="-122"/>
                <a:cs typeface="Inter Medium" pitchFamily="34" charset="-120"/>
              </a:rPr>
              <a:t>GS5</a:t>
            </a:r>
            <a:endParaRPr lang="en-US" sz="6758" dirty="0"/>
          </a:p>
        </p:txBody>
      </p:sp>
      <p:sp>
        <p:nvSpPr>
          <p:cNvPr id="18" name="Text 1"/>
          <p:cNvSpPr/>
          <p:nvPr/>
        </p:nvSpPr>
        <p:spPr>
          <a:xfrm>
            <a:off x="6324600" y="1398315"/>
            <a:ext cx="337341" cy="76829"/>
          </a:xfrm>
          <a:prstGeom prst="rect">
            <a:avLst/>
          </a:prstGeom>
          <a:noFill/>
          <a:ln/>
        </p:spPr>
        <p:txBody>
          <a:bodyPr wrap="square" lIns="0" tIns="0" rIns="0" bIns="0" rtlCol="0" anchor="t"/>
          <a:lstStyle/>
          <a:p>
            <a:pPr algn="ctr">
              <a:lnSpc>
                <a:spcPts val="600"/>
              </a:lnSpc>
            </a:pPr>
            <a:r>
              <a:rPr lang="en-US" sz="516" b="0" i="0" dirty="0">
                <a:solidFill>
                  <a:srgbClr val="FFFFFF"/>
                </a:solidFill>
                <a:latin typeface="Inter Regular" pitchFamily="34" charset="0"/>
                <a:ea typeface="Inter Regular" pitchFamily="34" charset="-122"/>
                <a:cs typeface="Inter Regular" pitchFamily="34" charset="-120"/>
              </a:rPr>
              <a:t>You</a:t>
            </a:r>
            <a:endParaRPr lang="en-US" sz="516" dirty="0"/>
          </a:p>
        </p:txBody>
      </p:sp>
      <p:sp>
        <p:nvSpPr>
          <p:cNvPr id="19" name="Text 2"/>
          <p:cNvSpPr/>
          <p:nvPr/>
        </p:nvSpPr>
        <p:spPr>
          <a:xfrm>
            <a:off x="10753725" y="1858194"/>
            <a:ext cx="1095375"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83,3%</a:t>
            </a:r>
            <a:endParaRPr lang="en-US" sz="2822" dirty="0"/>
          </a:p>
        </p:txBody>
      </p:sp>
      <p:sp>
        <p:nvSpPr>
          <p:cNvPr id="20" name="Text 3"/>
          <p:cNvSpPr/>
          <p:nvPr/>
        </p:nvSpPr>
        <p:spPr>
          <a:xfrm>
            <a:off x="1095375" y="3169965"/>
            <a:ext cx="2395970" cy="1114425"/>
          </a:xfrm>
          <a:prstGeom prst="rect">
            <a:avLst/>
          </a:prstGeom>
          <a:noFill/>
          <a:ln/>
        </p:spPr>
        <p:txBody>
          <a:bodyPr wrap="square" lIns="0" tIns="0" rIns="0" bIns="0" rtlCol="0" anchor="t"/>
          <a:lstStyle/>
          <a:p>
            <a:pPr algn="l">
              <a:lnSpc>
                <a:spcPts val="8786"/>
              </a:lnSpc>
            </a:pPr>
            <a:r>
              <a:rPr lang="en-US" sz="6758" b="0" i="0" dirty="0">
                <a:solidFill>
                  <a:srgbClr val="FFFFFF"/>
                </a:solidFill>
                <a:latin typeface="Inter Medium" pitchFamily="34" charset="0"/>
                <a:ea typeface="Inter Medium" pitchFamily="34" charset="-122"/>
                <a:cs typeface="Inter Medium" pitchFamily="34" charset="-120"/>
              </a:rPr>
              <a:t>GS7</a:t>
            </a:r>
            <a:endParaRPr lang="en-US" sz="6758" dirty="0"/>
          </a:p>
        </p:txBody>
      </p:sp>
      <p:sp>
        <p:nvSpPr>
          <p:cNvPr id="21" name="Text 4"/>
          <p:cNvSpPr/>
          <p:nvPr/>
        </p:nvSpPr>
        <p:spPr>
          <a:xfrm>
            <a:off x="6315075" y="3276005"/>
            <a:ext cx="350297" cy="79956"/>
          </a:xfrm>
          <a:prstGeom prst="rect">
            <a:avLst/>
          </a:prstGeom>
          <a:noFill/>
          <a:ln/>
        </p:spPr>
        <p:txBody>
          <a:bodyPr wrap="square" lIns="0" tIns="0" rIns="0" bIns="0" rtlCol="0" anchor="ctr"/>
          <a:lstStyle/>
          <a:p>
            <a:pPr algn="ctr">
              <a:lnSpc>
                <a:spcPts val="675"/>
              </a:lnSpc>
            </a:pPr>
            <a:r>
              <a:rPr lang="en-US" sz="537" b="0" i="0" dirty="0">
                <a:solidFill>
                  <a:srgbClr val="FFFFFF"/>
                </a:solidFill>
                <a:latin typeface="Inter Regular" pitchFamily="34" charset="0"/>
                <a:ea typeface="Inter Regular" pitchFamily="34" charset="-122"/>
                <a:cs typeface="Inter Regular" pitchFamily="34" charset="-120"/>
              </a:rPr>
              <a:t>Вы</a:t>
            </a:r>
            <a:endParaRPr lang="en-US" sz="537" dirty="0"/>
          </a:p>
        </p:txBody>
      </p:sp>
      <p:sp>
        <p:nvSpPr>
          <p:cNvPr id="22" name="Text 5"/>
          <p:cNvSpPr/>
          <p:nvPr/>
        </p:nvSpPr>
        <p:spPr>
          <a:xfrm>
            <a:off x="10753725" y="3469630"/>
            <a:ext cx="866775"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8,3%</a:t>
            </a:r>
            <a:endParaRPr lang="en-US" sz="2822" dirty="0"/>
          </a:p>
        </p:txBody>
      </p:sp>
      <p:sp>
        <p:nvSpPr>
          <p:cNvPr id="23" name="Text 6"/>
          <p:cNvSpPr/>
          <p:nvPr/>
        </p:nvSpPr>
        <p:spPr>
          <a:xfrm>
            <a:off x="12439650" y="4052069"/>
            <a:ext cx="742950"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75%</a:t>
            </a:r>
            <a:endParaRPr lang="en-US" sz="2822" dirty="0"/>
          </a:p>
        </p:txBody>
      </p:sp>
      <p:sp>
        <p:nvSpPr>
          <p:cNvPr id="24" name="Text 7"/>
          <p:cNvSpPr/>
          <p:nvPr/>
        </p:nvSpPr>
        <p:spPr>
          <a:xfrm>
            <a:off x="1095375" y="7652742"/>
            <a:ext cx="2544796" cy="1114425"/>
          </a:xfrm>
          <a:prstGeom prst="rect">
            <a:avLst/>
          </a:prstGeom>
          <a:noFill/>
          <a:ln/>
        </p:spPr>
        <p:txBody>
          <a:bodyPr wrap="square" lIns="0" tIns="0" rIns="0" bIns="0" rtlCol="0" anchor="t"/>
          <a:lstStyle/>
          <a:p>
            <a:pPr algn="l">
              <a:lnSpc>
                <a:spcPts val="8786"/>
              </a:lnSpc>
            </a:pPr>
            <a:r>
              <a:rPr lang="en-US" sz="6758" b="0" i="0" dirty="0">
                <a:solidFill>
                  <a:srgbClr val="FFFFFF"/>
                </a:solidFill>
                <a:latin typeface="Inter Medium" pitchFamily="34" charset="0"/>
                <a:ea typeface="Inter Medium" pitchFamily="34" charset="-122"/>
                <a:cs typeface="Inter Medium" pitchFamily="34" charset="-120"/>
              </a:rPr>
              <a:t>GS31</a:t>
            </a:r>
            <a:endParaRPr lang="en-US" sz="6758" dirty="0"/>
          </a:p>
        </p:txBody>
      </p:sp>
      <p:sp>
        <p:nvSpPr>
          <p:cNvPr id="25" name="Text 8"/>
          <p:cNvSpPr/>
          <p:nvPr/>
        </p:nvSpPr>
        <p:spPr>
          <a:xfrm>
            <a:off x="6391275" y="7913340"/>
            <a:ext cx="422513" cy="97809"/>
          </a:xfrm>
          <a:prstGeom prst="rect">
            <a:avLst/>
          </a:prstGeom>
          <a:noFill/>
          <a:ln/>
        </p:spPr>
        <p:txBody>
          <a:bodyPr wrap="square" lIns="0" tIns="0" rIns="0" bIns="0" rtlCol="0" anchor="ctr"/>
          <a:lstStyle/>
          <a:p>
            <a:pPr algn="ctr">
              <a:lnSpc>
                <a:spcPts val="825"/>
              </a:lnSpc>
            </a:pPr>
            <a:r>
              <a:rPr lang="en-US" sz="653" b="0" i="0" dirty="0">
                <a:solidFill>
                  <a:srgbClr val="FFFFFF"/>
                </a:solidFill>
                <a:latin typeface="Inter Regular" pitchFamily="34" charset="0"/>
                <a:ea typeface="Inter Regular" pitchFamily="34" charset="-122"/>
                <a:cs typeface="Inter Regular" pitchFamily="34" charset="-120"/>
              </a:rPr>
              <a:t>You</a:t>
            </a:r>
            <a:endParaRPr lang="en-US" sz="653" dirty="0"/>
          </a:p>
        </p:txBody>
      </p:sp>
      <p:sp>
        <p:nvSpPr>
          <p:cNvPr id="26" name="Text 9"/>
          <p:cNvSpPr/>
          <p:nvPr/>
        </p:nvSpPr>
        <p:spPr>
          <a:xfrm>
            <a:off x="10382250" y="7691735"/>
            <a:ext cx="866775"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8,3%</a:t>
            </a:r>
            <a:endParaRPr lang="en-US" sz="2822" dirty="0"/>
          </a:p>
        </p:txBody>
      </p:sp>
      <p:sp>
        <p:nvSpPr>
          <p:cNvPr id="27" name="Text 10"/>
          <p:cNvSpPr/>
          <p:nvPr/>
        </p:nvSpPr>
        <p:spPr>
          <a:xfrm>
            <a:off x="13935075" y="8554194"/>
            <a:ext cx="762000"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25%</a:t>
            </a:r>
            <a:endParaRPr lang="en-US" sz="2822" dirty="0"/>
          </a:p>
        </p:txBody>
      </p:sp>
      <p:sp>
        <p:nvSpPr>
          <p:cNvPr id="28" name="Text 11"/>
          <p:cNvSpPr/>
          <p:nvPr/>
        </p:nvSpPr>
        <p:spPr>
          <a:xfrm>
            <a:off x="15868650" y="8946282"/>
            <a:ext cx="1095375"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33,3%</a:t>
            </a:r>
            <a:endParaRPr lang="en-US" sz="2822" dirty="0"/>
          </a:p>
        </p:txBody>
      </p:sp>
      <p:sp>
        <p:nvSpPr>
          <p:cNvPr id="29" name="Text 12"/>
          <p:cNvSpPr/>
          <p:nvPr/>
        </p:nvSpPr>
        <p:spPr>
          <a:xfrm>
            <a:off x="12077700" y="8139782"/>
            <a:ext cx="1028700"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16,6%</a:t>
            </a:r>
            <a:endParaRPr lang="en-US" sz="2822" dirty="0"/>
          </a:p>
        </p:txBody>
      </p:sp>
      <p:sp>
        <p:nvSpPr>
          <p:cNvPr id="30" name="Text 13"/>
          <p:cNvSpPr/>
          <p:nvPr/>
        </p:nvSpPr>
        <p:spPr>
          <a:xfrm>
            <a:off x="1095374" y="5256386"/>
            <a:ext cx="2894749" cy="1114425"/>
          </a:xfrm>
          <a:prstGeom prst="rect">
            <a:avLst/>
          </a:prstGeom>
          <a:noFill/>
          <a:ln/>
        </p:spPr>
        <p:txBody>
          <a:bodyPr wrap="square" lIns="0" tIns="0" rIns="0" bIns="0" rtlCol="0" anchor="t"/>
          <a:lstStyle/>
          <a:p>
            <a:pPr algn="l">
              <a:lnSpc>
                <a:spcPts val="8786"/>
              </a:lnSpc>
            </a:pPr>
            <a:r>
              <a:rPr lang="en-US" sz="6758" b="0" i="0" dirty="0">
                <a:solidFill>
                  <a:srgbClr val="FFFFFF"/>
                </a:solidFill>
                <a:latin typeface="Inter Medium" pitchFamily="34" charset="0"/>
                <a:ea typeface="Inter Medium" pitchFamily="34" charset="-122"/>
                <a:cs typeface="Inter Medium" pitchFamily="34" charset="-120"/>
              </a:rPr>
              <a:t>GS15</a:t>
            </a:r>
            <a:endParaRPr lang="en-US" sz="6758" dirty="0"/>
          </a:p>
        </p:txBody>
      </p:sp>
      <p:sp>
        <p:nvSpPr>
          <p:cNvPr id="31" name="Text 14"/>
          <p:cNvSpPr/>
          <p:nvPr/>
        </p:nvSpPr>
        <p:spPr>
          <a:xfrm>
            <a:off x="6267450" y="5645944"/>
            <a:ext cx="433975" cy="99141"/>
          </a:xfrm>
          <a:prstGeom prst="rect">
            <a:avLst/>
          </a:prstGeom>
          <a:noFill/>
          <a:ln/>
        </p:spPr>
        <p:txBody>
          <a:bodyPr wrap="square" lIns="0" tIns="0" rIns="0" bIns="0" rtlCol="0" anchor="ctr"/>
          <a:lstStyle/>
          <a:p>
            <a:pPr algn="ctr">
              <a:lnSpc>
                <a:spcPts val="825"/>
              </a:lnSpc>
            </a:pPr>
            <a:r>
              <a:rPr lang="en-US" sz="669" b="0" i="0" dirty="0">
                <a:solidFill>
                  <a:srgbClr val="FFFFFF"/>
                </a:solidFill>
                <a:latin typeface="Inter Regular" pitchFamily="34" charset="0"/>
                <a:ea typeface="Inter Regular" pitchFamily="34" charset="-122"/>
                <a:cs typeface="Inter Regular" pitchFamily="34" charset="-120"/>
              </a:rPr>
              <a:t>You</a:t>
            </a:r>
            <a:endParaRPr lang="en-US" sz="669" dirty="0"/>
          </a:p>
        </p:txBody>
      </p:sp>
      <p:sp>
        <p:nvSpPr>
          <p:cNvPr id="32" name="Text 15"/>
          <p:cNvSpPr/>
          <p:nvPr/>
        </p:nvSpPr>
        <p:spPr>
          <a:xfrm>
            <a:off x="10753725" y="5471368"/>
            <a:ext cx="1028700"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16,6%</a:t>
            </a:r>
            <a:endParaRPr lang="en-US" sz="2822" dirty="0"/>
          </a:p>
        </p:txBody>
      </p:sp>
      <p:sp>
        <p:nvSpPr>
          <p:cNvPr id="33" name="Text 16"/>
          <p:cNvSpPr/>
          <p:nvPr/>
        </p:nvSpPr>
        <p:spPr>
          <a:xfrm>
            <a:off x="13839825" y="6322665"/>
            <a:ext cx="1095375"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46,6%</a:t>
            </a:r>
            <a:endParaRPr lang="en-US" sz="2822" dirty="0"/>
          </a:p>
        </p:txBody>
      </p:sp>
      <p:sp>
        <p:nvSpPr>
          <p:cNvPr id="34" name="Text 17"/>
          <p:cNvSpPr/>
          <p:nvPr/>
        </p:nvSpPr>
        <p:spPr>
          <a:xfrm>
            <a:off x="12287250" y="5884069"/>
            <a:ext cx="762000"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25%</a:t>
            </a:r>
            <a:endParaRPr lang="en-US" sz="2822"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59">
    <p:bg>
      <p:bgPr>
        <a:solidFill>
          <a:srgbClr val="19191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6448425" y="781050"/>
            <a:ext cx="5386757" cy="8477176"/>
          </a:xfrm>
          <a:prstGeom prst="rect">
            <a:avLst/>
          </a:prstGeom>
        </p:spPr>
      </p:pic>
      <p:sp>
        <p:nvSpPr>
          <p:cNvPr id="4" name="Text 0"/>
          <p:cNvSpPr/>
          <p:nvPr/>
        </p:nvSpPr>
        <p:spPr>
          <a:xfrm>
            <a:off x="8848725" y="1398315"/>
            <a:ext cx="337341" cy="76829"/>
          </a:xfrm>
          <a:prstGeom prst="rect">
            <a:avLst/>
          </a:prstGeom>
          <a:noFill/>
          <a:ln/>
        </p:spPr>
        <p:txBody>
          <a:bodyPr wrap="square" lIns="0" tIns="0" rIns="0" bIns="0" rtlCol="0" anchor="t"/>
          <a:lstStyle/>
          <a:p>
            <a:pPr algn="ctr">
              <a:lnSpc>
                <a:spcPts val="600"/>
              </a:lnSpc>
            </a:pPr>
            <a:r>
              <a:rPr lang="en-US" sz="516" b="0" i="0" dirty="0">
                <a:solidFill>
                  <a:srgbClr val="FFFFFF"/>
                </a:solidFill>
                <a:latin typeface="Inter Regular" pitchFamily="34" charset="0"/>
                <a:ea typeface="Inter Regular" pitchFamily="34" charset="-122"/>
                <a:cs typeface="Inter Regular" pitchFamily="34" charset="-120"/>
              </a:rPr>
              <a:t>You</a:t>
            </a:r>
            <a:endParaRPr lang="en-US" sz="516" dirty="0"/>
          </a:p>
        </p:txBody>
      </p:sp>
      <p:sp>
        <p:nvSpPr>
          <p:cNvPr id="5" name="Text 1"/>
          <p:cNvSpPr/>
          <p:nvPr/>
        </p:nvSpPr>
        <p:spPr>
          <a:xfrm>
            <a:off x="8839200" y="3276005"/>
            <a:ext cx="350297" cy="79956"/>
          </a:xfrm>
          <a:prstGeom prst="rect">
            <a:avLst/>
          </a:prstGeom>
          <a:noFill/>
          <a:ln/>
        </p:spPr>
        <p:txBody>
          <a:bodyPr wrap="square" lIns="0" tIns="0" rIns="0" bIns="0" rtlCol="0" anchor="ctr"/>
          <a:lstStyle/>
          <a:p>
            <a:pPr algn="ctr">
              <a:lnSpc>
                <a:spcPts val="675"/>
              </a:lnSpc>
            </a:pPr>
            <a:r>
              <a:rPr lang="en-US" sz="537" b="0" i="0" dirty="0">
                <a:solidFill>
                  <a:srgbClr val="FFFFFF"/>
                </a:solidFill>
                <a:latin typeface="Inter Regular" pitchFamily="34" charset="0"/>
                <a:ea typeface="Inter Regular" pitchFamily="34" charset="-122"/>
                <a:cs typeface="Inter Regular" pitchFamily="34" charset="-120"/>
              </a:rPr>
              <a:t>Вы</a:t>
            </a:r>
            <a:endParaRPr lang="en-US" sz="537" dirty="0"/>
          </a:p>
        </p:txBody>
      </p:sp>
      <p:sp>
        <p:nvSpPr>
          <p:cNvPr id="6" name="Text 2"/>
          <p:cNvSpPr/>
          <p:nvPr/>
        </p:nvSpPr>
        <p:spPr>
          <a:xfrm>
            <a:off x="8915400" y="7913340"/>
            <a:ext cx="422513" cy="97809"/>
          </a:xfrm>
          <a:prstGeom prst="rect">
            <a:avLst/>
          </a:prstGeom>
          <a:noFill/>
          <a:ln/>
        </p:spPr>
        <p:txBody>
          <a:bodyPr wrap="square" lIns="0" tIns="0" rIns="0" bIns="0" rtlCol="0" anchor="ctr"/>
          <a:lstStyle/>
          <a:p>
            <a:pPr algn="ctr">
              <a:lnSpc>
                <a:spcPts val="825"/>
              </a:lnSpc>
            </a:pPr>
            <a:r>
              <a:rPr lang="en-US" sz="653" b="0" i="0" dirty="0">
                <a:solidFill>
                  <a:srgbClr val="FFFFFF"/>
                </a:solidFill>
                <a:latin typeface="Inter Regular" pitchFamily="34" charset="0"/>
                <a:ea typeface="Inter Regular" pitchFamily="34" charset="-122"/>
                <a:cs typeface="Inter Regular" pitchFamily="34" charset="-120"/>
              </a:rPr>
              <a:t>You</a:t>
            </a:r>
            <a:endParaRPr lang="en-US" sz="653" dirty="0"/>
          </a:p>
        </p:txBody>
      </p:sp>
      <p:sp>
        <p:nvSpPr>
          <p:cNvPr id="7" name="Text 3"/>
          <p:cNvSpPr/>
          <p:nvPr/>
        </p:nvSpPr>
        <p:spPr>
          <a:xfrm>
            <a:off x="8791575" y="5645944"/>
            <a:ext cx="433975" cy="99141"/>
          </a:xfrm>
          <a:prstGeom prst="rect">
            <a:avLst/>
          </a:prstGeom>
          <a:noFill/>
          <a:ln/>
        </p:spPr>
        <p:txBody>
          <a:bodyPr wrap="square" lIns="0" tIns="0" rIns="0" bIns="0" rtlCol="0" anchor="ctr"/>
          <a:lstStyle/>
          <a:p>
            <a:pPr algn="ctr">
              <a:lnSpc>
                <a:spcPts val="825"/>
              </a:lnSpc>
            </a:pPr>
            <a:r>
              <a:rPr lang="en-US" sz="669" b="0" i="0" dirty="0">
                <a:solidFill>
                  <a:srgbClr val="FFFFFF"/>
                </a:solidFill>
                <a:latin typeface="Inter Regular" pitchFamily="34" charset="0"/>
                <a:ea typeface="Inter Regular" pitchFamily="34" charset="-122"/>
                <a:cs typeface="Inter Regular" pitchFamily="34" charset="-120"/>
              </a:rPr>
              <a:t>You</a:t>
            </a:r>
            <a:endParaRPr lang="en-US" sz="669"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lide 60">
    <p:bg>
      <p:bgPr>
        <a:solidFill>
          <a:srgbClr val="19191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10287000"/>
          </a:xfrm>
          <a:prstGeom prst="rect">
            <a:avLst/>
          </a:prstGeom>
        </p:spPr>
      </p:pic>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5125700" y="4333354"/>
            <a:ext cx="2205516" cy="77242"/>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12363450" y="4367213"/>
            <a:ext cx="1428750" cy="18288"/>
          </a:xfrm>
          <a:prstGeom prst="rect">
            <a:avLst/>
          </a:prstGeom>
        </p:spPr>
      </p:pic>
      <p:pic>
        <p:nvPicPr>
          <p:cNvPr id="5" name="Image 3" descr="preencoded.png"/>
          <p:cNvPicPr>
            <a:picLocks noChangeAspect="1"/>
          </p:cNvPicPr>
          <p:nvPr/>
        </p:nvPicPr>
        <p:blipFill>
          <a:blip r:embed="rId6">
            <a:extLst>
              <a:ext uri="{96DAC541-7B7A-43D3-8B79-37D633B846F1}">
                <asvg:svgBlip xmlns="" xmlns:asvg="http://schemas.microsoft.com/office/drawing/2016/SVG/main" r:embed="rId8"/>
              </a:ext>
            </a:extLst>
          </a:blip>
          <a:srcRect/>
          <a:stretch/>
        </p:blipFill>
        <p:spPr>
          <a:xfrm>
            <a:off x="12363450" y="5157788"/>
            <a:ext cx="1428750" cy="18288"/>
          </a:xfrm>
          <a:prstGeom prst="rect">
            <a:avLst/>
          </a:prstGeom>
        </p:spPr>
      </p:pic>
      <p:pic>
        <p:nvPicPr>
          <p:cNvPr id="6" name="Image 4" descr="preencoded.png"/>
          <p:cNvPicPr>
            <a:picLocks noChangeAspect="1"/>
          </p:cNvPicPr>
          <p:nvPr/>
        </p:nvPicPr>
        <p:blipFill>
          <a:blip r:embed="rId6">
            <a:extLst>
              <a:ext uri="{96DAC541-7B7A-43D3-8B79-37D633B846F1}">
                <asvg:svgBlip xmlns="" xmlns:asvg="http://schemas.microsoft.com/office/drawing/2016/SVG/main" r:embed="rId9"/>
              </a:ext>
            </a:extLst>
          </a:blip>
          <a:srcRect/>
          <a:stretch/>
        </p:blipFill>
        <p:spPr>
          <a:xfrm>
            <a:off x="12363450" y="5434013"/>
            <a:ext cx="1428750" cy="18288"/>
          </a:xfrm>
          <a:prstGeom prst="rect">
            <a:avLst/>
          </a:prstGeom>
        </p:spPr>
      </p:pic>
      <p:pic>
        <p:nvPicPr>
          <p:cNvPr id="7" name="Image 5" descr="preencoded.png"/>
          <p:cNvPicPr>
            <a:picLocks noChangeAspect="1"/>
          </p:cNvPicPr>
          <p:nvPr/>
        </p:nvPicPr>
        <p:blipFill>
          <a:blip r:embed="rId6">
            <a:extLst>
              <a:ext uri="{96DAC541-7B7A-43D3-8B79-37D633B846F1}">
                <asvg:svgBlip xmlns="" xmlns:asvg="http://schemas.microsoft.com/office/drawing/2016/SVG/main" r:embed="rId11"/>
              </a:ext>
            </a:extLst>
          </a:blip>
          <a:srcRect/>
          <a:stretch/>
        </p:blipFill>
        <p:spPr>
          <a:xfrm>
            <a:off x="12363450" y="6176963"/>
            <a:ext cx="1428750" cy="18288"/>
          </a:xfrm>
          <a:prstGeom prst="rect">
            <a:avLst/>
          </a:prstGeom>
        </p:spPr>
      </p:pic>
      <p:pic>
        <p:nvPicPr>
          <p:cNvPr id="8" name="Image 6" descr="preencoded.png"/>
          <p:cNvPicPr>
            <a:picLocks noChangeAspect="1"/>
          </p:cNvPicPr>
          <p:nvPr/>
        </p:nvPicPr>
        <p:blipFill>
          <a:blip r:embed="rId12">
            <a:extLst>
              <a:ext uri="{96DAC541-7B7A-43D3-8B79-37D633B846F1}">
                <asvg:svgBlip xmlns="" xmlns:asvg="http://schemas.microsoft.com/office/drawing/2016/SVG/main" r:embed="rId13"/>
              </a:ext>
            </a:extLst>
          </a:blip>
          <a:srcRect/>
          <a:stretch/>
        </p:blipFill>
        <p:spPr>
          <a:xfrm>
            <a:off x="12649200" y="7319963"/>
            <a:ext cx="1038225" cy="18288"/>
          </a:xfrm>
          <a:prstGeom prst="rect">
            <a:avLst/>
          </a:prstGeom>
        </p:spPr>
      </p:pic>
      <p:pic>
        <p:nvPicPr>
          <p:cNvPr id="9" name="Image 7" descr="preencoded.png"/>
          <p:cNvPicPr>
            <a:picLocks noChangeAspect="1"/>
          </p:cNvPicPr>
          <p:nvPr/>
        </p:nvPicPr>
        <p:blipFill>
          <a:blip r:embed="rId14">
            <a:extLst>
              <a:ext uri="{96DAC541-7B7A-43D3-8B79-37D633B846F1}">
                <asvg:svgBlip xmlns="" xmlns:asvg="http://schemas.microsoft.com/office/drawing/2016/SVG/main" r:embed="rId15"/>
              </a:ext>
            </a:extLst>
          </a:blip>
          <a:srcRect/>
          <a:stretch/>
        </p:blipFill>
        <p:spPr>
          <a:xfrm>
            <a:off x="12963525" y="7529513"/>
            <a:ext cx="419100" cy="18288"/>
          </a:xfrm>
          <a:prstGeom prst="rect">
            <a:avLst/>
          </a:prstGeom>
        </p:spPr>
      </p:pic>
      <p:pic>
        <p:nvPicPr>
          <p:cNvPr id="10" name="Image 8" descr="preencoded.png"/>
          <p:cNvPicPr>
            <a:picLocks noChangeAspect="1"/>
          </p:cNvPicPr>
          <p:nvPr/>
        </p:nvPicPr>
        <p:blipFill>
          <a:blip r:embed="rId16">
            <a:extLst>
              <a:ext uri="{96DAC541-7B7A-43D3-8B79-37D633B846F1}">
                <asvg:svgBlip xmlns="" xmlns:asvg="http://schemas.microsoft.com/office/drawing/2016/SVG/main" r:embed="rId17"/>
              </a:ext>
            </a:extLst>
          </a:blip>
          <a:srcRect/>
          <a:stretch/>
        </p:blipFill>
        <p:spPr>
          <a:xfrm>
            <a:off x="13077825" y="7729538"/>
            <a:ext cx="209550" cy="18288"/>
          </a:xfrm>
          <a:prstGeom prst="rect">
            <a:avLst/>
          </a:prstGeom>
        </p:spPr>
      </p:pic>
      <p:pic>
        <p:nvPicPr>
          <p:cNvPr id="11" name="Image 9" descr="preencoded.png"/>
          <p:cNvPicPr>
            <a:picLocks noChangeAspect="1"/>
          </p:cNvPicPr>
          <p:nvPr/>
        </p:nvPicPr>
        <p:blipFill>
          <a:blip r:embed="rId18">
            <a:extLst>
              <a:ext uri="{96DAC541-7B7A-43D3-8B79-37D633B846F1}">
                <asvg:svgBlip xmlns="" xmlns:asvg="http://schemas.microsoft.com/office/drawing/2016/SVG/main" r:embed="rId19"/>
              </a:ext>
            </a:extLst>
          </a:blip>
          <a:srcRect/>
          <a:stretch/>
        </p:blipFill>
        <p:spPr>
          <a:xfrm>
            <a:off x="13115925" y="7920038"/>
            <a:ext cx="133350" cy="18288"/>
          </a:xfrm>
          <a:prstGeom prst="rect">
            <a:avLst/>
          </a:prstGeom>
        </p:spPr>
      </p:pic>
      <p:pic>
        <p:nvPicPr>
          <p:cNvPr id="12" name="Image 10" descr="preencoded.png"/>
          <p:cNvPicPr>
            <a:picLocks noChangeAspect="1"/>
          </p:cNvPicPr>
          <p:nvPr/>
        </p:nvPicPr>
        <p:blipFill>
          <a:blip r:embed="rId18">
            <a:extLst>
              <a:ext uri="{96DAC541-7B7A-43D3-8B79-37D633B846F1}">
                <asvg:svgBlip xmlns="" xmlns:asvg="http://schemas.microsoft.com/office/drawing/2016/SVG/main" r:embed="rId21"/>
              </a:ext>
            </a:extLst>
          </a:blip>
          <a:srcRect/>
          <a:stretch/>
        </p:blipFill>
        <p:spPr>
          <a:xfrm>
            <a:off x="10191750" y="7920038"/>
            <a:ext cx="133350" cy="18288"/>
          </a:xfrm>
          <a:prstGeom prst="rect">
            <a:avLst/>
          </a:prstGeom>
        </p:spPr>
      </p:pic>
      <p:pic>
        <p:nvPicPr>
          <p:cNvPr id="13" name="Image 11" descr="preencoded.png"/>
          <p:cNvPicPr>
            <a:picLocks noChangeAspect="1"/>
          </p:cNvPicPr>
          <p:nvPr/>
        </p:nvPicPr>
        <p:blipFill>
          <a:blip r:embed="rId18">
            <a:extLst>
              <a:ext uri="{96DAC541-7B7A-43D3-8B79-37D633B846F1}">
                <asvg:svgBlip xmlns="" xmlns:asvg="http://schemas.microsoft.com/office/drawing/2016/SVG/main" r:embed="rId23"/>
              </a:ext>
            </a:extLst>
          </a:blip>
          <a:srcRect/>
          <a:stretch/>
        </p:blipFill>
        <p:spPr>
          <a:xfrm>
            <a:off x="7267575" y="7920038"/>
            <a:ext cx="133350" cy="18288"/>
          </a:xfrm>
          <a:prstGeom prst="rect">
            <a:avLst/>
          </a:prstGeom>
        </p:spPr>
      </p:pic>
      <p:pic>
        <p:nvPicPr>
          <p:cNvPr id="14" name="Image 12" descr="preencoded.png"/>
          <p:cNvPicPr>
            <a:picLocks noChangeAspect="1"/>
          </p:cNvPicPr>
          <p:nvPr/>
        </p:nvPicPr>
        <p:blipFill>
          <a:blip r:embed="rId18">
            <a:extLst>
              <a:ext uri="{96DAC541-7B7A-43D3-8B79-37D633B846F1}">
                <asvg:svgBlip xmlns="" xmlns:asvg="http://schemas.microsoft.com/office/drawing/2016/SVG/main" r:embed="rId25"/>
              </a:ext>
            </a:extLst>
          </a:blip>
          <a:srcRect/>
          <a:stretch/>
        </p:blipFill>
        <p:spPr>
          <a:xfrm>
            <a:off x="4333875" y="7920038"/>
            <a:ext cx="133350" cy="18288"/>
          </a:xfrm>
          <a:prstGeom prst="rect">
            <a:avLst/>
          </a:prstGeom>
        </p:spPr>
      </p:pic>
      <p:pic>
        <p:nvPicPr>
          <p:cNvPr id="15" name="Image 13" descr="preencoded.png"/>
          <p:cNvPicPr>
            <a:picLocks noChangeAspect="1"/>
          </p:cNvPicPr>
          <p:nvPr/>
        </p:nvPicPr>
        <p:blipFill>
          <a:blip r:embed="rId16">
            <a:extLst>
              <a:ext uri="{96DAC541-7B7A-43D3-8B79-37D633B846F1}">
                <asvg:svgBlip xmlns="" xmlns:asvg="http://schemas.microsoft.com/office/drawing/2016/SVG/main" r:embed="rId27"/>
              </a:ext>
            </a:extLst>
          </a:blip>
          <a:srcRect/>
          <a:stretch/>
        </p:blipFill>
        <p:spPr>
          <a:xfrm>
            <a:off x="10153650" y="7729538"/>
            <a:ext cx="209550" cy="18288"/>
          </a:xfrm>
          <a:prstGeom prst="rect">
            <a:avLst/>
          </a:prstGeom>
        </p:spPr>
      </p:pic>
      <p:pic>
        <p:nvPicPr>
          <p:cNvPr id="16" name="Image 14" descr="preencoded.png"/>
          <p:cNvPicPr>
            <a:picLocks noChangeAspect="1"/>
          </p:cNvPicPr>
          <p:nvPr/>
        </p:nvPicPr>
        <p:blipFill>
          <a:blip r:embed="rId16">
            <a:extLst>
              <a:ext uri="{96DAC541-7B7A-43D3-8B79-37D633B846F1}">
                <asvg:svgBlip xmlns="" xmlns:asvg="http://schemas.microsoft.com/office/drawing/2016/SVG/main" r:embed="rId29"/>
              </a:ext>
            </a:extLst>
          </a:blip>
          <a:srcRect/>
          <a:stretch/>
        </p:blipFill>
        <p:spPr>
          <a:xfrm>
            <a:off x="7239000" y="7729538"/>
            <a:ext cx="209550" cy="18288"/>
          </a:xfrm>
          <a:prstGeom prst="rect">
            <a:avLst/>
          </a:prstGeom>
        </p:spPr>
      </p:pic>
      <p:pic>
        <p:nvPicPr>
          <p:cNvPr id="17" name="Image 15" descr="preencoded.png"/>
          <p:cNvPicPr>
            <a:picLocks noChangeAspect="1"/>
          </p:cNvPicPr>
          <p:nvPr/>
        </p:nvPicPr>
        <p:blipFill>
          <a:blip r:embed="rId16">
            <a:extLst>
              <a:ext uri="{96DAC541-7B7A-43D3-8B79-37D633B846F1}">
                <asvg:svgBlip xmlns="" xmlns:asvg="http://schemas.microsoft.com/office/drawing/2016/SVG/main" r:embed="rId31"/>
              </a:ext>
            </a:extLst>
          </a:blip>
          <a:srcRect/>
          <a:stretch/>
        </p:blipFill>
        <p:spPr>
          <a:xfrm>
            <a:off x="4305300" y="7729538"/>
            <a:ext cx="209550" cy="18288"/>
          </a:xfrm>
          <a:prstGeom prst="rect">
            <a:avLst/>
          </a:prstGeom>
        </p:spPr>
      </p:pic>
      <p:pic>
        <p:nvPicPr>
          <p:cNvPr id="18" name="Image 16" descr="preencoded.png"/>
          <p:cNvPicPr>
            <a:picLocks noChangeAspect="1"/>
          </p:cNvPicPr>
          <p:nvPr/>
        </p:nvPicPr>
        <p:blipFill>
          <a:blip r:embed="rId14">
            <a:extLst>
              <a:ext uri="{96DAC541-7B7A-43D3-8B79-37D633B846F1}">
                <asvg:svgBlip xmlns="" xmlns:asvg="http://schemas.microsoft.com/office/drawing/2016/SVG/main" r:embed="rId33"/>
              </a:ext>
            </a:extLst>
          </a:blip>
          <a:srcRect/>
          <a:stretch/>
        </p:blipFill>
        <p:spPr>
          <a:xfrm>
            <a:off x="10048875" y="7529513"/>
            <a:ext cx="419100" cy="18288"/>
          </a:xfrm>
          <a:prstGeom prst="rect">
            <a:avLst/>
          </a:prstGeom>
        </p:spPr>
      </p:pic>
      <p:pic>
        <p:nvPicPr>
          <p:cNvPr id="19" name="Image 17" descr="preencoded.png"/>
          <p:cNvPicPr>
            <a:picLocks noChangeAspect="1"/>
          </p:cNvPicPr>
          <p:nvPr/>
        </p:nvPicPr>
        <p:blipFill>
          <a:blip r:embed="rId14">
            <a:extLst>
              <a:ext uri="{96DAC541-7B7A-43D3-8B79-37D633B846F1}">
                <asvg:svgBlip xmlns="" xmlns:asvg="http://schemas.microsoft.com/office/drawing/2016/SVG/main" r:embed="rId35"/>
              </a:ext>
            </a:extLst>
          </a:blip>
          <a:srcRect/>
          <a:stretch/>
        </p:blipFill>
        <p:spPr>
          <a:xfrm>
            <a:off x="7124700" y="7529513"/>
            <a:ext cx="419100" cy="18288"/>
          </a:xfrm>
          <a:prstGeom prst="rect">
            <a:avLst/>
          </a:prstGeom>
        </p:spPr>
      </p:pic>
      <p:pic>
        <p:nvPicPr>
          <p:cNvPr id="20" name="Image 18" descr="preencoded.png"/>
          <p:cNvPicPr>
            <a:picLocks noChangeAspect="1"/>
          </p:cNvPicPr>
          <p:nvPr/>
        </p:nvPicPr>
        <p:blipFill>
          <a:blip r:embed="rId14">
            <a:extLst>
              <a:ext uri="{96DAC541-7B7A-43D3-8B79-37D633B846F1}">
                <asvg:svgBlip xmlns="" xmlns:asvg="http://schemas.microsoft.com/office/drawing/2016/SVG/main" r:embed="rId37"/>
              </a:ext>
            </a:extLst>
          </a:blip>
          <a:srcRect/>
          <a:stretch/>
        </p:blipFill>
        <p:spPr>
          <a:xfrm>
            <a:off x="4200525" y="7529513"/>
            <a:ext cx="419100" cy="18288"/>
          </a:xfrm>
          <a:prstGeom prst="rect">
            <a:avLst/>
          </a:prstGeom>
        </p:spPr>
      </p:pic>
      <p:pic>
        <p:nvPicPr>
          <p:cNvPr id="21" name="Image 19" descr="preencoded.png"/>
          <p:cNvPicPr>
            <a:picLocks noChangeAspect="1"/>
          </p:cNvPicPr>
          <p:nvPr/>
        </p:nvPicPr>
        <p:blipFill>
          <a:blip r:embed="rId12">
            <a:extLst>
              <a:ext uri="{96DAC541-7B7A-43D3-8B79-37D633B846F1}">
                <asvg:svgBlip xmlns="" xmlns:asvg="http://schemas.microsoft.com/office/drawing/2016/SVG/main" r:embed="rId39"/>
              </a:ext>
            </a:extLst>
          </a:blip>
          <a:srcRect/>
          <a:stretch/>
        </p:blipFill>
        <p:spPr>
          <a:xfrm>
            <a:off x="9715500" y="7319963"/>
            <a:ext cx="1038225" cy="18288"/>
          </a:xfrm>
          <a:prstGeom prst="rect">
            <a:avLst/>
          </a:prstGeom>
        </p:spPr>
      </p:pic>
      <p:pic>
        <p:nvPicPr>
          <p:cNvPr id="22" name="Image 20" descr="preencoded.png"/>
          <p:cNvPicPr>
            <a:picLocks noChangeAspect="1"/>
          </p:cNvPicPr>
          <p:nvPr/>
        </p:nvPicPr>
        <p:blipFill>
          <a:blip r:embed="rId12">
            <a:extLst>
              <a:ext uri="{96DAC541-7B7A-43D3-8B79-37D633B846F1}">
                <asvg:svgBlip xmlns="" xmlns:asvg="http://schemas.microsoft.com/office/drawing/2016/SVG/main" r:embed="rId41"/>
              </a:ext>
            </a:extLst>
          </a:blip>
          <a:srcRect/>
          <a:stretch/>
        </p:blipFill>
        <p:spPr>
          <a:xfrm>
            <a:off x="6819900" y="7319963"/>
            <a:ext cx="1038225" cy="18288"/>
          </a:xfrm>
          <a:prstGeom prst="rect">
            <a:avLst/>
          </a:prstGeom>
        </p:spPr>
      </p:pic>
      <p:pic>
        <p:nvPicPr>
          <p:cNvPr id="23" name="Image 21" descr="preencoded.png"/>
          <p:cNvPicPr>
            <a:picLocks noChangeAspect="1"/>
          </p:cNvPicPr>
          <p:nvPr/>
        </p:nvPicPr>
        <p:blipFill>
          <a:blip r:embed="rId12">
            <a:extLst>
              <a:ext uri="{96DAC541-7B7A-43D3-8B79-37D633B846F1}">
                <asvg:svgBlip xmlns="" xmlns:asvg="http://schemas.microsoft.com/office/drawing/2016/SVG/main" r:embed="rId43"/>
              </a:ext>
            </a:extLst>
          </a:blip>
          <a:srcRect/>
          <a:stretch/>
        </p:blipFill>
        <p:spPr>
          <a:xfrm>
            <a:off x="3857625" y="7319963"/>
            <a:ext cx="1038225" cy="18288"/>
          </a:xfrm>
          <a:prstGeom prst="rect">
            <a:avLst/>
          </a:prstGeom>
        </p:spPr>
      </p:pic>
      <p:pic>
        <p:nvPicPr>
          <p:cNvPr id="24" name="Image 22" descr="preencoded.png"/>
          <p:cNvPicPr>
            <a:picLocks noChangeAspect="1"/>
          </p:cNvPicPr>
          <p:nvPr/>
        </p:nvPicPr>
        <p:blipFill>
          <a:blip r:embed="rId6">
            <a:extLst>
              <a:ext uri="{96DAC541-7B7A-43D3-8B79-37D633B846F1}">
                <asvg:svgBlip xmlns="" xmlns:asvg="http://schemas.microsoft.com/office/drawing/2016/SVG/main" r:embed="rId45"/>
              </a:ext>
            </a:extLst>
          </a:blip>
          <a:srcRect/>
          <a:stretch/>
        </p:blipFill>
        <p:spPr>
          <a:xfrm>
            <a:off x="12363450" y="6367463"/>
            <a:ext cx="1428750" cy="18288"/>
          </a:xfrm>
          <a:prstGeom prst="rect">
            <a:avLst/>
          </a:prstGeom>
        </p:spPr>
      </p:pic>
      <p:pic>
        <p:nvPicPr>
          <p:cNvPr id="25" name="Image 23" descr="preencoded.png"/>
          <p:cNvPicPr>
            <a:picLocks noChangeAspect="1"/>
          </p:cNvPicPr>
          <p:nvPr/>
        </p:nvPicPr>
        <p:blipFill>
          <a:blip r:embed="rId46">
            <a:extLst>
              <a:ext uri="{96DAC541-7B7A-43D3-8B79-37D633B846F1}">
                <asvg:svgBlip xmlns="" xmlns:asvg="http://schemas.microsoft.com/office/drawing/2016/SVG/main" r:embed="rId47"/>
              </a:ext>
            </a:extLst>
          </a:blip>
          <a:srcRect/>
          <a:stretch/>
        </p:blipFill>
        <p:spPr>
          <a:xfrm>
            <a:off x="12611100" y="6586538"/>
            <a:ext cx="971550" cy="18288"/>
          </a:xfrm>
          <a:prstGeom prst="rect">
            <a:avLst/>
          </a:prstGeom>
        </p:spPr>
      </p:pic>
      <p:pic>
        <p:nvPicPr>
          <p:cNvPr id="26" name="Image 24" descr="preencoded.png"/>
          <p:cNvPicPr>
            <a:picLocks noChangeAspect="1"/>
          </p:cNvPicPr>
          <p:nvPr/>
        </p:nvPicPr>
        <p:blipFill>
          <a:blip r:embed="rId46">
            <a:extLst>
              <a:ext uri="{96DAC541-7B7A-43D3-8B79-37D633B846F1}">
                <asvg:svgBlip xmlns="" xmlns:asvg="http://schemas.microsoft.com/office/drawing/2016/SVG/main" r:embed="rId49"/>
              </a:ext>
            </a:extLst>
          </a:blip>
          <a:srcRect/>
          <a:stretch/>
        </p:blipFill>
        <p:spPr>
          <a:xfrm>
            <a:off x="9667875" y="6586538"/>
            <a:ext cx="971550" cy="18288"/>
          </a:xfrm>
          <a:prstGeom prst="rect">
            <a:avLst/>
          </a:prstGeom>
        </p:spPr>
      </p:pic>
      <p:pic>
        <p:nvPicPr>
          <p:cNvPr id="27" name="Image 25" descr="preencoded.png"/>
          <p:cNvPicPr>
            <a:picLocks noChangeAspect="1"/>
          </p:cNvPicPr>
          <p:nvPr/>
        </p:nvPicPr>
        <p:blipFill>
          <a:blip r:embed="rId46">
            <a:extLst>
              <a:ext uri="{96DAC541-7B7A-43D3-8B79-37D633B846F1}">
                <asvg:svgBlip xmlns="" xmlns:asvg="http://schemas.microsoft.com/office/drawing/2016/SVG/main" r:embed="rId51"/>
              </a:ext>
            </a:extLst>
          </a:blip>
          <a:srcRect/>
          <a:stretch/>
        </p:blipFill>
        <p:spPr>
          <a:xfrm>
            <a:off x="6772275" y="6586538"/>
            <a:ext cx="971550" cy="18288"/>
          </a:xfrm>
          <a:prstGeom prst="rect">
            <a:avLst/>
          </a:prstGeom>
        </p:spPr>
      </p:pic>
      <p:pic>
        <p:nvPicPr>
          <p:cNvPr id="28" name="Image 26" descr="preencoded.png"/>
          <p:cNvPicPr>
            <a:picLocks noChangeAspect="1"/>
          </p:cNvPicPr>
          <p:nvPr/>
        </p:nvPicPr>
        <p:blipFill>
          <a:blip r:embed="rId46">
            <a:extLst>
              <a:ext uri="{96DAC541-7B7A-43D3-8B79-37D633B846F1}">
                <asvg:svgBlip xmlns="" xmlns:asvg="http://schemas.microsoft.com/office/drawing/2016/SVG/main" r:embed="rId53"/>
              </a:ext>
            </a:extLst>
          </a:blip>
          <a:srcRect/>
          <a:stretch/>
        </p:blipFill>
        <p:spPr>
          <a:xfrm>
            <a:off x="3867150" y="6586538"/>
            <a:ext cx="971550" cy="18288"/>
          </a:xfrm>
          <a:prstGeom prst="rect">
            <a:avLst/>
          </a:prstGeom>
        </p:spPr>
      </p:pic>
      <p:pic>
        <p:nvPicPr>
          <p:cNvPr id="29" name="Image 27" descr="preencoded.png"/>
          <p:cNvPicPr>
            <a:picLocks noChangeAspect="1"/>
          </p:cNvPicPr>
          <p:nvPr/>
        </p:nvPicPr>
        <p:blipFill>
          <a:blip r:embed="rId6">
            <a:extLst>
              <a:ext uri="{96DAC541-7B7A-43D3-8B79-37D633B846F1}">
                <asvg:svgBlip xmlns="" xmlns:asvg="http://schemas.microsoft.com/office/drawing/2016/SVG/main" r:embed="rId55"/>
              </a:ext>
            </a:extLst>
          </a:blip>
          <a:srcRect/>
          <a:stretch/>
        </p:blipFill>
        <p:spPr>
          <a:xfrm>
            <a:off x="9458325" y="6367463"/>
            <a:ext cx="1428750" cy="18288"/>
          </a:xfrm>
          <a:prstGeom prst="rect">
            <a:avLst/>
          </a:prstGeom>
        </p:spPr>
      </p:pic>
      <p:pic>
        <p:nvPicPr>
          <p:cNvPr id="30" name="Image 28" descr="preencoded.png"/>
          <p:cNvPicPr>
            <a:picLocks noChangeAspect="1"/>
          </p:cNvPicPr>
          <p:nvPr/>
        </p:nvPicPr>
        <p:blipFill>
          <a:blip r:embed="rId6">
            <a:extLst>
              <a:ext uri="{96DAC541-7B7A-43D3-8B79-37D633B846F1}">
                <asvg:svgBlip xmlns="" xmlns:asvg="http://schemas.microsoft.com/office/drawing/2016/SVG/main" r:embed="rId57"/>
              </a:ext>
            </a:extLst>
          </a:blip>
          <a:srcRect/>
          <a:stretch/>
        </p:blipFill>
        <p:spPr>
          <a:xfrm>
            <a:off x="6524625" y="6367463"/>
            <a:ext cx="1428750" cy="18288"/>
          </a:xfrm>
          <a:prstGeom prst="rect">
            <a:avLst/>
          </a:prstGeom>
        </p:spPr>
      </p:pic>
      <p:pic>
        <p:nvPicPr>
          <p:cNvPr id="31" name="Image 29" descr="preencoded.png"/>
          <p:cNvPicPr>
            <a:picLocks noChangeAspect="1"/>
          </p:cNvPicPr>
          <p:nvPr/>
        </p:nvPicPr>
        <p:blipFill>
          <a:blip r:embed="rId6">
            <a:extLst>
              <a:ext uri="{96DAC541-7B7A-43D3-8B79-37D633B846F1}">
                <asvg:svgBlip xmlns="" xmlns:asvg="http://schemas.microsoft.com/office/drawing/2016/SVG/main" r:embed="rId59"/>
              </a:ext>
            </a:extLst>
          </a:blip>
          <a:srcRect/>
          <a:stretch/>
        </p:blipFill>
        <p:spPr>
          <a:xfrm>
            <a:off x="3609975" y="6367463"/>
            <a:ext cx="1428750" cy="18288"/>
          </a:xfrm>
          <a:prstGeom prst="rect">
            <a:avLst/>
          </a:prstGeom>
        </p:spPr>
      </p:pic>
      <p:pic>
        <p:nvPicPr>
          <p:cNvPr id="32" name="Image 30" descr="preencoded.png"/>
          <p:cNvPicPr>
            <a:picLocks noChangeAspect="1"/>
          </p:cNvPicPr>
          <p:nvPr/>
        </p:nvPicPr>
        <p:blipFill>
          <a:blip r:embed="rId6">
            <a:extLst>
              <a:ext uri="{96DAC541-7B7A-43D3-8B79-37D633B846F1}">
                <asvg:svgBlip xmlns="" xmlns:asvg="http://schemas.microsoft.com/office/drawing/2016/SVG/main" r:embed="rId61"/>
              </a:ext>
            </a:extLst>
          </a:blip>
          <a:srcRect/>
          <a:stretch/>
        </p:blipFill>
        <p:spPr>
          <a:xfrm>
            <a:off x="9458325" y="6176963"/>
            <a:ext cx="1428750" cy="18288"/>
          </a:xfrm>
          <a:prstGeom prst="rect">
            <a:avLst/>
          </a:prstGeom>
        </p:spPr>
      </p:pic>
      <p:pic>
        <p:nvPicPr>
          <p:cNvPr id="33" name="Image 31" descr="preencoded.png"/>
          <p:cNvPicPr>
            <a:picLocks noChangeAspect="1"/>
          </p:cNvPicPr>
          <p:nvPr/>
        </p:nvPicPr>
        <p:blipFill>
          <a:blip r:embed="rId6">
            <a:extLst>
              <a:ext uri="{96DAC541-7B7A-43D3-8B79-37D633B846F1}">
                <asvg:svgBlip xmlns="" xmlns:asvg="http://schemas.microsoft.com/office/drawing/2016/SVG/main" r:embed="rId63"/>
              </a:ext>
            </a:extLst>
          </a:blip>
          <a:srcRect/>
          <a:stretch/>
        </p:blipFill>
        <p:spPr>
          <a:xfrm>
            <a:off x="6524625" y="6176963"/>
            <a:ext cx="1428750" cy="18288"/>
          </a:xfrm>
          <a:prstGeom prst="rect">
            <a:avLst/>
          </a:prstGeom>
        </p:spPr>
      </p:pic>
      <p:pic>
        <p:nvPicPr>
          <p:cNvPr id="34" name="Image 32" descr="preencoded.png"/>
          <p:cNvPicPr>
            <a:picLocks noChangeAspect="1"/>
          </p:cNvPicPr>
          <p:nvPr/>
        </p:nvPicPr>
        <p:blipFill>
          <a:blip r:embed="rId6">
            <a:extLst>
              <a:ext uri="{96DAC541-7B7A-43D3-8B79-37D633B846F1}">
                <asvg:svgBlip xmlns="" xmlns:asvg="http://schemas.microsoft.com/office/drawing/2016/SVG/main" r:embed="rId65"/>
              </a:ext>
            </a:extLst>
          </a:blip>
          <a:srcRect/>
          <a:stretch/>
        </p:blipFill>
        <p:spPr>
          <a:xfrm>
            <a:off x="3609975" y="6176963"/>
            <a:ext cx="1428750" cy="18288"/>
          </a:xfrm>
          <a:prstGeom prst="rect">
            <a:avLst/>
          </a:prstGeom>
        </p:spPr>
      </p:pic>
      <p:pic>
        <p:nvPicPr>
          <p:cNvPr id="35" name="Image 33" descr="preencoded.png"/>
          <p:cNvPicPr>
            <a:picLocks noChangeAspect="1"/>
          </p:cNvPicPr>
          <p:nvPr/>
        </p:nvPicPr>
        <p:blipFill>
          <a:blip r:embed="rId6">
            <a:extLst>
              <a:ext uri="{96DAC541-7B7A-43D3-8B79-37D633B846F1}">
                <asvg:svgBlip xmlns="" xmlns:asvg="http://schemas.microsoft.com/office/drawing/2016/SVG/main" r:embed="rId67"/>
              </a:ext>
            </a:extLst>
          </a:blip>
          <a:srcRect/>
          <a:stretch/>
        </p:blipFill>
        <p:spPr>
          <a:xfrm>
            <a:off x="9477375" y="5434013"/>
            <a:ext cx="1428750" cy="18288"/>
          </a:xfrm>
          <a:prstGeom prst="rect">
            <a:avLst/>
          </a:prstGeom>
        </p:spPr>
      </p:pic>
      <p:pic>
        <p:nvPicPr>
          <p:cNvPr id="36" name="Image 34" descr="preencoded.png"/>
          <p:cNvPicPr>
            <a:picLocks noChangeAspect="1"/>
          </p:cNvPicPr>
          <p:nvPr/>
        </p:nvPicPr>
        <p:blipFill>
          <a:blip r:embed="rId6">
            <a:extLst>
              <a:ext uri="{96DAC541-7B7A-43D3-8B79-37D633B846F1}">
                <asvg:svgBlip xmlns="" xmlns:asvg="http://schemas.microsoft.com/office/drawing/2016/SVG/main" r:embed="rId69"/>
              </a:ext>
            </a:extLst>
          </a:blip>
          <a:srcRect/>
          <a:stretch/>
        </p:blipFill>
        <p:spPr>
          <a:xfrm>
            <a:off x="6534150" y="5434013"/>
            <a:ext cx="1428750" cy="18288"/>
          </a:xfrm>
          <a:prstGeom prst="rect">
            <a:avLst/>
          </a:prstGeom>
        </p:spPr>
      </p:pic>
      <p:pic>
        <p:nvPicPr>
          <p:cNvPr id="37" name="Image 35" descr="preencoded.png"/>
          <p:cNvPicPr>
            <a:picLocks noChangeAspect="1"/>
          </p:cNvPicPr>
          <p:nvPr/>
        </p:nvPicPr>
        <p:blipFill>
          <a:blip r:embed="rId6">
            <a:extLst>
              <a:ext uri="{96DAC541-7B7A-43D3-8B79-37D633B846F1}">
                <asvg:svgBlip xmlns="" xmlns:asvg="http://schemas.microsoft.com/office/drawing/2016/SVG/main" r:embed="rId71"/>
              </a:ext>
            </a:extLst>
          </a:blip>
          <a:srcRect/>
          <a:stretch/>
        </p:blipFill>
        <p:spPr>
          <a:xfrm>
            <a:off x="3619500" y="5434013"/>
            <a:ext cx="1428750" cy="18288"/>
          </a:xfrm>
          <a:prstGeom prst="rect">
            <a:avLst/>
          </a:prstGeom>
        </p:spPr>
      </p:pic>
      <p:pic>
        <p:nvPicPr>
          <p:cNvPr id="38" name="Image 36" descr="preencoded.png"/>
          <p:cNvPicPr>
            <a:picLocks noChangeAspect="1"/>
          </p:cNvPicPr>
          <p:nvPr/>
        </p:nvPicPr>
        <p:blipFill>
          <a:blip r:embed="rId6">
            <a:extLst>
              <a:ext uri="{96DAC541-7B7A-43D3-8B79-37D633B846F1}">
                <asvg:svgBlip xmlns="" xmlns:asvg="http://schemas.microsoft.com/office/drawing/2016/SVG/main" r:embed="rId73"/>
              </a:ext>
            </a:extLst>
          </a:blip>
          <a:srcRect/>
          <a:stretch/>
        </p:blipFill>
        <p:spPr>
          <a:xfrm>
            <a:off x="9477375" y="5157788"/>
            <a:ext cx="1428750" cy="18288"/>
          </a:xfrm>
          <a:prstGeom prst="rect">
            <a:avLst/>
          </a:prstGeom>
        </p:spPr>
      </p:pic>
      <p:pic>
        <p:nvPicPr>
          <p:cNvPr id="39" name="Image 37" descr="preencoded.png"/>
          <p:cNvPicPr>
            <a:picLocks noChangeAspect="1"/>
          </p:cNvPicPr>
          <p:nvPr/>
        </p:nvPicPr>
        <p:blipFill>
          <a:blip r:embed="rId6">
            <a:extLst>
              <a:ext uri="{96DAC541-7B7A-43D3-8B79-37D633B846F1}">
                <asvg:svgBlip xmlns="" xmlns:asvg="http://schemas.microsoft.com/office/drawing/2016/SVG/main" r:embed="rId75"/>
              </a:ext>
            </a:extLst>
          </a:blip>
          <a:srcRect/>
          <a:stretch/>
        </p:blipFill>
        <p:spPr>
          <a:xfrm>
            <a:off x="6534150" y="5157788"/>
            <a:ext cx="1428750" cy="18288"/>
          </a:xfrm>
          <a:prstGeom prst="rect">
            <a:avLst/>
          </a:prstGeom>
        </p:spPr>
      </p:pic>
      <p:pic>
        <p:nvPicPr>
          <p:cNvPr id="40" name="Image 38" descr="preencoded.png"/>
          <p:cNvPicPr>
            <a:picLocks noChangeAspect="1"/>
          </p:cNvPicPr>
          <p:nvPr/>
        </p:nvPicPr>
        <p:blipFill>
          <a:blip r:embed="rId6">
            <a:extLst>
              <a:ext uri="{96DAC541-7B7A-43D3-8B79-37D633B846F1}">
                <asvg:svgBlip xmlns="" xmlns:asvg="http://schemas.microsoft.com/office/drawing/2016/SVG/main" r:embed="rId77"/>
              </a:ext>
            </a:extLst>
          </a:blip>
          <a:srcRect/>
          <a:stretch/>
        </p:blipFill>
        <p:spPr>
          <a:xfrm>
            <a:off x="3619500" y="5157788"/>
            <a:ext cx="1428750" cy="18288"/>
          </a:xfrm>
          <a:prstGeom prst="rect">
            <a:avLst/>
          </a:prstGeom>
        </p:spPr>
      </p:pic>
      <p:pic>
        <p:nvPicPr>
          <p:cNvPr id="41" name="Image 39" descr="preencoded.png"/>
          <p:cNvPicPr>
            <a:picLocks noChangeAspect="1"/>
          </p:cNvPicPr>
          <p:nvPr/>
        </p:nvPicPr>
        <p:blipFill>
          <a:blip r:embed="rId6">
            <a:extLst>
              <a:ext uri="{96DAC541-7B7A-43D3-8B79-37D633B846F1}">
                <asvg:svgBlip xmlns="" xmlns:asvg="http://schemas.microsoft.com/office/drawing/2016/SVG/main" r:embed="rId79"/>
              </a:ext>
            </a:extLst>
          </a:blip>
          <a:srcRect/>
          <a:stretch/>
        </p:blipFill>
        <p:spPr>
          <a:xfrm>
            <a:off x="9477375" y="4367213"/>
            <a:ext cx="1428750" cy="18288"/>
          </a:xfrm>
          <a:prstGeom prst="rect">
            <a:avLst/>
          </a:prstGeom>
        </p:spPr>
      </p:pic>
      <p:pic>
        <p:nvPicPr>
          <p:cNvPr id="42" name="Image 40" descr="preencoded.png"/>
          <p:cNvPicPr>
            <a:picLocks noChangeAspect="1"/>
          </p:cNvPicPr>
          <p:nvPr/>
        </p:nvPicPr>
        <p:blipFill>
          <a:blip r:embed="rId6">
            <a:extLst>
              <a:ext uri="{96DAC541-7B7A-43D3-8B79-37D633B846F1}">
                <asvg:svgBlip xmlns="" xmlns:asvg="http://schemas.microsoft.com/office/drawing/2016/SVG/main" r:embed="rId81"/>
              </a:ext>
            </a:extLst>
          </a:blip>
          <a:srcRect/>
          <a:stretch/>
        </p:blipFill>
        <p:spPr>
          <a:xfrm>
            <a:off x="6534150" y="4367213"/>
            <a:ext cx="1428750" cy="18288"/>
          </a:xfrm>
          <a:prstGeom prst="rect">
            <a:avLst/>
          </a:prstGeom>
        </p:spPr>
      </p:pic>
      <p:pic>
        <p:nvPicPr>
          <p:cNvPr id="43" name="Image 41" descr="preencoded.png"/>
          <p:cNvPicPr>
            <a:picLocks noChangeAspect="1"/>
          </p:cNvPicPr>
          <p:nvPr/>
        </p:nvPicPr>
        <p:blipFill>
          <a:blip r:embed="rId6">
            <a:extLst>
              <a:ext uri="{96DAC541-7B7A-43D3-8B79-37D633B846F1}">
                <asvg:svgBlip xmlns="" xmlns:asvg="http://schemas.microsoft.com/office/drawing/2016/SVG/main" r:embed="rId83"/>
              </a:ext>
            </a:extLst>
          </a:blip>
          <a:srcRect/>
          <a:stretch/>
        </p:blipFill>
        <p:spPr>
          <a:xfrm>
            <a:off x="3619500" y="4367213"/>
            <a:ext cx="1428750" cy="18288"/>
          </a:xfrm>
          <a:prstGeom prst="rect">
            <a:avLst/>
          </a:prstGeom>
        </p:spPr>
      </p:pic>
      <p:pic>
        <p:nvPicPr>
          <p:cNvPr id="44" name="Image 42" descr="preencoded.png"/>
          <p:cNvPicPr>
            <a:picLocks noChangeAspect="1"/>
          </p:cNvPicPr>
          <p:nvPr/>
        </p:nvPicPr>
        <p:blipFill>
          <a:blip r:embed="rId84">
            <a:extLst>
              <a:ext uri="{96DAC541-7B7A-43D3-8B79-37D633B846F1}">
                <asvg:svgBlip xmlns="" xmlns:asvg="http://schemas.microsoft.com/office/drawing/2016/SVG/main" r:embed="rId85"/>
              </a:ext>
            </a:extLst>
          </a:blip>
          <a:srcRect/>
          <a:stretch/>
        </p:blipFill>
        <p:spPr>
          <a:xfrm>
            <a:off x="15059025" y="5123929"/>
            <a:ext cx="1529241" cy="77242"/>
          </a:xfrm>
          <a:prstGeom prst="rect">
            <a:avLst/>
          </a:prstGeom>
        </p:spPr>
      </p:pic>
      <p:pic>
        <p:nvPicPr>
          <p:cNvPr id="45" name="Image 43" descr="preencoded.png"/>
          <p:cNvPicPr>
            <a:picLocks noChangeAspect="1"/>
          </p:cNvPicPr>
          <p:nvPr/>
        </p:nvPicPr>
        <p:blipFill>
          <a:blip r:embed="rId86">
            <a:extLst>
              <a:ext uri="{96DAC541-7B7A-43D3-8B79-37D633B846F1}">
                <asvg:svgBlip xmlns="" xmlns:asvg="http://schemas.microsoft.com/office/drawing/2016/SVG/main" r:embed="rId87"/>
              </a:ext>
            </a:extLst>
          </a:blip>
          <a:srcRect/>
          <a:stretch/>
        </p:blipFill>
        <p:spPr>
          <a:xfrm>
            <a:off x="15240000" y="5390629"/>
            <a:ext cx="2234091" cy="77242"/>
          </a:xfrm>
          <a:prstGeom prst="rect">
            <a:avLst/>
          </a:prstGeom>
        </p:spPr>
      </p:pic>
      <p:pic>
        <p:nvPicPr>
          <p:cNvPr id="46" name="Image 44" descr="preencoded.png"/>
          <p:cNvPicPr>
            <a:picLocks noChangeAspect="1"/>
          </p:cNvPicPr>
          <p:nvPr/>
        </p:nvPicPr>
        <p:blipFill>
          <a:blip r:embed="rId88">
            <a:extLst>
              <a:ext uri="{96DAC541-7B7A-43D3-8B79-37D633B846F1}">
                <asvg:svgBlip xmlns="" xmlns:asvg="http://schemas.microsoft.com/office/drawing/2016/SVG/main" r:embed="rId89"/>
              </a:ext>
            </a:extLst>
          </a:blip>
          <a:srcRect/>
          <a:stretch/>
        </p:blipFill>
        <p:spPr>
          <a:xfrm>
            <a:off x="15582900" y="7286104"/>
            <a:ext cx="1891191" cy="77242"/>
          </a:xfrm>
          <a:prstGeom prst="rect">
            <a:avLst/>
          </a:prstGeom>
        </p:spPr>
      </p:pic>
      <p:pic>
        <p:nvPicPr>
          <p:cNvPr id="47" name="Image 45" descr="preencoded.png"/>
          <p:cNvPicPr>
            <a:picLocks noChangeAspect="1"/>
          </p:cNvPicPr>
          <p:nvPr/>
        </p:nvPicPr>
        <p:blipFill>
          <a:blip r:embed="rId90">
            <a:extLst>
              <a:ext uri="{96DAC541-7B7A-43D3-8B79-37D633B846F1}">
                <asvg:svgBlip xmlns="" xmlns:asvg="http://schemas.microsoft.com/office/drawing/2016/SVG/main" r:embed="rId91"/>
              </a:ext>
            </a:extLst>
          </a:blip>
          <a:srcRect/>
          <a:stretch/>
        </p:blipFill>
        <p:spPr>
          <a:xfrm>
            <a:off x="15906750" y="7495654"/>
            <a:ext cx="681516" cy="77242"/>
          </a:xfrm>
          <a:prstGeom prst="rect">
            <a:avLst/>
          </a:prstGeom>
        </p:spPr>
      </p:pic>
      <p:pic>
        <p:nvPicPr>
          <p:cNvPr id="48" name="Image 46" descr="preencoded.png"/>
          <p:cNvPicPr>
            <a:picLocks noChangeAspect="1"/>
          </p:cNvPicPr>
          <p:nvPr/>
        </p:nvPicPr>
        <p:blipFill>
          <a:blip r:embed="rId92">
            <a:extLst>
              <a:ext uri="{96DAC541-7B7A-43D3-8B79-37D633B846F1}">
                <asvg:svgBlip xmlns="" xmlns:asvg="http://schemas.microsoft.com/office/drawing/2016/SVG/main" r:embed="rId93"/>
              </a:ext>
            </a:extLst>
          </a:blip>
          <a:srcRect/>
          <a:stretch/>
        </p:blipFill>
        <p:spPr>
          <a:xfrm>
            <a:off x="16068675" y="7686154"/>
            <a:ext cx="1405416" cy="77242"/>
          </a:xfrm>
          <a:prstGeom prst="rect">
            <a:avLst/>
          </a:prstGeom>
        </p:spPr>
      </p:pic>
      <p:pic>
        <p:nvPicPr>
          <p:cNvPr id="49" name="Image 47" descr="preencoded.png"/>
          <p:cNvPicPr>
            <a:picLocks noChangeAspect="1"/>
          </p:cNvPicPr>
          <p:nvPr/>
        </p:nvPicPr>
        <p:blipFill>
          <a:blip r:embed="rId94">
            <a:extLst>
              <a:ext uri="{96DAC541-7B7A-43D3-8B79-37D633B846F1}">
                <asvg:svgBlip xmlns="" xmlns:asvg="http://schemas.microsoft.com/office/drawing/2016/SVG/main" r:embed="rId95"/>
              </a:ext>
            </a:extLst>
          </a:blip>
          <a:srcRect/>
          <a:stretch/>
        </p:blipFill>
        <p:spPr>
          <a:xfrm>
            <a:off x="16116300" y="7876654"/>
            <a:ext cx="471966" cy="77242"/>
          </a:xfrm>
          <a:prstGeom prst="rect">
            <a:avLst/>
          </a:prstGeom>
        </p:spPr>
      </p:pic>
      <p:pic>
        <p:nvPicPr>
          <p:cNvPr id="50" name="Image 48" descr="preencoded.png"/>
          <p:cNvPicPr>
            <a:picLocks noChangeAspect="1"/>
          </p:cNvPicPr>
          <p:nvPr/>
        </p:nvPicPr>
        <p:blipFill>
          <a:blip r:embed="rId96">
            <a:extLst>
              <a:ext uri="{96DAC541-7B7A-43D3-8B79-37D633B846F1}">
                <asvg:svgBlip xmlns="" xmlns:asvg="http://schemas.microsoft.com/office/drawing/2016/SVG/main" r:embed="rId97"/>
              </a:ext>
            </a:extLst>
          </a:blip>
          <a:srcRect/>
          <a:stretch/>
        </p:blipFill>
        <p:spPr>
          <a:xfrm>
            <a:off x="15325725" y="6152629"/>
            <a:ext cx="1262541" cy="77242"/>
          </a:xfrm>
          <a:prstGeom prst="rect">
            <a:avLst/>
          </a:prstGeom>
        </p:spPr>
      </p:pic>
      <p:pic>
        <p:nvPicPr>
          <p:cNvPr id="51" name="Image 49" descr="preencoded.png"/>
          <p:cNvPicPr>
            <a:picLocks noChangeAspect="1"/>
          </p:cNvPicPr>
          <p:nvPr/>
        </p:nvPicPr>
        <p:blipFill>
          <a:blip r:embed="rId98">
            <a:extLst>
              <a:ext uri="{96DAC541-7B7A-43D3-8B79-37D633B846F1}">
                <asvg:svgBlip xmlns="" xmlns:asvg="http://schemas.microsoft.com/office/drawing/2016/SVG/main" r:embed="rId99"/>
              </a:ext>
            </a:extLst>
          </a:blip>
          <a:srcRect/>
          <a:stretch/>
        </p:blipFill>
        <p:spPr>
          <a:xfrm>
            <a:off x="15554325" y="6352654"/>
            <a:ext cx="1919766" cy="77242"/>
          </a:xfrm>
          <a:prstGeom prst="rect">
            <a:avLst/>
          </a:prstGeom>
        </p:spPr>
      </p:pic>
      <p:pic>
        <p:nvPicPr>
          <p:cNvPr id="52" name="Image 50" descr="preencoded.png"/>
          <p:cNvPicPr>
            <a:picLocks noChangeAspect="1"/>
          </p:cNvPicPr>
          <p:nvPr/>
        </p:nvPicPr>
        <p:blipFill>
          <a:blip r:embed="rId100">
            <a:extLst>
              <a:ext uri="{96DAC541-7B7A-43D3-8B79-37D633B846F1}">
                <asvg:svgBlip xmlns="" xmlns:asvg="http://schemas.microsoft.com/office/drawing/2016/SVG/main" r:embed="rId101"/>
              </a:ext>
            </a:extLst>
          </a:blip>
          <a:srcRect/>
          <a:stretch/>
        </p:blipFill>
        <p:spPr>
          <a:xfrm>
            <a:off x="15554325" y="6552679"/>
            <a:ext cx="1033941" cy="77242"/>
          </a:xfrm>
          <a:prstGeom prst="rect">
            <a:avLst/>
          </a:prstGeom>
        </p:spPr>
      </p:pic>
      <p:pic>
        <p:nvPicPr>
          <p:cNvPr id="53" name="Image 51" descr="preencoded.png"/>
          <p:cNvPicPr>
            <a:picLocks noChangeAspect="1"/>
          </p:cNvPicPr>
          <p:nvPr/>
        </p:nvPicPr>
        <p:blipFill>
          <a:blip r:embed="rId102">
            <a:extLst>
              <a:ext uri="{96DAC541-7B7A-43D3-8B79-37D633B846F1}">
                <asvg:svgBlip xmlns="" xmlns:asvg="http://schemas.microsoft.com/office/drawing/2016/SVG/main" r:embed="rId103"/>
              </a:ext>
            </a:extLst>
          </a:blip>
          <a:srcRect/>
          <a:stretch/>
        </p:blipFill>
        <p:spPr>
          <a:xfrm>
            <a:off x="1600200" y="3648075"/>
            <a:ext cx="2747842" cy="4324424"/>
          </a:xfrm>
          <a:prstGeom prst="rect">
            <a:avLst/>
          </a:prstGeom>
        </p:spPr>
      </p:pic>
      <p:pic>
        <p:nvPicPr>
          <p:cNvPr id="54" name="Image 52" descr="preencoded.png"/>
          <p:cNvPicPr>
            <a:picLocks noChangeAspect="1"/>
          </p:cNvPicPr>
          <p:nvPr/>
        </p:nvPicPr>
        <p:blipFill>
          <a:blip r:embed="rId104">
            <a:extLst>
              <a:ext uri="{96DAC541-7B7A-43D3-8B79-37D633B846F1}">
                <asvg:svgBlip xmlns="" xmlns:asvg="http://schemas.microsoft.com/office/drawing/2016/SVG/main" r:embed="rId105"/>
              </a:ext>
            </a:extLst>
          </a:blip>
          <a:srcRect/>
          <a:stretch/>
        </p:blipFill>
        <p:spPr>
          <a:xfrm>
            <a:off x="4476750" y="3648075"/>
            <a:ext cx="2747842" cy="4324424"/>
          </a:xfrm>
          <a:prstGeom prst="rect">
            <a:avLst/>
          </a:prstGeom>
        </p:spPr>
      </p:pic>
      <p:pic>
        <p:nvPicPr>
          <p:cNvPr id="55" name="Image 53" descr="preencoded.png"/>
          <p:cNvPicPr>
            <a:picLocks noChangeAspect="1"/>
          </p:cNvPicPr>
          <p:nvPr/>
        </p:nvPicPr>
        <p:blipFill>
          <a:blip r:embed="rId104">
            <a:extLst>
              <a:ext uri="{96DAC541-7B7A-43D3-8B79-37D633B846F1}">
                <asvg:svgBlip xmlns="" xmlns:asvg="http://schemas.microsoft.com/office/drawing/2016/SVG/main" r:embed="rId107"/>
              </a:ext>
            </a:extLst>
          </a:blip>
          <a:srcRect/>
          <a:stretch/>
        </p:blipFill>
        <p:spPr>
          <a:xfrm>
            <a:off x="7448550" y="3648075"/>
            <a:ext cx="2747842" cy="4324424"/>
          </a:xfrm>
          <a:prstGeom prst="rect">
            <a:avLst/>
          </a:prstGeom>
        </p:spPr>
      </p:pic>
      <p:pic>
        <p:nvPicPr>
          <p:cNvPr id="56" name="Image 54" descr="preencoded.png"/>
          <p:cNvPicPr>
            <a:picLocks noChangeAspect="1"/>
          </p:cNvPicPr>
          <p:nvPr/>
        </p:nvPicPr>
        <p:blipFill>
          <a:blip r:embed="rId104">
            <a:extLst>
              <a:ext uri="{96DAC541-7B7A-43D3-8B79-37D633B846F1}">
                <asvg:svgBlip xmlns="" xmlns:asvg="http://schemas.microsoft.com/office/drawing/2016/SVG/main" r:embed="rId109"/>
              </a:ext>
            </a:extLst>
          </a:blip>
          <a:srcRect/>
          <a:stretch/>
        </p:blipFill>
        <p:spPr>
          <a:xfrm>
            <a:off x="10325100" y="3648075"/>
            <a:ext cx="2747842" cy="4324424"/>
          </a:xfrm>
          <a:prstGeom prst="rect">
            <a:avLst/>
          </a:prstGeom>
        </p:spPr>
      </p:pic>
      <p:pic>
        <p:nvPicPr>
          <p:cNvPr id="57" name="Image 55" descr="preencoded.png"/>
          <p:cNvPicPr>
            <a:picLocks noChangeAspect="1"/>
          </p:cNvPicPr>
          <p:nvPr/>
        </p:nvPicPr>
        <p:blipFill>
          <a:blip r:embed="rId102">
            <a:extLst>
              <a:ext uri="{96DAC541-7B7A-43D3-8B79-37D633B846F1}">
                <asvg:svgBlip xmlns="" xmlns:asvg="http://schemas.microsoft.com/office/drawing/2016/SVG/main" r:embed="rId111"/>
              </a:ext>
            </a:extLst>
          </a:blip>
          <a:srcRect/>
          <a:stretch/>
        </p:blipFill>
        <p:spPr>
          <a:xfrm>
            <a:off x="13287375" y="3648075"/>
            <a:ext cx="2747843" cy="4324424"/>
          </a:xfrm>
          <a:prstGeom prst="rect">
            <a:avLst/>
          </a:prstGeom>
        </p:spPr>
      </p:pic>
      <p:sp>
        <p:nvSpPr>
          <p:cNvPr id="58" name="Text 0"/>
          <p:cNvSpPr/>
          <p:nvPr/>
        </p:nvSpPr>
        <p:spPr>
          <a:xfrm>
            <a:off x="638175" y="3769816"/>
            <a:ext cx="828675"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GS5</a:t>
            </a:r>
            <a:endParaRPr lang="en-US" sz="3155" dirty="0"/>
          </a:p>
        </p:txBody>
      </p:sp>
      <p:sp>
        <p:nvSpPr>
          <p:cNvPr id="59" name="Text 1"/>
          <p:cNvSpPr/>
          <p:nvPr/>
        </p:nvSpPr>
        <p:spPr>
          <a:xfrm>
            <a:off x="2771775" y="2566541"/>
            <a:ext cx="276225"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6</a:t>
            </a:r>
            <a:endParaRPr lang="en-US" sz="3155" dirty="0"/>
          </a:p>
        </p:txBody>
      </p:sp>
      <p:sp>
        <p:nvSpPr>
          <p:cNvPr id="60" name="Text 2"/>
          <p:cNvSpPr/>
          <p:nvPr/>
        </p:nvSpPr>
        <p:spPr>
          <a:xfrm>
            <a:off x="5562600" y="2566541"/>
            <a:ext cx="457200"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12</a:t>
            </a:r>
            <a:endParaRPr lang="en-US" sz="3155" dirty="0"/>
          </a:p>
        </p:txBody>
      </p:sp>
      <p:sp>
        <p:nvSpPr>
          <p:cNvPr id="61" name="Text 3"/>
          <p:cNvSpPr/>
          <p:nvPr/>
        </p:nvSpPr>
        <p:spPr>
          <a:xfrm>
            <a:off x="8439150" y="2566541"/>
            <a:ext cx="523875"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24</a:t>
            </a:r>
            <a:endParaRPr lang="en-US" sz="3155" dirty="0"/>
          </a:p>
        </p:txBody>
      </p:sp>
      <p:sp>
        <p:nvSpPr>
          <p:cNvPr id="62" name="Text 4"/>
          <p:cNvSpPr/>
          <p:nvPr/>
        </p:nvSpPr>
        <p:spPr>
          <a:xfrm>
            <a:off x="11315700" y="2566541"/>
            <a:ext cx="542925"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46</a:t>
            </a:r>
            <a:endParaRPr lang="en-US" sz="3155" dirty="0"/>
          </a:p>
        </p:txBody>
      </p:sp>
      <p:sp>
        <p:nvSpPr>
          <p:cNvPr id="63" name="Text 5"/>
          <p:cNvSpPr/>
          <p:nvPr/>
        </p:nvSpPr>
        <p:spPr>
          <a:xfrm>
            <a:off x="14268450" y="2566541"/>
            <a:ext cx="533400"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96</a:t>
            </a:r>
            <a:endParaRPr lang="en-US" sz="3155" dirty="0"/>
          </a:p>
        </p:txBody>
      </p:sp>
      <p:sp>
        <p:nvSpPr>
          <p:cNvPr id="64" name="Text 6"/>
          <p:cNvSpPr/>
          <p:nvPr/>
        </p:nvSpPr>
        <p:spPr>
          <a:xfrm>
            <a:off x="638175" y="4859313"/>
            <a:ext cx="809625"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GS7</a:t>
            </a:r>
            <a:endParaRPr lang="en-US" sz="3155" dirty="0"/>
          </a:p>
        </p:txBody>
      </p:sp>
      <p:sp>
        <p:nvSpPr>
          <p:cNvPr id="65" name="Text 7"/>
          <p:cNvSpPr/>
          <p:nvPr/>
        </p:nvSpPr>
        <p:spPr>
          <a:xfrm>
            <a:off x="638175" y="5948660"/>
            <a:ext cx="1019175"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GS15</a:t>
            </a:r>
            <a:endParaRPr lang="en-US" sz="3155" dirty="0"/>
          </a:p>
        </p:txBody>
      </p:sp>
      <p:sp>
        <p:nvSpPr>
          <p:cNvPr id="66" name="Text 8"/>
          <p:cNvSpPr/>
          <p:nvPr/>
        </p:nvSpPr>
        <p:spPr>
          <a:xfrm>
            <a:off x="638175" y="7038231"/>
            <a:ext cx="1028700"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GS31</a:t>
            </a:r>
            <a:endParaRPr lang="en-US" sz="3155" dirty="0"/>
          </a:p>
        </p:txBody>
      </p:sp>
      <p:sp>
        <p:nvSpPr>
          <p:cNvPr id="67" name="Text 9"/>
          <p:cNvSpPr/>
          <p:nvPr/>
        </p:nvSpPr>
        <p:spPr>
          <a:xfrm>
            <a:off x="17411700" y="4229100"/>
            <a:ext cx="704850"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83,3%</a:t>
            </a:r>
            <a:endParaRPr lang="en-US" sz="1800" dirty="0"/>
          </a:p>
        </p:txBody>
      </p:sp>
      <p:sp>
        <p:nvSpPr>
          <p:cNvPr id="68" name="Text 10"/>
          <p:cNvSpPr/>
          <p:nvPr/>
        </p:nvSpPr>
        <p:spPr>
          <a:xfrm>
            <a:off x="16659225" y="5010150"/>
            <a:ext cx="561975"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8,3%</a:t>
            </a:r>
            <a:endParaRPr lang="en-US" sz="1800" dirty="0"/>
          </a:p>
        </p:txBody>
      </p:sp>
      <p:sp>
        <p:nvSpPr>
          <p:cNvPr id="69" name="Text 11"/>
          <p:cNvSpPr/>
          <p:nvPr/>
        </p:nvSpPr>
        <p:spPr>
          <a:xfrm>
            <a:off x="17554575" y="5286375"/>
            <a:ext cx="485775"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75%</a:t>
            </a:r>
            <a:endParaRPr lang="en-US" sz="1800" dirty="0"/>
          </a:p>
        </p:txBody>
      </p:sp>
      <p:sp>
        <p:nvSpPr>
          <p:cNvPr id="70" name="Text 12"/>
          <p:cNvSpPr/>
          <p:nvPr/>
        </p:nvSpPr>
        <p:spPr>
          <a:xfrm>
            <a:off x="17554575" y="7172325"/>
            <a:ext cx="561975"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8,3%</a:t>
            </a:r>
            <a:endParaRPr lang="en-US" sz="1800" dirty="0"/>
          </a:p>
        </p:txBody>
      </p:sp>
      <p:sp>
        <p:nvSpPr>
          <p:cNvPr id="71" name="Text 13"/>
          <p:cNvSpPr/>
          <p:nvPr/>
        </p:nvSpPr>
        <p:spPr>
          <a:xfrm>
            <a:off x="17554575" y="7572375"/>
            <a:ext cx="495300"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25%</a:t>
            </a:r>
            <a:endParaRPr lang="en-US" sz="1800" dirty="0"/>
          </a:p>
        </p:txBody>
      </p:sp>
      <p:sp>
        <p:nvSpPr>
          <p:cNvPr id="72" name="Text 14"/>
          <p:cNvSpPr/>
          <p:nvPr/>
        </p:nvSpPr>
        <p:spPr>
          <a:xfrm>
            <a:off x="16659225" y="7783562"/>
            <a:ext cx="714375"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33,3%</a:t>
            </a:r>
            <a:endParaRPr lang="en-US" sz="1800" dirty="0"/>
          </a:p>
        </p:txBody>
      </p:sp>
      <p:sp>
        <p:nvSpPr>
          <p:cNvPr id="73" name="Text 15"/>
          <p:cNvSpPr/>
          <p:nvPr/>
        </p:nvSpPr>
        <p:spPr>
          <a:xfrm>
            <a:off x="16659225" y="7372350"/>
            <a:ext cx="666750"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16,6%</a:t>
            </a:r>
            <a:endParaRPr lang="en-US" sz="1800" dirty="0"/>
          </a:p>
        </p:txBody>
      </p:sp>
      <p:sp>
        <p:nvSpPr>
          <p:cNvPr id="74" name="Text 16"/>
          <p:cNvSpPr/>
          <p:nvPr/>
        </p:nvSpPr>
        <p:spPr>
          <a:xfrm>
            <a:off x="16659225" y="6048375"/>
            <a:ext cx="666750"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16,6%</a:t>
            </a:r>
            <a:endParaRPr lang="en-US" sz="1800" dirty="0"/>
          </a:p>
        </p:txBody>
      </p:sp>
      <p:sp>
        <p:nvSpPr>
          <p:cNvPr id="75" name="Text 17"/>
          <p:cNvSpPr/>
          <p:nvPr/>
        </p:nvSpPr>
        <p:spPr>
          <a:xfrm>
            <a:off x="16659225" y="6467475"/>
            <a:ext cx="704850"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46,6%</a:t>
            </a:r>
            <a:endParaRPr lang="en-US" sz="1800" dirty="0"/>
          </a:p>
        </p:txBody>
      </p:sp>
      <p:sp>
        <p:nvSpPr>
          <p:cNvPr id="76" name="Text 18"/>
          <p:cNvSpPr/>
          <p:nvPr/>
        </p:nvSpPr>
        <p:spPr>
          <a:xfrm>
            <a:off x="17554575" y="6238875"/>
            <a:ext cx="495300"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25%</a:t>
            </a:r>
            <a:endParaRPr lang="en-US" sz="1800" dirty="0"/>
          </a:p>
        </p:txBody>
      </p:sp>
      <p:sp>
        <p:nvSpPr>
          <p:cNvPr id="77" name="Text 19"/>
          <p:cNvSpPr/>
          <p:nvPr/>
        </p:nvSpPr>
        <p:spPr>
          <a:xfrm>
            <a:off x="2819400" y="3962921"/>
            <a:ext cx="181413" cy="39191"/>
          </a:xfrm>
          <a:prstGeom prst="rect">
            <a:avLst/>
          </a:prstGeom>
          <a:noFill/>
          <a:ln/>
        </p:spPr>
        <p:txBody>
          <a:bodyPr wrap="square" lIns="0" tIns="0" rIns="0" bIns="0" rtlCol="0" anchor="t"/>
          <a:lstStyle/>
          <a:p>
            <a:pPr algn="ctr">
              <a:lnSpc>
                <a:spcPts val="300"/>
              </a:lnSpc>
            </a:pPr>
            <a:r>
              <a:rPr lang="en-US" sz="263" b="0" i="0" dirty="0">
                <a:solidFill>
                  <a:srgbClr val="FFFFFF"/>
                </a:solidFill>
                <a:latin typeface="Inter Regular" pitchFamily="34" charset="0"/>
                <a:ea typeface="Inter Regular" pitchFamily="34" charset="-122"/>
                <a:cs typeface="Inter Regular" pitchFamily="34" charset="-120"/>
              </a:rPr>
              <a:t>You</a:t>
            </a:r>
            <a:endParaRPr lang="en-US" sz="263" dirty="0"/>
          </a:p>
        </p:txBody>
      </p:sp>
      <p:sp>
        <p:nvSpPr>
          <p:cNvPr id="78" name="Text 20"/>
          <p:cNvSpPr/>
          <p:nvPr/>
        </p:nvSpPr>
        <p:spPr>
          <a:xfrm>
            <a:off x="2819400" y="4920853"/>
            <a:ext cx="188023" cy="40787"/>
          </a:xfrm>
          <a:prstGeom prst="rect">
            <a:avLst/>
          </a:prstGeom>
          <a:noFill/>
          <a:ln/>
        </p:spPr>
        <p:txBody>
          <a:bodyPr wrap="square" lIns="0" tIns="0" rIns="0" bIns="0" rtlCol="0" anchor="t"/>
          <a:lstStyle/>
          <a:p>
            <a:pPr algn="ctr">
              <a:lnSpc>
                <a:spcPts val="300"/>
              </a:lnSpc>
            </a:pPr>
            <a:r>
              <a:rPr lang="en-US" sz="274" b="0" i="0" dirty="0">
                <a:solidFill>
                  <a:srgbClr val="FFFFFF"/>
                </a:solidFill>
                <a:latin typeface="Inter Regular" pitchFamily="34" charset="0"/>
                <a:ea typeface="Inter Regular" pitchFamily="34" charset="-122"/>
                <a:cs typeface="Inter Regular" pitchFamily="34" charset="-120"/>
              </a:rPr>
              <a:t>Вы</a:t>
            </a:r>
            <a:endParaRPr lang="en-US" sz="274" dirty="0"/>
          </a:p>
        </p:txBody>
      </p:sp>
      <p:sp>
        <p:nvSpPr>
          <p:cNvPr id="79" name="Text 21"/>
          <p:cNvSpPr/>
          <p:nvPr/>
        </p:nvSpPr>
        <p:spPr>
          <a:xfrm>
            <a:off x="2857500" y="7286402"/>
            <a:ext cx="224861" cy="49894"/>
          </a:xfrm>
          <a:prstGeom prst="rect">
            <a:avLst/>
          </a:prstGeom>
          <a:noFill/>
          <a:ln/>
        </p:spPr>
        <p:txBody>
          <a:bodyPr wrap="square" lIns="0" tIns="0" rIns="0" bIns="0" rtlCol="0" anchor="t"/>
          <a:lstStyle/>
          <a:p>
            <a:pPr algn="ctr">
              <a:lnSpc>
                <a:spcPts val="375"/>
              </a:lnSpc>
            </a:pPr>
            <a:r>
              <a:rPr lang="en-US" sz="333" b="0" i="0" dirty="0">
                <a:solidFill>
                  <a:srgbClr val="FFFFFF"/>
                </a:solidFill>
                <a:latin typeface="Inter Regular" pitchFamily="34" charset="0"/>
                <a:ea typeface="Inter Regular" pitchFamily="34" charset="-122"/>
                <a:cs typeface="Inter Regular" pitchFamily="34" charset="-120"/>
              </a:rPr>
              <a:t>You</a:t>
            </a:r>
            <a:endParaRPr lang="en-US" sz="333" dirty="0"/>
          </a:p>
        </p:txBody>
      </p:sp>
      <p:sp>
        <p:nvSpPr>
          <p:cNvPr id="80" name="Text 22"/>
          <p:cNvSpPr/>
          <p:nvPr/>
        </p:nvSpPr>
        <p:spPr>
          <a:xfrm>
            <a:off x="2790825" y="6129635"/>
            <a:ext cx="230707" cy="50573"/>
          </a:xfrm>
          <a:prstGeom prst="rect">
            <a:avLst/>
          </a:prstGeom>
          <a:noFill/>
          <a:ln/>
        </p:spPr>
        <p:txBody>
          <a:bodyPr wrap="square" lIns="0" tIns="0" rIns="0" bIns="0" rtlCol="0" anchor="ctr"/>
          <a:lstStyle/>
          <a:p>
            <a:pPr algn="ctr">
              <a:lnSpc>
                <a:spcPts val="450"/>
              </a:lnSpc>
            </a:pPr>
            <a:r>
              <a:rPr lang="en-US" sz="341" b="0" i="0" dirty="0">
                <a:solidFill>
                  <a:srgbClr val="FFFFFF"/>
                </a:solidFill>
                <a:latin typeface="Inter Regular" pitchFamily="34" charset="0"/>
                <a:ea typeface="Inter Regular" pitchFamily="34" charset="-122"/>
                <a:cs typeface="Inter Regular" pitchFamily="34" charset="-120"/>
              </a:rPr>
              <a:t>You</a:t>
            </a:r>
            <a:endParaRPr lang="en-US" sz="341" dirty="0"/>
          </a:p>
        </p:txBody>
      </p:sp>
      <p:sp>
        <p:nvSpPr>
          <p:cNvPr id="81" name="Text 23"/>
          <p:cNvSpPr/>
          <p:nvPr/>
        </p:nvSpPr>
        <p:spPr>
          <a:xfrm>
            <a:off x="5695950" y="3962921"/>
            <a:ext cx="181413" cy="39191"/>
          </a:xfrm>
          <a:prstGeom prst="rect">
            <a:avLst/>
          </a:prstGeom>
          <a:noFill/>
          <a:ln/>
        </p:spPr>
        <p:txBody>
          <a:bodyPr wrap="square" lIns="0" tIns="0" rIns="0" bIns="0" rtlCol="0" anchor="t"/>
          <a:lstStyle/>
          <a:p>
            <a:pPr algn="ctr">
              <a:lnSpc>
                <a:spcPts val="300"/>
              </a:lnSpc>
            </a:pPr>
            <a:r>
              <a:rPr lang="en-US" sz="263" b="0" i="0" dirty="0">
                <a:solidFill>
                  <a:srgbClr val="FFFFFF"/>
                </a:solidFill>
                <a:latin typeface="Inter Regular" pitchFamily="34" charset="0"/>
                <a:ea typeface="Inter Regular" pitchFamily="34" charset="-122"/>
                <a:cs typeface="Inter Regular" pitchFamily="34" charset="-120"/>
              </a:rPr>
              <a:t>You</a:t>
            </a:r>
            <a:endParaRPr lang="en-US" sz="263" dirty="0"/>
          </a:p>
        </p:txBody>
      </p:sp>
      <p:sp>
        <p:nvSpPr>
          <p:cNvPr id="82" name="Text 24"/>
          <p:cNvSpPr/>
          <p:nvPr/>
        </p:nvSpPr>
        <p:spPr>
          <a:xfrm>
            <a:off x="5695950" y="4920853"/>
            <a:ext cx="188023" cy="40787"/>
          </a:xfrm>
          <a:prstGeom prst="rect">
            <a:avLst/>
          </a:prstGeom>
          <a:noFill/>
          <a:ln/>
        </p:spPr>
        <p:txBody>
          <a:bodyPr wrap="square" lIns="0" tIns="0" rIns="0" bIns="0" rtlCol="0" anchor="t"/>
          <a:lstStyle/>
          <a:p>
            <a:pPr algn="ctr">
              <a:lnSpc>
                <a:spcPts val="300"/>
              </a:lnSpc>
            </a:pPr>
            <a:r>
              <a:rPr lang="en-US" sz="274" b="0" i="0" dirty="0">
                <a:solidFill>
                  <a:srgbClr val="FFFFFF"/>
                </a:solidFill>
                <a:latin typeface="Inter Regular" pitchFamily="34" charset="0"/>
                <a:ea typeface="Inter Regular" pitchFamily="34" charset="-122"/>
                <a:cs typeface="Inter Regular" pitchFamily="34" charset="-120"/>
              </a:rPr>
              <a:t>Вы</a:t>
            </a:r>
            <a:endParaRPr lang="en-US" sz="274" dirty="0"/>
          </a:p>
        </p:txBody>
      </p:sp>
      <p:sp>
        <p:nvSpPr>
          <p:cNvPr id="83" name="Text 25"/>
          <p:cNvSpPr/>
          <p:nvPr/>
        </p:nvSpPr>
        <p:spPr>
          <a:xfrm>
            <a:off x="5734050" y="7286402"/>
            <a:ext cx="224861" cy="49894"/>
          </a:xfrm>
          <a:prstGeom prst="rect">
            <a:avLst/>
          </a:prstGeom>
          <a:noFill/>
          <a:ln/>
        </p:spPr>
        <p:txBody>
          <a:bodyPr wrap="square" lIns="0" tIns="0" rIns="0" bIns="0" rtlCol="0" anchor="t"/>
          <a:lstStyle/>
          <a:p>
            <a:pPr algn="ctr">
              <a:lnSpc>
                <a:spcPts val="375"/>
              </a:lnSpc>
            </a:pPr>
            <a:r>
              <a:rPr lang="en-US" sz="333" b="0" i="0" dirty="0">
                <a:solidFill>
                  <a:srgbClr val="FFFFFF"/>
                </a:solidFill>
                <a:latin typeface="Inter Regular" pitchFamily="34" charset="0"/>
                <a:ea typeface="Inter Regular" pitchFamily="34" charset="-122"/>
                <a:cs typeface="Inter Regular" pitchFamily="34" charset="-120"/>
              </a:rPr>
              <a:t>You</a:t>
            </a:r>
            <a:endParaRPr lang="en-US" sz="333" dirty="0"/>
          </a:p>
        </p:txBody>
      </p:sp>
      <p:sp>
        <p:nvSpPr>
          <p:cNvPr id="84" name="Text 26"/>
          <p:cNvSpPr/>
          <p:nvPr/>
        </p:nvSpPr>
        <p:spPr>
          <a:xfrm>
            <a:off x="5667375" y="6129635"/>
            <a:ext cx="230707" cy="50573"/>
          </a:xfrm>
          <a:prstGeom prst="rect">
            <a:avLst/>
          </a:prstGeom>
          <a:noFill/>
          <a:ln/>
        </p:spPr>
        <p:txBody>
          <a:bodyPr wrap="square" lIns="0" tIns="0" rIns="0" bIns="0" rtlCol="0" anchor="ctr"/>
          <a:lstStyle/>
          <a:p>
            <a:pPr algn="ctr">
              <a:lnSpc>
                <a:spcPts val="450"/>
              </a:lnSpc>
            </a:pPr>
            <a:r>
              <a:rPr lang="en-US" sz="341" b="0" i="0" dirty="0">
                <a:solidFill>
                  <a:srgbClr val="FFFFFF"/>
                </a:solidFill>
                <a:latin typeface="Inter Regular" pitchFamily="34" charset="0"/>
                <a:ea typeface="Inter Regular" pitchFamily="34" charset="-122"/>
                <a:cs typeface="Inter Regular" pitchFamily="34" charset="-120"/>
              </a:rPr>
              <a:t>You</a:t>
            </a:r>
            <a:endParaRPr lang="en-US" sz="341" dirty="0"/>
          </a:p>
        </p:txBody>
      </p:sp>
      <p:sp>
        <p:nvSpPr>
          <p:cNvPr id="85" name="Text 27"/>
          <p:cNvSpPr/>
          <p:nvPr/>
        </p:nvSpPr>
        <p:spPr>
          <a:xfrm>
            <a:off x="8667750" y="3962921"/>
            <a:ext cx="181413" cy="39191"/>
          </a:xfrm>
          <a:prstGeom prst="rect">
            <a:avLst/>
          </a:prstGeom>
          <a:noFill/>
          <a:ln/>
        </p:spPr>
        <p:txBody>
          <a:bodyPr wrap="square" lIns="0" tIns="0" rIns="0" bIns="0" rtlCol="0" anchor="t"/>
          <a:lstStyle/>
          <a:p>
            <a:pPr algn="ctr">
              <a:lnSpc>
                <a:spcPts val="300"/>
              </a:lnSpc>
            </a:pPr>
            <a:r>
              <a:rPr lang="en-US" sz="263" b="0" i="0" dirty="0">
                <a:solidFill>
                  <a:srgbClr val="FFFFFF"/>
                </a:solidFill>
                <a:latin typeface="Inter Regular" pitchFamily="34" charset="0"/>
                <a:ea typeface="Inter Regular" pitchFamily="34" charset="-122"/>
                <a:cs typeface="Inter Regular" pitchFamily="34" charset="-120"/>
              </a:rPr>
              <a:t>You</a:t>
            </a:r>
            <a:endParaRPr lang="en-US" sz="263" dirty="0"/>
          </a:p>
        </p:txBody>
      </p:sp>
      <p:sp>
        <p:nvSpPr>
          <p:cNvPr id="86" name="Text 28"/>
          <p:cNvSpPr/>
          <p:nvPr/>
        </p:nvSpPr>
        <p:spPr>
          <a:xfrm>
            <a:off x="8667750" y="4920853"/>
            <a:ext cx="188023" cy="40787"/>
          </a:xfrm>
          <a:prstGeom prst="rect">
            <a:avLst/>
          </a:prstGeom>
          <a:noFill/>
          <a:ln/>
        </p:spPr>
        <p:txBody>
          <a:bodyPr wrap="square" lIns="0" tIns="0" rIns="0" bIns="0" rtlCol="0" anchor="t"/>
          <a:lstStyle/>
          <a:p>
            <a:pPr algn="ctr">
              <a:lnSpc>
                <a:spcPts val="300"/>
              </a:lnSpc>
            </a:pPr>
            <a:r>
              <a:rPr lang="en-US" sz="274" b="0" i="0" dirty="0">
                <a:solidFill>
                  <a:srgbClr val="FFFFFF"/>
                </a:solidFill>
                <a:latin typeface="Inter Regular" pitchFamily="34" charset="0"/>
                <a:ea typeface="Inter Regular" pitchFamily="34" charset="-122"/>
                <a:cs typeface="Inter Regular" pitchFamily="34" charset="-120"/>
              </a:rPr>
              <a:t>Вы</a:t>
            </a:r>
            <a:endParaRPr lang="en-US" sz="274" dirty="0"/>
          </a:p>
        </p:txBody>
      </p:sp>
      <p:sp>
        <p:nvSpPr>
          <p:cNvPr id="87" name="Text 29"/>
          <p:cNvSpPr/>
          <p:nvPr/>
        </p:nvSpPr>
        <p:spPr>
          <a:xfrm>
            <a:off x="8705850" y="7286402"/>
            <a:ext cx="224861" cy="49894"/>
          </a:xfrm>
          <a:prstGeom prst="rect">
            <a:avLst/>
          </a:prstGeom>
          <a:noFill/>
          <a:ln/>
        </p:spPr>
        <p:txBody>
          <a:bodyPr wrap="square" lIns="0" tIns="0" rIns="0" bIns="0" rtlCol="0" anchor="t"/>
          <a:lstStyle/>
          <a:p>
            <a:pPr algn="ctr">
              <a:lnSpc>
                <a:spcPts val="375"/>
              </a:lnSpc>
            </a:pPr>
            <a:r>
              <a:rPr lang="en-US" sz="333" b="0" i="0" dirty="0">
                <a:solidFill>
                  <a:srgbClr val="FFFFFF"/>
                </a:solidFill>
                <a:latin typeface="Inter Regular" pitchFamily="34" charset="0"/>
                <a:ea typeface="Inter Regular" pitchFamily="34" charset="-122"/>
                <a:cs typeface="Inter Regular" pitchFamily="34" charset="-120"/>
              </a:rPr>
              <a:t>You</a:t>
            </a:r>
            <a:endParaRPr lang="en-US" sz="333" dirty="0"/>
          </a:p>
        </p:txBody>
      </p:sp>
      <p:sp>
        <p:nvSpPr>
          <p:cNvPr id="88" name="Text 30"/>
          <p:cNvSpPr/>
          <p:nvPr/>
        </p:nvSpPr>
        <p:spPr>
          <a:xfrm>
            <a:off x="8639175" y="6129635"/>
            <a:ext cx="230707" cy="50573"/>
          </a:xfrm>
          <a:prstGeom prst="rect">
            <a:avLst/>
          </a:prstGeom>
          <a:noFill/>
          <a:ln/>
        </p:spPr>
        <p:txBody>
          <a:bodyPr wrap="square" lIns="0" tIns="0" rIns="0" bIns="0" rtlCol="0" anchor="ctr"/>
          <a:lstStyle/>
          <a:p>
            <a:pPr algn="ctr">
              <a:lnSpc>
                <a:spcPts val="450"/>
              </a:lnSpc>
            </a:pPr>
            <a:r>
              <a:rPr lang="en-US" sz="341" b="0" i="0" dirty="0">
                <a:solidFill>
                  <a:srgbClr val="FFFFFF"/>
                </a:solidFill>
                <a:latin typeface="Inter Regular" pitchFamily="34" charset="0"/>
                <a:ea typeface="Inter Regular" pitchFamily="34" charset="-122"/>
                <a:cs typeface="Inter Regular" pitchFamily="34" charset="-120"/>
              </a:rPr>
              <a:t>You</a:t>
            </a:r>
            <a:endParaRPr lang="en-US" sz="341" dirty="0"/>
          </a:p>
        </p:txBody>
      </p:sp>
      <p:sp>
        <p:nvSpPr>
          <p:cNvPr id="89" name="Text 31"/>
          <p:cNvSpPr/>
          <p:nvPr/>
        </p:nvSpPr>
        <p:spPr>
          <a:xfrm>
            <a:off x="11544300" y="3962921"/>
            <a:ext cx="181413" cy="39191"/>
          </a:xfrm>
          <a:prstGeom prst="rect">
            <a:avLst/>
          </a:prstGeom>
          <a:noFill/>
          <a:ln/>
        </p:spPr>
        <p:txBody>
          <a:bodyPr wrap="square" lIns="0" tIns="0" rIns="0" bIns="0" rtlCol="0" anchor="t"/>
          <a:lstStyle/>
          <a:p>
            <a:pPr algn="ctr">
              <a:lnSpc>
                <a:spcPts val="300"/>
              </a:lnSpc>
            </a:pPr>
            <a:r>
              <a:rPr lang="en-US" sz="263" b="0" i="0" dirty="0">
                <a:solidFill>
                  <a:srgbClr val="FFFFFF"/>
                </a:solidFill>
                <a:latin typeface="Inter Regular" pitchFamily="34" charset="0"/>
                <a:ea typeface="Inter Regular" pitchFamily="34" charset="-122"/>
                <a:cs typeface="Inter Regular" pitchFamily="34" charset="-120"/>
              </a:rPr>
              <a:t>You</a:t>
            </a:r>
            <a:endParaRPr lang="en-US" sz="263" dirty="0"/>
          </a:p>
        </p:txBody>
      </p:sp>
      <p:sp>
        <p:nvSpPr>
          <p:cNvPr id="90" name="Text 32"/>
          <p:cNvSpPr/>
          <p:nvPr/>
        </p:nvSpPr>
        <p:spPr>
          <a:xfrm>
            <a:off x="11544300" y="4920853"/>
            <a:ext cx="188023" cy="40787"/>
          </a:xfrm>
          <a:prstGeom prst="rect">
            <a:avLst/>
          </a:prstGeom>
          <a:noFill/>
          <a:ln/>
        </p:spPr>
        <p:txBody>
          <a:bodyPr wrap="square" lIns="0" tIns="0" rIns="0" bIns="0" rtlCol="0" anchor="t"/>
          <a:lstStyle/>
          <a:p>
            <a:pPr algn="ctr">
              <a:lnSpc>
                <a:spcPts val="300"/>
              </a:lnSpc>
            </a:pPr>
            <a:r>
              <a:rPr lang="en-US" sz="274" b="0" i="0" dirty="0">
                <a:solidFill>
                  <a:srgbClr val="FFFFFF"/>
                </a:solidFill>
                <a:latin typeface="Inter Regular" pitchFamily="34" charset="0"/>
                <a:ea typeface="Inter Regular" pitchFamily="34" charset="-122"/>
                <a:cs typeface="Inter Regular" pitchFamily="34" charset="-120"/>
              </a:rPr>
              <a:t>Вы</a:t>
            </a:r>
            <a:endParaRPr lang="en-US" sz="274" dirty="0"/>
          </a:p>
        </p:txBody>
      </p:sp>
      <p:sp>
        <p:nvSpPr>
          <p:cNvPr id="91" name="Text 33"/>
          <p:cNvSpPr/>
          <p:nvPr/>
        </p:nvSpPr>
        <p:spPr>
          <a:xfrm>
            <a:off x="11582400" y="7286402"/>
            <a:ext cx="224861" cy="49894"/>
          </a:xfrm>
          <a:prstGeom prst="rect">
            <a:avLst/>
          </a:prstGeom>
          <a:noFill/>
          <a:ln/>
        </p:spPr>
        <p:txBody>
          <a:bodyPr wrap="square" lIns="0" tIns="0" rIns="0" bIns="0" rtlCol="0" anchor="t"/>
          <a:lstStyle/>
          <a:p>
            <a:pPr algn="ctr">
              <a:lnSpc>
                <a:spcPts val="375"/>
              </a:lnSpc>
            </a:pPr>
            <a:r>
              <a:rPr lang="en-US" sz="333" b="0" i="0" dirty="0">
                <a:solidFill>
                  <a:srgbClr val="FFFFFF"/>
                </a:solidFill>
                <a:latin typeface="Inter Regular" pitchFamily="34" charset="0"/>
                <a:ea typeface="Inter Regular" pitchFamily="34" charset="-122"/>
                <a:cs typeface="Inter Regular" pitchFamily="34" charset="-120"/>
              </a:rPr>
              <a:t>You</a:t>
            </a:r>
            <a:endParaRPr lang="en-US" sz="333" dirty="0"/>
          </a:p>
        </p:txBody>
      </p:sp>
      <p:sp>
        <p:nvSpPr>
          <p:cNvPr id="92" name="Text 34"/>
          <p:cNvSpPr/>
          <p:nvPr/>
        </p:nvSpPr>
        <p:spPr>
          <a:xfrm>
            <a:off x="11515725" y="6129635"/>
            <a:ext cx="230707" cy="50573"/>
          </a:xfrm>
          <a:prstGeom prst="rect">
            <a:avLst/>
          </a:prstGeom>
          <a:noFill/>
          <a:ln/>
        </p:spPr>
        <p:txBody>
          <a:bodyPr wrap="square" lIns="0" tIns="0" rIns="0" bIns="0" rtlCol="0" anchor="ctr"/>
          <a:lstStyle/>
          <a:p>
            <a:pPr algn="ctr">
              <a:lnSpc>
                <a:spcPts val="450"/>
              </a:lnSpc>
            </a:pPr>
            <a:r>
              <a:rPr lang="en-US" sz="341" b="0" i="0" dirty="0">
                <a:solidFill>
                  <a:srgbClr val="FFFFFF"/>
                </a:solidFill>
                <a:latin typeface="Inter Regular" pitchFamily="34" charset="0"/>
                <a:ea typeface="Inter Regular" pitchFamily="34" charset="-122"/>
                <a:cs typeface="Inter Regular" pitchFamily="34" charset="-120"/>
              </a:rPr>
              <a:t>You</a:t>
            </a:r>
            <a:endParaRPr lang="en-US" sz="341" dirty="0"/>
          </a:p>
        </p:txBody>
      </p:sp>
      <p:sp>
        <p:nvSpPr>
          <p:cNvPr id="93" name="Text 35"/>
          <p:cNvSpPr/>
          <p:nvPr/>
        </p:nvSpPr>
        <p:spPr>
          <a:xfrm>
            <a:off x="14506575" y="3962921"/>
            <a:ext cx="181413" cy="39191"/>
          </a:xfrm>
          <a:prstGeom prst="rect">
            <a:avLst/>
          </a:prstGeom>
          <a:noFill/>
          <a:ln/>
        </p:spPr>
        <p:txBody>
          <a:bodyPr wrap="square" lIns="0" tIns="0" rIns="0" bIns="0" rtlCol="0" anchor="t"/>
          <a:lstStyle/>
          <a:p>
            <a:pPr algn="ctr">
              <a:lnSpc>
                <a:spcPts val="300"/>
              </a:lnSpc>
            </a:pPr>
            <a:r>
              <a:rPr lang="en-US" sz="263" b="0" i="0" dirty="0">
                <a:solidFill>
                  <a:srgbClr val="FFFFFF"/>
                </a:solidFill>
                <a:latin typeface="Inter Regular" pitchFamily="34" charset="0"/>
                <a:ea typeface="Inter Regular" pitchFamily="34" charset="-122"/>
                <a:cs typeface="Inter Regular" pitchFamily="34" charset="-120"/>
              </a:rPr>
              <a:t>You</a:t>
            </a:r>
            <a:endParaRPr lang="en-US" sz="263" dirty="0"/>
          </a:p>
        </p:txBody>
      </p:sp>
      <p:sp>
        <p:nvSpPr>
          <p:cNvPr id="94" name="Text 36"/>
          <p:cNvSpPr/>
          <p:nvPr/>
        </p:nvSpPr>
        <p:spPr>
          <a:xfrm>
            <a:off x="14506575" y="4920853"/>
            <a:ext cx="188023" cy="40787"/>
          </a:xfrm>
          <a:prstGeom prst="rect">
            <a:avLst/>
          </a:prstGeom>
          <a:noFill/>
          <a:ln/>
        </p:spPr>
        <p:txBody>
          <a:bodyPr wrap="square" lIns="0" tIns="0" rIns="0" bIns="0" rtlCol="0" anchor="t"/>
          <a:lstStyle/>
          <a:p>
            <a:pPr algn="ctr">
              <a:lnSpc>
                <a:spcPts val="300"/>
              </a:lnSpc>
            </a:pPr>
            <a:r>
              <a:rPr lang="en-US" sz="274" b="0" i="0" dirty="0">
                <a:solidFill>
                  <a:srgbClr val="FFFFFF"/>
                </a:solidFill>
                <a:latin typeface="Inter Regular" pitchFamily="34" charset="0"/>
                <a:ea typeface="Inter Regular" pitchFamily="34" charset="-122"/>
                <a:cs typeface="Inter Regular" pitchFamily="34" charset="-120"/>
              </a:rPr>
              <a:t>Вы</a:t>
            </a:r>
            <a:endParaRPr lang="en-US" sz="274" dirty="0"/>
          </a:p>
        </p:txBody>
      </p:sp>
      <p:sp>
        <p:nvSpPr>
          <p:cNvPr id="95" name="Text 37"/>
          <p:cNvSpPr/>
          <p:nvPr/>
        </p:nvSpPr>
        <p:spPr>
          <a:xfrm>
            <a:off x="14544675" y="7286402"/>
            <a:ext cx="224861" cy="49894"/>
          </a:xfrm>
          <a:prstGeom prst="rect">
            <a:avLst/>
          </a:prstGeom>
          <a:noFill/>
          <a:ln/>
        </p:spPr>
        <p:txBody>
          <a:bodyPr wrap="square" lIns="0" tIns="0" rIns="0" bIns="0" rtlCol="0" anchor="t"/>
          <a:lstStyle/>
          <a:p>
            <a:pPr algn="ctr">
              <a:lnSpc>
                <a:spcPts val="375"/>
              </a:lnSpc>
            </a:pPr>
            <a:r>
              <a:rPr lang="en-US" sz="333" b="0" i="0" dirty="0">
                <a:solidFill>
                  <a:srgbClr val="FFFFFF"/>
                </a:solidFill>
                <a:latin typeface="Inter Regular" pitchFamily="34" charset="0"/>
                <a:ea typeface="Inter Regular" pitchFamily="34" charset="-122"/>
                <a:cs typeface="Inter Regular" pitchFamily="34" charset="-120"/>
              </a:rPr>
              <a:t>You</a:t>
            </a:r>
            <a:endParaRPr lang="en-US" sz="333" dirty="0"/>
          </a:p>
        </p:txBody>
      </p:sp>
      <p:sp>
        <p:nvSpPr>
          <p:cNvPr id="96" name="Text 38"/>
          <p:cNvSpPr/>
          <p:nvPr/>
        </p:nvSpPr>
        <p:spPr>
          <a:xfrm>
            <a:off x="14478000" y="6129635"/>
            <a:ext cx="230707" cy="50573"/>
          </a:xfrm>
          <a:prstGeom prst="rect">
            <a:avLst/>
          </a:prstGeom>
          <a:noFill/>
          <a:ln/>
        </p:spPr>
        <p:txBody>
          <a:bodyPr wrap="square" lIns="0" tIns="0" rIns="0" bIns="0" rtlCol="0" anchor="ctr"/>
          <a:lstStyle/>
          <a:p>
            <a:pPr algn="ctr">
              <a:lnSpc>
                <a:spcPts val="450"/>
              </a:lnSpc>
            </a:pPr>
            <a:r>
              <a:rPr lang="en-US" sz="341" b="0" i="0" dirty="0">
                <a:solidFill>
                  <a:srgbClr val="FFFFFF"/>
                </a:solidFill>
                <a:latin typeface="Inter Regular" pitchFamily="34" charset="0"/>
                <a:ea typeface="Inter Regular" pitchFamily="34" charset="-122"/>
                <a:cs typeface="Inter Regular" pitchFamily="34" charset="-120"/>
              </a:rPr>
              <a:t>You</a:t>
            </a:r>
            <a:endParaRPr lang="en-US" sz="34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0" y="0"/>
            <a:ext cx="6800850" cy="8467725"/>
          </a:xfrm>
          <a:prstGeom prst="rect">
            <a:avLst/>
          </a:prstGeom>
        </p:spPr>
      </p:pic>
      <p:pic>
        <p:nvPicPr>
          <p:cNvPr id="3" name="Image 1" descr="preencoded.png"/>
          <p:cNvPicPr>
            <a:picLocks noChangeAspect="1"/>
          </p:cNvPicPr>
          <p:nvPr/>
        </p:nvPicPr>
        <p:blipFill>
          <a:blip r:embed="rId5"/>
          <a:srcRect/>
          <a:stretch/>
        </p:blipFill>
        <p:spPr>
          <a:xfrm>
            <a:off x="952500" y="3533775"/>
            <a:ext cx="7677150" cy="405765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952500" y="8467725"/>
            <a:ext cx="809625" cy="809625"/>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9391650" y="6200775"/>
            <a:ext cx="7620000" cy="666750"/>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9391650" y="3533775"/>
            <a:ext cx="1428750" cy="1428750"/>
          </a:xfrm>
          <a:prstGeom prst="rect">
            <a:avLst/>
          </a:prstGeom>
        </p:spPr>
      </p:pic>
      <p:sp>
        <p:nvSpPr>
          <p:cNvPr id="7" name="Text 0"/>
          <p:cNvSpPr/>
          <p:nvPr/>
        </p:nvSpPr>
        <p:spPr>
          <a:xfrm>
            <a:off x="0" y="971550"/>
            <a:ext cx="18384982" cy="1790700"/>
          </a:xfrm>
          <a:prstGeom prst="rect">
            <a:avLst/>
          </a:prstGeom>
          <a:noFill/>
          <a:ln/>
        </p:spPr>
        <p:txBody>
          <a:bodyPr wrap="square" lIns="0" tIns="0" rIns="0" bIns="0" rtlCol="0" anchor="t"/>
          <a:lstStyle/>
          <a:p>
            <a:pPr algn="ctr">
              <a:lnSpc>
                <a:spcPts val="7200"/>
              </a:lnSpc>
            </a:pPr>
            <a:r>
              <a:rPr lang="en-US" sz="54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REAL GOLD 2.0 BINANCE</a:t>
            </a:r>
            <a:br>
              <a:rPr lang="en-US" sz="54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br>
            <a:r>
              <a:rPr lang="en-US" sz="54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SMART CHAIN SMART CONTRACT</a:t>
            </a:r>
            <a:endParaRPr lang="en-US" sz="54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8" name="Text 1"/>
          <p:cNvSpPr/>
          <p:nvPr/>
        </p:nvSpPr>
        <p:spPr>
          <a:xfrm>
            <a:off x="1314449" y="5915025"/>
            <a:ext cx="6748895" cy="1469448"/>
          </a:xfrm>
          <a:prstGeom prst="rect">
            <a:avLst/>
          </a:prstGeom>
          <a:noFill/>
          <a:ln/>
        </p:spPr>
        <p:txBody>
          <a:bodyPr wrap="square" lIns="0" tIns="0" rIns="0" bIns="0" rtlCol="0" anchor="t"/>
          <a:lstStyle/>
          <a:p>
            <a:pPr>
              <a:lnSpc>
                <a:spcPts val="2700"/>
              </a:lnSpc>
            </a:pP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The main purpose of the smart contract is the instant automatic distribution of funds from incoming transactions to </a:t>
            </a:r>
            <a:r>
              <a:rPr lang="en-US"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the </a:t>
            </a: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wallets of participants of the REAL GOLD 2.0 program in accordance with the terms of the marketing program.</a:t>
            </a:r>
          </a:p>
        </p:txBody>
      </p:sp>
      <p:sp>
        <p:nvSpPr>
          <p:cNvPr id="9" name="Text 2"/>
          <p:cNvSpPr/>
          <p:nvPr/>
        </p:nvSpPr>
        <p:spPr>
          <a:xfrm>
            <a:off x="2943225" y="3981450"/>
            <a:ext cx="3857625" cy="1200150"/>
          </a:xfrm>
          <a:prstGeom prst="rect">
            <a:avLst/>
          </a:prstGeom>
          <a:noFill/>
          <a:ln/>
        </p:spPr>
        <p:txBody>
          <a:bodyPr wrap="square" lIns="0" tIns="0" rIns="0" bIns="0" rtlCol="0" anchor="t"/>
          <a:lstStyle/>
          <a:p>
            <a:pPr>
              <a:lnSpc>
                <a:spcPts val="2700"/>
              </a:lnSpc>
            </a:pPr>
            <a:r>
              <a:rPr lang="en-US" sz="2250"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The REAL GOLD 2.0 platform is based on the </a:t>
            </a:r>
            <a:r>
              <a:rPr lang="en-US" sz="2250"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smart </a:t>
            </a:r>
            <a:r>
              <a:rPr lang="en-US" sz="2250"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contract technology. </a:t>
            </a:r>
          </a:p>
        </p:txBody>
      </p:sp>
      <p:sp>
        <p:nvSpPr>
          <p:cNvPr id="10" name="Text 3"/>
          <p:cNvSpPr/>
          <p:nvPr/>
        </p:nvSpPr>
        <p:spPr>
          <a:xfrm>
            <a:off x="1314450" y="5495925"/>
            <a:ext cx="5183332" cy="323850"/>
          </a:xfrm>
          <a:prstGeom prst="rect">
            <a:avLst/>
          </a:prstGeom>
          <a:noFill/>
          <a:ln/>
        </p:spPr>
        <p:txBody>
          <a:bodyPr wrap="square" lIns="0" tIns="0" rIns="0" bIns="0" rtlCol="0" anchor="t"/>
          <a:lstStyle/>
          <a:p>
            <a:pPr>
              <a:lnSpc>
                <a:spcPts val="2700"/>
              </a:lnSpc>
            </a:pPr>
            <a:r>
              <a:rPr lang="en-US" dirty="0" smtClean="0">
                <a:solidFill>
                  <a:schemeClr val="bg1"/>
                </a:solidFill>
                <a:effectLst>
                  <a:outerShdw blurRad="101600" dist="101600" dir="5400000" algn="ctr" rotWithShape="0">
                    <a:srgbClr val="000000">
                      <a:alpha val="73000"/>
                    </a:srgbClr>
                  </a:outerShdw>
                </a:effectLst>
                <a:latin typeface="Inter Medium" panose="02000603000000020004" pitchFamily="50" charset="0"/>
                <a:ea typeface="Inter Medium" panose="02000603000000020004" pitchFamily="50" charset="0"/>
                <a:cs typeface="Inter Medium" panose="02000603000000020004" pitchFamily="50" charset="0"/>
              </a:rPr>
              <a:t>REAL GOLD 2.0 SMART CONTRACT</a:t>
            </a:r>
            <a:endParaRPr lang="en-US" dirty="0">
              <a:solidFill>
                <a:schemeClr val="bg1"/>
              </a:solidFill>
              <a:effectLst>
                <a:outerShdw blurRad="101600" dist="101600" dir="5400000" algn="ctr" rotWithShape="0">
                  <a:srgbClr val="000000">
                    <a:alpha val="73000"/>
                  </a:srgbClr>
                </a:outerShdw>
              </a:effectLst>
              <a:latin typeface="Inter Medium" panose="02000603000000020004" pitchFamily="50" charset="0"/>
              <a:ea typeface="Inter Medium" panose="02000603000000020004" pitchFamily="50" charset="0"/>
              <a:cs typeface="Inter Medium" panose="02000603000000020004" pitchFamily="50" charset="0"/>
            </a:endParaRPr>
          </a:p>
        </p:txBody>
      </p:sp>
      <p:sp>
        <p:nvSpPr>
          <p:cNvPr id="11" name="Text 4"/>
          <p:cNvSpPr/>
          <p:nvPr/>
        </p:nvSpPr>
        <p:spPr>
          <a:xfrm>
            <a:off x="2038350" y="8705850"/>
            <a:ext cx="13672705" cy="742948"/>
          </a:xfrm>
          <a:prstGeom prst="rect">
            <a:avLst/>
          </a:prstGeom>
          <a:noFill/>
          <a:ln/>
        </p:spPr>
        <p:txBody>
          <a:bodyPr wrap="square" lIns="0" tIns="0" rIns="0" bIns="0" rtlCol="0" anchor="t"/>
          <a:lstStyle/>
          <a:p>
            <a:pPr>
              <a:lnSpc>
                <a:spcPts val="2520"/>
              </a:lnSpc>
            </a:pPr>
            <a:r>
              <a:rPr lang="en-US" dirty="0" smtClean="0">
                <a:solidFill>
                  <a:srgbClr val="969696"/>
                </a:solidFill>
                <a:latin typeface="Inter Regular" pitchFamily="34" charset="0"/>
                <a:ea typeface="Inter Regular" pitchFamily="34" charset="-122"/>
                <a:cs typeface="Inter Regular" pitchFamily="34" charset="-120"/>
              </a:rPr>
              <a:t>Your </a:t>
            </a:r>
            <a:r>
              <a:rPr lang="en-US" dirty="0">
                <a:solidFill>
                  <a:srgbClr val="969696"/>
                </a:solidFill>
                <a:latin typeface="Inter Regular" pitchFamily="34" charset="0"/>
                <a:ea typeface="Inter Regular" pitchFamily="34" charset="-122"/>
                <a:cs typeface="Inter Regular" pitchFamily="34" charset="-120"/>
              </a:rPr>
              <a:t>referral link remains unchanged, you cannot change your superior partner, as well as your subordinate partners are permanently assigned to you in your structure.</a:t>
            </a:r>
            <a:endParaRPr lang="en-US" sz="1800" dirty="0"/>
          </a:p>
        </p:txBody>
      </p:sp>
      <p:sp>
        <p:nvSpPr>
          <p:cNvPr id="12" name="Text 5"/>
          <p:cNvSpPr/>
          <p:nvPr/>
        </p:nvSpPr>
        <p:spPr>
          <a:xfrm>
            <a:off x="11182350" y="4029075"/>
            <a:ext cx="5310717" cy="1600200"/>
          </a:xfrm>
          <a:prstGeom prst="rect">
            <a:avLst/>
          </a:prstGeom>
          <a:noFill/>
          <a:ln/>
        </p:spPr>
        <p:txBody>
          <a:bodyPr wrap="square" lIns="0" tIns="0" rIns="0" bIns="0" rtlCol="0" anchor="t"/>
          <a:lstStyle/>
          <a:p>
            <a:pPr>
              <a:lnSpc>
                <a:spcPts val="3150"/>
              </a:lnSpc>
            </a:pPr>
            <a:r>
              <a:rPr lang="en-US" sz="2250" dirty="0">
                <a:solidFill>
                  <a:srgbClr val="FFFFFF"/>
                </a:solidFill>
                <a:latin typeface="Inter Regular" pitchFamily="34" charset="0"/>
                <a:ea typeface="Inter Regular" pitchFamily="34" charset="-122"/>
                <a:cs typeface="Inter Regular" pitchFamily="34" charset="-120"/>
              </a:rPr>
              <a:t>To become a member, you need to have or create your own personal cryptocurrency wallet.</a:t>
            </a:r>
          </a:p>
          <a:p>
            <a:pPr>
              <a:lnSpc>
                <a:spcPts val="3150"/>
              </a:lnSpc>
            </a:pPr>
            <a:r>
              <a:rPr lang="en-US" sz="2250" dirty="0" smtClean="0">
                <a:solidFill>
                  <a:srgbClr val="FFFFFF"/>
                </a:solidFill>
                <a:latin typeface="Inter Regular" pitchFamily="34" charset="0"/>
                <a:ea typeface="Inter Regular" pitchFamily="34" charset="-122"/>
                <a:cs typeface="Inter Regular" pitchFamily="34" charset="-120"/>
              </a:rPr>
              <a:t>Detailed </a:t>
            </a:r>
            <a:r>
              <a:rPr lang="en-US" sz="2250" dirty="0">
                <a:solidFill>
                  <a:srgbClr val="FFFFFF"/>
                </a:solidFill>
                <a:latin typeface="Inter Regular" pitchFamily="34" charset="0"/>
                <a:ea typeface="Inter Regular" pitchFamily="34" charset="-122"/>
                <a:cs typeface="Inter Regular" pitchFamily="34" charset="-120"/>
              </a:rPr>
              <a:t>instructions can be found here:</a:t>
            </a:r>
          </a:p>
        </p:txBody>
      </p:sp>
      <p:sp>
        <p:nvSpPr>
          <p:cNvPr id="13" name="Text 6"/>
          <p:cNvSpPr/>
          <p:nvPr/>
        </p:nvSpPr>
        <p:spPr>
          <a:xfrm>
            <a:off x="11182349" y="3533775"/>
            <a:ext cx="3988377" cy="400050"/>
          </a:xfrm>
          <a:prstGeom prst="rect">
            <a:avLst/>
          </a:prstGeom>
          <a:noFill/>
          <a:ln/>
        </p:spPr>
        <p:txBody>
          <a:bodyPr wrap="square" lIns="0" tIns="0" rIns="0" bIns="0" rtlCol="0" anchor="t"/>
          <a:lstStyle/>
          <a:p>
            <a:pPr>
              <a:lnSpc>
                <a:spcPts val="3150"/>
              </a:lnSpc>
            </a:pPr>
            <a:r>
              <a:rPr lang="en-US" sz="2250" dirty="0" smtClean="0">
                <a:solidFill>
                  <a:srgbClr val="FFFFFF"/>
                </a:solidFill>
                <a:latin typeface="Inter Medium" pitchFamily="34" charset="0"/>
                <a:ea typeface="Inter Medium" pitchFamily="34" charset="-122"/>
                <a:cs typeface="Inter Medium" pitchFamily="34" charset="-120"/>
              </a:rPr>
              <a:t>PERSONAL WALLET </a:t>
            </a:r>
            <a:endParaRPr lang="en-US" sz="2250" dirty="0"/>
          </a:p>
        </p:txBody>
      </p:sp>
      <p:sp>
        <p:nvSpPr>
          <p:cNvPr id="14" name="Text 7"/>
          <p:cNvSpPr/>
          <p:nvPr/>
        </p:nvSpPr>
        <p:spPr>
          <a:xfrm>
            <a:off x="10134600" y="6334125"/>
            <a:ext cx="6358467" cy="400050"/>
          </a:xfrm>
          <a:prstGeom prst="rect">
            <a:avLst/>
          </a:prstGeom>
          <a:noFill/>
          <a:ln/>
        </p:spPr>
        <p:txBody>
          <a:bodyPr wrap="square" lIns="0" tIns="0" rIns="0" bIns="0" rtlCol="0" anchor="t"/>
          <a:lstStyle/>
          <a:p>
            <a:pPr algn="l">
              <a:lnSpc>
                <a:spcPts val="3150"/>
              </a:lnSpc>
            </a:pPr>
            <a:r>
              <a:rPr lang="en-US" sz="2250" b="0" i="0" dirty="0">
                <a:solidFill>
                  <a:srgbClr val="A8A8A8"/>
                </a:solidFill>
                <a:latin typeface="Inter Regular" pitchFamily="34" charset="0"/>
                <a:ea typeface="Inter Regular" pitchFamily="34" charset="-122"/>
                <a:cs typeface="Inter Regular" pitchFamily="34" charset="-120"/>
                <a:hlinkClick r:id="rId12"/>
              </a:rPr>
              <a:t>chrome-extension://mpbmflco</a:t>
            </a:r>
            <a:endParaRPr lang="en-US" sz="2250" dirty="0"/>
          </a:p>
        </p:txBody>
      </p:sp>
      <p:sp>
        <p:nvSpPr>
          <p:cNvPr id="15" name="Text 8"/>
          <p:cNvSpPr/>
          <p:nvPr/>
        </p:nvSpPr>
        <p:spPr>
          <a:xfrm>
            <a:off x="2038349" y="8334374"/>
            <a:ext cx="9253105" cy="371475"/>
          </a:xfrm>
          <a:prstGeom prst="rect">
            <a:avLst/>
          </a:prstGeom>
          <a:noFill/>
          <a:ln/>
        </p:spPr>
        <p:txBody>
          <a:bodyPr wrap="square" lIns="0" tIns="0" rIns="0" bIns="0" rtlCol="0" anchor="t"/>
          <a:lstStyle/>
          <a:p>
            <a:pPr>
              <a:lnSpc>
                <a:spcPts val="2520"/>
              </a:lnSpc>
            </a:pPr>
            <a:r>
              <a:rPr lang="en-US">
                <a:solidFill>
                  <a:srgbClr val="C7C7C7"/>
                </a:solidFill>
                <a:latin typeface="Inter Medium" pitchFamily="34" charset="0"/>
                <a:ea typeface="Inter Medium" pitchFamily="34" charset="-122"/>
                <a:cs typeface="Inter Medium" pitchFamily="34" charset="-120"/>
              </a:rPr>
              <a:t>Reference in the REAL GOLD 2.0 smart contract:</a:t>
            </a:r>
            <a:endParaRPr lang="en-US"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a:off x="1809750" y="6162675"/>
            <a:ext cx="4707176" cy="2905460"/>
          </a:xfrm>
          <a:prstGeom prst="rect">
            <a:avLst/>
          </a:prstGeom>
        </p:spPr>
      </p:pic>
      <p:pic>
        <p:nvPicPr>
          <p:cNvPr id="4" name="Image 2" descr="preencoded.png"/>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5895975" y="3571875"/>
            <a:ext cx="6495042" cy="2905581"/>
          </a:xfrm>
          <a:prstGeom prst="rect">
            <a:avLst/>
          </a:prstGeom>
        </p:spPr>
      </p:pic>
      <p:pic>
        <p:nvPicPr>
          <p:cNvPr id="5" name="Image 3" descr="preencoded.png"/>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11572875" y="6162675"/>
            <a:ext cx="5178492" cy="2905488"/>
          </a:xfrm>
          <a:prstGeom prst="rect">
            <a:avLst/>
          </a:prstGeom>
        </p:spPr>
      </p:pic>
      <p:pic>
        <p:nvPicPr>
          <p:cNvPr id="6" name="Image 4" descr="preencoded.png"/>
          <p:cNvPicPr>
            <a:picLocks noChangeAspect="1"/>
          </p:cNvPicPr>
          <p:nvPr/>
        </p:nvPicPr>
        <p:blipFill>
          <a:blip r:embed="rId10">
            <a:extLst>
              <a:ext uri="{96DAC541-7B7A-43D3-8B79-37D633B846F1}">
                <asvg:svgBlip xmlns="" xmlns:asvg="http://schemas.microsoft.com/office/drawing/2016/SVG/main" r:embed="rId11"/>
              </a:ext>
            </a:extLst>
          </a:blip>
          <a:srcRect/>
          <a:stretch/>
        </p:blipFill>
        <p:spPr>
          <a:xfrm>
            <a:off x="2886075" y="885825"/>
            <a:ext cx="12517966" cy="1905000"/>
          </a:xfrm>
          <a:prstGeom prst="rect">
            <a:avLst/>
          </a:prstGeom>
        </p:spPr>
      </p:pic>
      <p:sp>
        <p:nvSpPr>
          <p:cNvPr id="7" name="Text 0"/>
          <p:cNvSpPr/>
          <p:nvPr/>
        </p:nvSpPr>
        <p:spPr>
          <a:xfrm rot="242">
            <a:off x="2018914" y="7781896"/>
            <a:ext cx="4288847" cy="1680761"/>
          </a:xfrm>
          <a:prstGeom prst="rect">
            <a:avLst/>
          </a:prstGeom>
          <a:noFill/>
          <a:ln/>
        </p:spPr>
        <p:txBody>
          <a:bodyPr wrap="square" lIns="0" tIns="0" rIns="0" bIns="0" rtlCol="0" anchor="t"/>
          <a:lstStyle/>
          <a:p>
            <a:pPr algn="ctr">
              <a:lnSpc>
                <a:spcPts val="3375"/>
              </a:lnSpc>
              <a:spcAft>
                <a:spcPts val="1125"/>
              </a:spcAft>
            </a:pPr>
            <a:r>
              <a:rPr lang="en-US" sz="2250" dirty="0">
                <a:solidFill>
                  <a:srgbClr val="FFFFFF"/>
                </a:solidFill>
                <a:latin typeface="Inter Regular" pitchFamily="34" charset="0"/>
                <a:ea typeface="Inter Regular" pitchFamily="34" charset="-122"/>
                <a:cs typeface="Inter Regular" pitchFamily="34" charset="-120"/>
              </a:rPr>
              <a:t>All information about transactions is stored in the public domain in the </a:t>
            </a:r>
            <a:r>
              <a:rPr lang="en-US" sz="2250" dirty="0" err="1">
                <a:solidFill>
                  <a:srgbClr val="FFFFFF"/>
                </a:solidFill>
                <a:latin typeface="Inter Regular" pitchFamily="34" charset="0"/>
                <a:ea typeface="Inter Regular" pitchFamily="34" charset="-122"/>
                <a:cs typeface="Inter Regular" pitchFamily="34" charset="-120"/>
              </a:rPr>
              <a:t>blockchain</a:t>
            </a:r>
            <a:r>
              <a:rPr lang="en-US" sz="2250" dirty="0">
                <a:solidFill>
                  <a:srgbClr val="FFFFFF"/>
                </a:solidFill>
                <a:latin typeface="Inter Regular" pitchFamily="34" charset="0"/>
                <a:ea typeface="Inter Regular" pitchFamily="34" charset="-122"/>
                <a:cs typeface="Inter Regular" pitchFamily="34" charset="-120"/>
              </a:rPr>
              <a:t>. </a:t>
            </a:r>
            <a:endParaRPr lang="en-US" sz="2250" dirty="0"/>
          </a:p>
        </p:txBody>
      </p:sp>
      <p:sp>
        <p:nvSpPr>
          <p:cNvPr id="8" name="Text 1"/>
          <p:cNvSpPr/>
          <p:nvPr/>
        </p:nvSpPr>
        <p:spPr>
          <a:xfrm rot="242">
            <a:off x="6870483" y="5191056"/>
            <a:ext cx="4546027" cy="1285875"/>
          </a:xfrm>
          <a:prstGeom prst="rect">
            <a:avLst/>
          </a:prstGeom>
          <a:noFill/>
          <a:ln/>
        </p:spPr>
        <p:txBody>
          <a:bodyPr wrap="square" lIns="0" tIns="0" rIns="0" bIns="0" rtlCol="0" anchor="t"/>
          <a:lstStyle/>
          <a:p>
            <a:pPr algn="ctr">
              <a:lnSpc>
                <a:spcPts val="3375"/>
              </a:lnSpc>
              <a:spcAft>
                <a:spcPts val="1125"/>
              </a:spcAft>
            </a:pPr>
            <a:r>
              <a:rPr lang="en-US" sz="2250" dirty="0">
                <a:solidFill>
                  <a:srgbClr val="FFFFFF"/>
                </a:solidFill>
                <a:latin typeface="Inter Regular" pitchFamily="34" charset="0"/>
                <a:ea typeface="Inter Regular" pitchFamily="34" charset="-122"/>
                <a:cs typeface="Inter Regular" pitchFamily="34" charset="-120"/>
              </a:rPr>
              <a:t>All commission fees are instantly deposited into your personal wallet in accordance with marketing. </a:t>
            </a:r>
            <a:endParaRPr lang="en-US" sz="2250" dirty="0"/>
          </a:p>
        </p:txBody>
      </p:sp>
      <p:sp>
        <p:nvSpPr>
          <p:cNvPr id="9" name="Text 2"/>
          <p:cNvSpPr/>
          <p:nvPr/>
        </p:nvSpPr>
        <p:spPr>
          <a:xfrm rot="242">
            <a:off x="11638990" y="7781875"/>
            <a:ext cx="5112332" cy="1285875"/>
          </a:xfrm>
          <a:prstGeom prst="rect">
            <a:avLst/>
          </a:prstGeom>
          <a:noFill/>
          <a:ln/>
        </p:spPr>
        <p:txBody>
          <a:bodyPr wrap="square" lIns="0" tIns="0" rIns="0" bIns="0" rtlCol="0" anchor="t"/>
          <a:lstStyle/>
          <a:p>
            <a:pPr algn="ctr">
              <a:lnSpc>
                <a:spcPts val="3375"/>
              </a:lnSpc>
              <a:spcAft>
                <a:spcPts val="1125"/>
              </a:spcAft>
            </a:pPr>
            <a:r>
              <a:rPr lang="en-US" sz="2250">
                <a:solidFill>
                  <a:srgbClr val="FFFFFF"/>
                </a:solidFill>
                <a:latin typeface="Inter Regular" pitchFamily="34" charset="0"/>
                <a:ea typeface="Inter Regular" pitchFamily="34" charset="-122"/>
                <a:cs typeface="Inter Regular" pitchFamily="34" charset="-120"/>
              </a:rPr>
              <a:t>You can easily check each transaction and see where the funds were sent.</a:t>
            </a:r>
            <a:endParaRPr lang="en-US" sz="2250" dirty="0"/>
          </a:p>
        </p:txBody>
      </p:sp>
      <p:sp>
        <p:nvSpPr>
          <p:cNvPr id="10" name="Text 3"/>
          <p:cNvSpPr/>
          <p:nvPr/>
        </p:nvSpPr>
        <p:spPr>
          <a:xfrm>
            <a:off x="5857874" y="1047750"/>
            <a:ext cx="12430125" cy="1581150"/>
          </a:xfrm>
          <a:prstGeom prst="rect">
            <a:avLst/>
          </a:prstGeom>
          <a:noFill/>
          <a:ln/>
        </p:spPr>
        <p:txBody>
          <a:bodyPr wrap="square" lIns="0" tIns="0" rIns="0" bIns="0" rtlCol="0" anchor="t"/>
          <a:lstStyle/>
          <a:p>
            <a:pPr>
              <a:lnSpc>
                <a:spcPts val="6240"/>
              </a:lnSpc>
            </a:pP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ONLY YOU HAVE ACCESS</a:t>
            </a:r>
            <a:b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b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TO YOUR FUNDS:</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18626</Words>
  <Application>Microsoft Office PowerPoint</Application>
  <PresentationFormat>Произвольный</PresentationFormat>
  <Paragraphs>8675</Paragraphs>
  <Slides>78</Slides>
  <Notes>78</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78</vt:i4>
      </vt:variant>
    </vt:vector>
  </HeadingPairs>
  <TitlesOfParts>
    <vt:vector size="88" baseType="lpstr">
      <vt:lpstr>Arial</vt:lpstr>
      <vt:lpstr>Inter Regular</vt:lpstr>
      <vt:lpstr>Inter Semi Bold</vt:lpstr>
      <vt:lpstr>Inter Medium</vt:lpstr>
      <vt:lpstr>Calibri</vt:lpstr>
      <vt:lpstr>Inter Black</vt:lpstr>
      <vt:lpstr>Times New Roman</vt:lpstr>
      <vt:lpstr>Inter Bold</vt:lpstr>
      <vt:lpstr>Inter Extra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lesowski</dc:creator>
  <cp:lastModifiedBy>Елисеева</cp:lastModifiedBy>
  <cp:revision>219</cp:revision>
  <dcterms:created xsi:type="dcterms:W3CDTF">2023-03-03T09:36:10Z</dcterms:created>
  <dcterms:modified xsi:type="dcterms:W3CDTF">2023-03-05T16:50:37Z</dcterms:modified>
</cp:coreProperties>
</file>